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D2672B"/>
    <a:srgbClr val="9DB23F"/>
    <a:srgbClr val="236F99"/>
    <a:srgbClr val="BA3A50"/>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 y="24"/>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5372B3"/>
                </a:solidFill>
              </a:defRPr>
            </a:lvl1pPr>
          </a:lstStyle>
          <a:p>
            <a:pPr lvl="0"/>
            <a:r>
              <a:rPr lang="en-US" dirty="0"/>
              <a:t>Study Area Climate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5372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111A7BC6-17D2-F2F5-535F-16CDCCD9DE6C}"/>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E1B453AC-0F8E-4E86-55C6-95A112994524}"/>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A92F667D-3F84-C747-AF27-D381AEF1206F}"/>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2CE173ED-68CD-372E-0B86-2EBB74E60412}"/>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5BAC0B64-6B54-10B8-6096-1D09FE7D3AF7}"/>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6AF759C1-EAED-3B9D-8AB4-9E9F8E5CA250}"/>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3D0EA7FA-CF68-D5C3-1CDA-A925BA49F57A}"/>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F1F89380-A3F7-032C-5A91-3F619A2515B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5611C191-1260-11A3-D2A1-02443BA5F946}"/>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31476060-F584-BBE3-DE42-ECD9C98E746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2" name="Picture 41">
            <a:extLst>
              <a:ext uri="{FF2B5EF4-FFF2-40B4-BE49-F238E27FC236}">
                <a16:creationId xmlns:a16="http://schemas.microsoft.com/office/drawing/2014/main" id="{6545D283-AD16-5EE2-BEA6-64CCD564CB7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3" name="Picture 42">
            <a:extLst>
              <a:ext uri="{FF2B5EF4-FFF2-40B4-BE49-F238E27FC236}">
                <a16:creationId xmlns:a16="http://schemas.microsoft.com/office/drawing/2014/main" id="{3DEE21C8-DB56-57E9-9142-F8028A17C22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4" name="Picture 43">
            <a:extLst>
              <a:ext uri="{FF2B5EF4-FFF2-40B4-BE49-F238E27FC236}">
                <a16:creationId xmlns:a16="http://schemas.microsoft.com/office/drawing/2014/main" id="{2DD893A7-8764-F5FD-30C9-80D2A6B508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45" name="TextBox 44">
            <a:extLst>
              <a:ext uri="{FF2B5EF4-FFF2-40B4-BE49-F238E27FC236}">
                <a16:creationId xmlns:a16="http://schemas.microsoft.com/office/drawing/2014/main" id="{1E211866-864F-611A-99C8-27771266A6A3}"/>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3AD78E77-A472-2597-AA2A-323E98E9F169}"/>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D03BBA33-7BE7-753E-D83F-E185FE3B4350}"/>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DCCC52FB-5A22-A790-6D7E-621B790CDE6F}"/>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27B6CB2D-7E2D-6EFD-3631-F99F54EE09BF}"/>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D06E2742-2FD5-5582-42DE-8176CC42CC6F}"/>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B3AD660F-E40D-A8A9-B0C1-9BC64166629F}"/>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16801</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81</cp:revision>
  <dcterms:created xsi:type="dcterms:W3CDTF">2019-02-05T16:32:03Z</dcterms:created>
  <dcterms:modified xsi:type="dcterms:W3CDTF">2024-01-21T03:36:00Z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