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72B3"/>
    <a:srgbClr val="D2672B"/>
    <a:srgbClr val="9DB23F"/>
    <a:srgbClr val="236F99"/>
    <a:srgbClr val="BA3A50"/>
    <a:srgbClr val="8A5A9A"/>
    <a:srgbClr val="8A8480"/>
    <a:srgbClr val="895999"/>
    <a:srgbClr val="C13E2D"/>
    <a:srgbClr val="67A4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0" d="100"/>
          <a:sy n="40" d="100"/>
        </p:scale>
        <p:origin x="24" y="24"/>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A0483D24-58DF-43D9-BAEB-1A54FDF10567}" authorId="{9B671DC4-F867-8520-73EF-EAFB98317814}" created="2024-01-17T17:59:09.185">
    <pc:sldMkLst xmlns:pc="http://schemas.microsoft.com/office/powerpoint/2013/main/command">
      <pc:docMk/>
      <pc:sldMk cId="2680647682" sldId="290"/>
    </pc:sldMkLst>
    <p188:pos x="1003300" y="5365750"/>
    <p188:txBody>
      <a:bodyPr/>
      <a:lstStyle/>
      <a:p>
        <a:r>
          <a:rPr lang="en-US"/>
          <a:t>Stay within these guidelines.</a:t>
        </a:r>
      </a:p>
    </p188:txBody>
  </p188:cm>
  <p188:cm id="{A367B2D7-38BF-45CC-86D7-38B15532C890}" authorId="{9B671DC4-F867-8520-73EF-EAFB98317814}" created="2024-01-17T17:59:27.119">
    <pc:sldMkLst xmlns:pc="http://schemas.microsoft.com/office/powerpoint/2013/main/command">
      <pc:docMk/>
      <pc:sldMk cId="2680647682" sldId="290"/>
    </pc:sldMkLst>
    <p188:pos x="26301700" y="32569150"/>
    <p188:txBody>
      <a:bodyPr/>
      <a:lstStyle/>
      <a:p>
        <a:r>
          <a:rPr lang="en-US"/>
          <a:t>Stay within these guidelines.</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1/20/2024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1/20/2024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5372B3"/>
                </a:solidFill>
              </a:defRPr>
            </a:lvl1pPr>
          </a:lstStyle>
          <a:p>
            <a:pPr lvl="0"/>
            <a:r>
              <a:rPr lang="en-US" dirty="0"/>
              <a:t>Study Area Climate</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5372B3"/>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537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
        <p:nvSpPr>
          <p:cNvPr id="2" name="Rectangle 1">
            <a:extLst>
              <a:ext uri="{FF2B5EF4-FFF2-40B4-BE49-F238E27FC236}">
                <a16:creationId xmlns:a16="http://schemas.microsoft.com/office/drawing/2014/main" id="{111A7BC6-17D2-F2F5-535F-16CDCCD9DE6C}"/>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1/20/2024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2" name="Text Placeholder 16">
            <a:extLst>
              <a:ext uri="{FF2B5EF4-FFF2-40B4-BE49-F238E27FC236}">
                <a16:creationId xmlns:a16="http://schemas.microsoft.com/office/drawing/2014/main" id="{E1B453AC-0F8E-4E86-55C6-95A112994524}"/>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3" name="Text Placeholder 16">
            <a:extLst>
              <a:ext uri="{FF2B5EF4-FFF2-40B4-BE49-F238E27FC236}">
                <a16:creationId xmlns:a16="http://schemas.microsoft.com/office/drawing/2014/main" id="{A92F667D-3F84-C747-AF27-D381AEF1206F}"/>
              </a:ext>
            </a:extLst>
          </p:cNvPr>
          <p:cNvSpPr txBox="1">
            <a:spLocks/>
          </p:cNvSpPr>
          <p:nvPr/>
        </p:nvSpPr>
        <p:spPr>
          <a:xfrm>
            <a:off x="722815"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4" name="Text Placeholder 16">
            <a:extLst>
              <a:ext uri="{FF2B5EF4-FFF2-40B4-BE49-F238E27FC236}">
                <a16:creationId xmlns:a16="http://schemas.microsoft.com/office/drawing/2014/main" id="{2CE173ED-68CD-372E-0B86-2EBB74E60412}"/>
              </a:ext>
            </a:extLst>
          </p:cNvPr>
          <p:cNvSpPr txBox="1">
            <a:spLocks/>
          </p:cNvSpPr>
          <p:nvPr/>
        </p:nvSpPr>
        <p:spPr>
          <a:xfrm>
            <a:off x="3492336"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5BAC0B64-6B54-10B8-6096-1D09FE7D3AF7}"/>
              </a:ext>
            </a:extLst>
          </p:cNvPr>
          <p:cNvSpPr txBox="1">
            <a:spLocks/>
          </p:cNvSpPr>
          <p:nvPr/>
        </p:nvSpPr>
        <p:spPr>
          <a:xfrm>
            <a:off x="6381743"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34" name="Text Placeholder 16">
            <a:extLst>
              <a:ext uri="{FF2B5EF4-FFF2-40B4-BE49-F238E27FC236}">
                <a16:creationId xmlns:a16="http://schemas.microsoft.com/office/drawing/2014/main" id="{6AF759C1-EAED-3B9D-8AB4-9E9F8E5CA250}"/>
              </a:ext>
            </a:extLst>
          </p:cNvPr>
          <p:cNvSpPr txBox="1">
            <a:spLocks/>
          </p:cNvSpPr>
          <p:nvPr/>
        </p:nvSpPr>
        <p:spPr>
          <a:xfrm>
            <a:off x="9172303" y="31657326"/>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35" name="Group 34">
            <a:extLst>
              <a:ext uri="{FF2B5EF4-FFF2-40B4-BE49-F238E27FC236}">
                <a16:creationId xmlns:a16="http://schemas.microsoft.com/office/drawing/2014/main" id="{3D0EA7FA-CF68-D5C3-1CDA-A925BA49F57A}"/>
              </a:ext>
            </a:extLst>
          </p:cNvPr>
          <p:cNvGrpSpPr/>
          <p:nvPr/>
        </p:nvGrpSpPr>
        <p:grpSpPr>
          <a:xfrm>
            <a:off x="1182507" y="29623497"/>
            <a:ext cx="1605051" cy="1645920"/>
            <a:chOff x="1320903" y="31059504"/>
            <a:chExt cx="1605051" cy="1645920"/>
          </a:xfrm>
        </p:grpSpPr>
        <p:pic>
          <p:nvPicPr>
            <p:cNvPr id="39" name="Picture 38">
              <a:extLst>
                <a:ext uri="{FF2B5EF4-FFF2-40B4-BE49-F238E27FC236}">
                  <a16:creationId xmlns:a16="http://schemas.microsoft.com/office/drawing/2014/main" id="{F1F89380-A3F7-032C-5A91-3F619A2515B5}"/>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0" name="TextBox 39">
              <a:extLst>
                <a:ext uri="{FF2B5EF4-FFF2-40B4-BE49-F238E27FC236}">
                  <a16:creationId xmlns:a16="http://schemas.microsoft.com/office/drawing/2014/main" id="{5611C191-1260-11A3-D2A1-02443BA5F946}"/>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41" name="Picture 40">
            <a:extLst>
              <a:ext uri="{FF2B5EF4-FFF2-40B4-BE49-F238E27FC236}">
                <a16:creationId xmlns:a16="http://schemas.microsoft.com/office/drawing/2014/main" id="{31476060-F584-BBE3-DE42-ECD9C98E7467}"/>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617420" y="29414860"/>
            <a:ext cx="2103120" cy="2083075"/>
          </a:xfrm>
          <a:prstGeom prst="rect">
            <a:avLst/>
          </a:prstGeom>
        </p:spPr>
      </p:pic>
      <p:pic>
        <p:nvPicPr>
          <p:cNvPr id="42" name="Picture 41">
            <a:extLst>
              <a:ext uri="{FF2B5EF4-FFF2-40B4-BE49-F238E27FC236}">
                <a16:creationId xmlns:a16="http://schemas.microsoft.com/office/drawing/2014/main" id="{6545D283-AD16-5EE2-BEA6-64CCD564CB7D}"/>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36536" y="29414860"/>
            <a:ext cx="2103120" cy="2083075"/>
          </a:xfrm>
          <a:prstGeom prst="rect">
            <a:avLst/>
          </a:prstGeom>
        </p:spPr>
      </p:pic>
      <p:pic>
        <p:nvPicPr>
          <p:cNvPr id="43" name="Picture 42">
            <a:extLst>
              <a:ext uri="{FF2B5EF4-FFF2-40B4-BE49-F238E27FC236}">
                <a16:creationId xmlns:a16="http://schemas.microsoft.com/office/drawing/2014/main" id="{3DEE21C8-DB56-57E9-9142-F8028A17C221}"/>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3830164" y="29414860"/>
            <a:ext cx="2103120" cy="2083075"/>
          </a:xfrm>
          <a:prstGeom prst="rect">
            <a:avLst/>
          </a:prstGeom>
        </p:spPr>
      </p:pic>
      <p:pic>
        <p:nvPicPr>
          <p:cNvPr id="44" name="Picture 43">
            <a:extLst>
              <a:ext uri="{FF2B5EF4-FFF2-40B4-BE49-F238E27FC236}">
                <a16:creationId xmlns:a16="http://schemas.microsoft.com/office/drawing/2014/main" id="{2DD893A7-8764-F5FD-30C9-80D2A6B5089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723792" y="29414860"/>
            <a:ext cx="2103120" cy="2083075"/>
          </a:xfrm>
          <a:prstGeom prst="rect">
            <a:avLst/>
          </a:prstGeom>
        </p:spPr>
      </p:pic>
      <p:sp>
        <p:nvSpPr>
          <p:cNvPr id="45" name="TextBox 44">
            <a:extLst>
              <a:ext uri="{FF2B5EF4-FFF2-40B4-BE49-F238E27FC236}">
                <a16:creationId xmlns:a16="http://schemas.microsoft.com/office/drawing/2014/main" id="{1E211866-864F-611A-99C8-27771266A6A3}"/>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Team Members</a:t>
            </a:r>
          </a:p>
        </p:txBody>
      </p:sp>
      <p:sp>
        <p:nvSpPr>
          <p:cNvPr id="46" name="Text Placeholder 16">
            <a:extLst>
              <a:ext uri="{FF2B5EF4-FFF2-40B4-BE49-F238E27FC236}">
                <a16:creationId xmlns:a16="http://schemas.microsoft.com/office/drawing/2014/main" id="{3AD78E77-A472-2597-AA2A-323E98E9F169}"/>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47" name="TextBox 46">
            <a:extLst>
              <a:ext uri="{FF2B5EF4-FFF2-40B4-BE49-F238E27FC236}">
                <a16:creationId xmlns:a16="http://schemas.microsoft.com/office/drawing/2014/main" id="{D03BBA33-7BE7-753E-D83F-E185FE3B4350}"/>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Images</a:t>
            </a:r>
          </a:p>
        </p:txBody>
      </p:sp>
      <p:sp>
        <p:nvSpPr>
          <p:cNvPr id="48" name="Text Placeholder 16">
            <a:extLst>
              <a:ext uri="{FF2B5EF4-FFF2-40B4-BE49-F238E27FC236}">
                <a16:creationId xmlns:a16="http://schemas.microsoft.com/office/drawing/2014/main" id="{DCCC52FB-5A22-A790-6D7E-621B790CDE6F}"/>
              </a:ext>
            </a:extLst>
          </p:cNvPr>
          <p:cNvSpPr txBox="1">
            <a:spLocks/>
          </p:cNvSpPr>
          <p:nvPr/>
        </p:nvSpPr>
        <p:spPr>
          <a:xfrm>
            <a:off x="14648791" y="2565079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49" name="TextBox 48">
            <a:extLst>
              <a:ext uri="{FF2B5EF4-FFF2-40B4-BE49-F238E27FC236}">
                <a16:creationId xmlns:a16="http://schemas.microsoft.com/office/drawing/2014/main" id="{27B6CB2D-7E2D-6EFD-3631-F99F54EE09BF}"/>
              </a:ext>
            </a:extLst>
          </p:cNvPr>
          <p:cNvSpPr txBox="1"/>
          <p:nvPr/>
        </p:nvSpPr>
        <p:spPr>
          <a:xfrm>
            <a:off x="14630400" y="24743601"/>
            <a:ext cx="7278066"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Acknowledgements</a:t>
            </a:r>
          </a:p>
        </p:txBody>
      </p:sp>
      <p:sp>
        <p:nvSpPr>
          <p:cNvPr id="50" name="Text Placeholder 16">
            <a:extLst>
              <a:ext uri="{FF2B5EF4-FFF2-40B4-BE49-F238E27FC236}">
                <a16:creationId xmlns:a16="http://schemas.microsoft.com/office/drawing/2014/main" id="{D06E2742-2FD5-5582-42DE-8176CC42CC6F}"/>
              </a:ext>
            </a:extLst>
          </p:cNvPr>
          <p:cNvSpPr txBox="1">
            <a:spLocks/>
          </p:cNvSpPr>
          <p:nvPr/>
        </p:nvSpPr>
        <p:spPr>
          <a:xfrm>
            <a:off x="14681086" y="3023561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51" name="TextBox 50">
            <a:extLst>
              <a:ext uri="{FF2B5EF4-FFF2-40B4-BE49-F238E27FC236}">
                <a16:creationId xmlns:a16="http://schemas.microsoft.com/office/drawing/2014/main" id="{B3AD660F-E40D-A8A9-B0C1-9BC64166629F}"/>
              </a:ext>
            </a:extLst>
          </p:cNvPr>
          <p:cNvSpPr txBox="1"/>
          <p:nvPr/>
        </p:nvSpPr>
        <p:spPr>
          <a:xfrm>
            <a:off x="14662669" y="29341374"/>
            <a:ext cx="728803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Project Partners</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16801</TotalTime>
  <Words>208</Words>
  <Application>Microsoft Office PowerPoint</Application>
  <PresentationFormat>Custom</PresentationFormat>
  <Paragraphs>21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Marisa Smedsrud</cp:lastModifiedBy>
  <cp:revision>81</cp:revision>
  <dcterms:created xsi:type="dcterms:W3CDTF">2019-02-05T16:32:03Z</dcterms:created>
  <dcterms:modified xsi:type="dcterms:W3CDTF">2024-01-21T03:36:00Z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