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4.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5.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6" r:id="rId4"/>
  </p:sldMasterIdLst>
  <p:notesMasterIdLst>
    <p:notesMasterId r:id="rId27"/>
  </p:notesMasterIdLst>
  <p:sldIdLst>
    <p:sldId id="377" r:id="rId5"/>
    <p:sldId id="282" r:id="rId6"/>
    <p:sldId id="383" r:id="rId7"/>
    <p:sldId id="382" r:id="rId8"/>
    <p:sldId id="378" r:id="rId9"/>
    <p:sldId id="442" r:id="rId10"/>
    <p:sldId id="406" r:id="rId11"/>
    <p:sldId id="423" r:id="rId12"/>
    <p:sldId id="411" r:id="rId13"/>
    <p:sldId id="438" r:id="rId14"/>
    <p:sldId id="439" r:id="rId15"/>
    <p:sldId id="430" r:id="rId16"/>
    <p:sldId id="440" r:id="rId17"/>
    <p:sldId id="441" r:id="rId18"/>
    <p:sldId id="432" r:id="rId19"/>
    <p:sldId id="445" r:id="rId20"/>
    <p:sldId id="433" r:id="rId21"/>
    <p:sldId id="434" r:id="rId22"/>
    <p:sldId id="444" r:id="rId23"/>
    <p:sldId id="443" r:id="rId24"/>
    <p:sldId id="435" r:id="rId25"/>
    <p:sldId id="30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8C6D103-446A-0C57-DF40-DB48753245C2}" name="Childs-Gleason, Lauren (LARC-E3)" initials="C(" userId="S::lauren.m.childs_nasa.gov#ext#@ssaihq.onmicrosoft.com::1d7c6440-75c4-4351-822e-936f70f9f2be" providerId="AD"/>
  <p188:author id="{C4A59A28-5186-FBAC-6040-BFBCDC5A434B}" name="Vanessa Machuca" initials="VM" userId="S::vanesaa.machuca@ssaihq.com::27ddf80d-735b-4a89-b36b-d85a25e74389" providerId="AD"/>
  <p188:author id="{9D8AA032-6115-F5B6-CE74-8B3B7334F923}" name="Melodi Hess" initials="MH" userId="S::melodi.hess@ssaihq.com::d36743e0-bf4f-4a08-b26d-0bce7335fd07" providerId="AD"/>
  <p188:author id="{36320E3A-8588-91BB-4797-429313A5860F}" name="Julianne Liu" initials="JL" userId="S::julianne.liu@ssaihq.com::032220a5-c941-4bff-82c7-b3f035380242" providerId="AD"/>
  <p188:author id="{EABB514C-5F0B-93A5-222B-B16DBF30FDD2}" name="Kathleen Lange" initials="KL" userId="Kathleen Lange" providerId="None"/>
  <p188:author id="{91F62F54-8CB8-E698-A26A-8AAC5FA42124}" name="Andrea Delgado" initials="AD" userId="S::andrea.delgado@ssaihq.com::d9cca45f-82e8-4682-aa28-9d001259e4e4" providerId="AD"/>
  <p188:author id="{4553E56E-ADD0-A267-E979-4175E57E6AEB}" name="Laramie Plott" initials="LP" userId="S::laramie.plott@ssaihq.com::a8064d5a-ba34-4312-8c4f-d888f3e6b9b0" providerId="AD"/>
  <p188:author id="{5215E77F-5D93-8824-0958-2F4FF93AB90E}" name="Lauren Christian" initials="LC" userId="S::lauren.christian@ssaihq.com::13f16325-60b8-4efa-b626-a0a7da769406" providerId="AD"/>
  <p188:author id="{6E5B8C81-40AF-3938-2FA3-3986FC53D9E7}" name="Fiona Summers" initials="FS" userId="S::fiona.summers@ssaihq.com::f23b180f-057b-4b38-9171-08414302f650" providerId="AD"/>
  <p188:author id="{3710D983-E6E8-4EF7-DD9B-C026DD84F20F}" name="Byles, Robert C. (LARC-E3)[SSAI DEVELOP]" initials="BRC(ED" userId="S::rcbyles@ndc.nasa.gov::f2fd4499-2563-4908-9210-b44e2282d021" providerId="AD"/>
  <p188:author id="{C3E00CD3-E8F9-8265-0B4F-06B474C9FCAD}" name="Cecil Byles" initials="CB" userId="S::robert.byles@ssaihq.com::c798ae76-1ca0-48cd-999b-80a00bd13fc4" providerId="AD"/>
  <p188:author id="{D6F678DD-DF3E-DB86-8304-5E6B34B19516}" name="Yoana Vargas Magana" initials="YM" userId="S::yoana.vargasmagana@ssaihq.com::98645284-05c8-4f77-a3c2-b4e7a7071414" providerId="AD"/>
  <p188:author id="{E5361BEC-FDEB-7B0E-1D75-A181005D660E}" name="Ben Dahan" initials="BD" userId="S::benjamin.dahan@ssaihq.com::89d5074a-c120-4fd2-83a7-c2acdd57447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7FD4"/>
    <a:srgbClr val="5E4D6B"/>
    <a:srgbClr val="8F56CC"/>
    <a:srgbClr val="4B3D57"/>
    <a:srgbClr val="8B7894"/>
    <a:srgbClr val="502D75"/>
    <a:srgbClr val="B89FC2"/>
    <a:srgbClr val="B39BBD"/>
    <a:srgbClr val="DECCE6"/>
    <a:srgbClr val="EADD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271886-7D6A-451E-8D67-52C425FF2ED1}" v="1" dt="2023-03-17T20:10:23.231"/>
    <p1510:client id="{31583936-84C8-420F-8C6D-23D76E034392}" v="173" dt="2023-03-17T05:42:18.991"/>
    <p1510:client id="{3503329C-000D-44B6-AF1B-B61D4DE40485}" v="449" vWet="450" dt="2023-03-17T07:34:52.839"/>
    <p1510:client id="{3BAC67F7-DA73-4DB5-8BD8-D71207882567}" v="5" dt="2023-03-17T07:45:11.658"/>
    <p1510:client id="{89810279-66C7-4D89-B073-75F6B89C0BC2}" v="873" dt="2023-03-17T09:04:02.877"/>
    <p1510:client id="{93B457E8-817C-4498-A03C-95DDDF56A1B8}" v="278" dt="2023-03-16T22:45:09.587"/>
    <p1510:client id="{C6179BC7-3EE1-4715-879C-E847727F4EA6}" v="19" vWet="20" dt="2023-03-17T07:42:12.935"/>
    <p1510:client id="{C85B6D07-6E8E-43BE-9D67-6C854D78176C}" v="16" dt="2023-03-17T07:44:05.484"/>
    <p1510:client id="{C9FD3711-E0F3-3145-BD9A-257B8A25249E}" v="5874" dt="2023-03-17T09:01:06.749"/>
    <p1510:client id="{EE647A41-CAC9-4D7B-B881-B5E59873C830}" v="42" dt="2023-03-16T22:59:28.7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158" autoAdjust="0"/>
  </p:normalViewPr>
  <p:slideViewPr>
    <p:cSldViewPr snapToGrid="0">
      <p:cViewPr varScale="1">
        <p:scale>
          <a:sx n="52" d="100"/>
          <a:sy n="52" d="100"/>
        </p:scale>
        <p:origin x="39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ona Summers" userId="S::fiona.summers@ssaihq.com::f23b180f-057b-4b38-9171-08414302f650" providerId="AD" clId="Web-{86B78A00-F12D-4B57-95B9-DBC25861DAA4}"/>
    <pc:docChg chg="mod">
      <pc:chgData name="Fiona Summers" userId="S::fiona.summers@ssaihq.com::f23b180f-057b-4b38-9171-08414302f650" providerId="AD" clId="Web-{86B78A00-F12D-4B57-95B9-DBC25861DAA4}" dt="2023-02-07T20:24:29.634" v="2"/>
      <pc:docMkLst>
        <pc:docMk/>
      </pc:docMkLst>
      <pc:sldChg chg="addCm">
        <pc:chgData name="Fiona Summers" userId="S::fiona.summers@ssaihq.com::f23b180f-057b-4b38-9171-08414302f650" providerId="AD" clId="Web-{86B78A00-F12D-4B57-95B9-DBC25861DAA4}" dt="2023-02-07T20:23:46.303" v="1"/>
        <pc:sldMkLst>
          <pc:docMk/>
          <pc:sldMk cId="3646699976" sldId="282"/>
        </pc:sldMkLst>
      </pc:sldChg>
      <pc:sldChg chg="addCm">
        <pc:chgData name="Fiona Summers" userId="S::fiona.summers@ssaihq.com::f23b180f-057b-4b38-9171-08414302f650" providerId="AD" clId="Web-{86B78A00-F12D-4B57-95B9-DBC25861DAA4}" dt="2023-02-07T20:24:29.634" v="2"/>
        <pc:sldMkLst>
          <pc:docMk/>
          <pc:sldMk cId="3589073645" sldId="381"/>
        </pc:sldMkLst>
      </pc:sldChg>
    </pc:docChg>
  </pc:docChgLst>
  <pc:docChgLst>
    <pc:chgData name="Fiona Summers" userId="S::fiona.summers@ssaihq.com::f23b180f-057b-4b38-9171-08414302f650" providerId="AD" clId="Web-{CFFD4715-6B5C-414B-A84D-4629046BA76A}"/>
    <pc:docChg chg="modSld">
      <pc:chgData name="Fiona Summers" userId="S::fiona.summers@ssaihq.com::f23b180f-057b-4b38-9171-08414302f650" providerId="AD" clId="Web-{CFFD4715-6B5C-414B-A84D-4629046BA76A}" dt="2023-02-02T17:33:49.800" v="99"/>
      <pc:docMkLst>
        <pc:docMk/>
      </pc:docMkLst>
      <pc:sldChg chg="modNotes">
        <pc:chgData name="Fiona Summers" userId="S::fiona.summers@ssaihq.com::f23b180f-057b-4b38-9171-08414302f650" providerId="AD" clId="Web-{CFFD4715-6B5C-414B-A84D-4629046BA76A}" dt="2023-02-02T17:33:49.800" v="99"/>
        <pc:sldMkLst>
          <pc:docMk/>
          <pc:sldMk cId="2905658958" sldId="324"/>
        </pc:sldMkLst>
      </pc:sldChg>
    </pc:docChg>
  </pc:docChgLst>
  <pc:docChgLst>
    <pc:chgData name="Fiona Summers" userId="S::fiona.summers@ssaihq.com::f23b180f-057b-4b38-9171-08414302f650" providerId="AD" clId="Web-{CE9D21E9-5808-491F-A9CE-52869A2E8594}"/>
    <pc:docChg chg="modSld">
      <pc:chgData name="Fiona Summers" userId="S::fiona.summers@ssaihq.com::f23b180f-057b-4b38-9171-08414302f650" providerId="AD" clId="Web-{CE9D21E9-5808-491F-A9CE-52869A2E8594}" dt="2023-03-02T23:58:49.143" v="263"/>
      <pc:docMkLst>
        <pc:docMk/>
      </pc:docMkLst>
      <pc:sldChg chg="modSp">
        <pc:chgData name="Fiona Summers" userId="S::fiona.summers@ssaihq.com::f23b180f-057b-4b38-9171-08414302f650" providerId="AD" clId="Web-{CE9D21E9-5808-491F-A9CE-52869A2E8594}" dt="2023-03-02T23:49:20.763" v="262" actId="20577"/>
        <pc:sldMkLst>
          <pc:docMk/>
          <pc:sldMk cId="3934750962" sldId="378"/>
        </pc:sldMkLst>
        <pc:graphicFrameChg chg="modGraphic">
          <ac:chgData name="Fiona Summers" userId="S::fiona.summers@ssaihq.com::f23b180f-057b-4b38-9171-08414302f650" providerId="AD" clId="Web-{CE9D21E9-5808-491F-A9CE-52869A2E8594}" dt="2023-03-02T23:49:20.763" v="262" actId="20577"/>
          <ac:graphicFrameMkLst>
            <pc:docMk/>
            <pc:sldMk cId="3934750962" sldId="378"/>
            <ac:graphicFrameMk id="354" creationId="{84885FBB-6D50-B404-F4E2-C4917CDC7B98}"/>
          </ac:graphicFrameMkLst>
        </pc:graphicFrameChg>
      </pc:sldChg>
      <pc:sldChg chg="addCm">
        <pc:chgData name="Fiona Summers" userId="S::fiona.summers@ssaihq.com::f23b180f-057b-4b38-9171-08414302f650" providerId="AD" clId="Web-{CE9D21E9-5808-491F-A9CE-52869A2E8594}" dt="2023-03-02T23:58:49.143" v="263"/>
        <pc:sldMkLst>
          <pc:docMk/>
          <pc:sldMk cId="3453755654" sldId="406"/>
        </pc:sldMkLst>
      </pc:sldChg>
      <pc:sldChg chg="addSp delSp modSp addCm">
        <pc:chgData name="Fiona Summers" userId="S::fiona.summers@ssaihq.com::f23b180f-057b-4b38-9171-08414302f650" providerId="AD" clId="Web-{CE9D21E9-5808-491F-A9CE-52869A2E8594}" dt="2023-03-02T23:47:01.949" v="229"/>
        <pc:sldMkLst>
          <pc:docMk/>
          <pc:sldMk cId="192413670" sldId="417"/>
        </pc:sldMkLst>
        <pc:spChg chg="mod">
          <ac:chgData name="Fiona Summers" userId="S::fiona.summers@ssaihq.com::f23b180f-057b-4b38-9171-08414302f650" providerId="AD" clId="Web-{CE9D21E9-5808-491F-A9CE-52869A2E8594}" dt="2023-03-02T23:21:29.324" v="11" actId="20577"/>
          <ac:spMkLst>
            <pc:docMk/>
            <pc:sldMk cId="192413670" sldId="417"/>
            <ac:spMk id="3" creationId="{40681368-788D-9575-93B0-EFB819E71EED}"/>
          </ac:spMkLst>
        </pc:spChg>
        <pc:spChg chg="add mod">
          <ac:chgData name="Fiona Summers" userId="S::fiona.summers@ssaihq.com::f23b180f-057b-4b38-9171-08414302f650" providerId="AD" clId="Web-{CE9D21E9-5808-491F-A9CE-52869A2E8594}" dt="2023-03-02T23:44:49.385" v="210" actId="1076"/>
          <ac:spMkLst>
            <pc:docMk/>
            <pc:sldMk cId="192413670" sldId="417"/>
            <ac:spMk id="10" creationId="{0E6D5F75-B0EF-37B9-5474-15583DE2014C}"/>
          </ac:spMkLst>
        </pc:spChg>
        <pc:spChg chg="add del mod">
          <ac:chgData name="Fiona Summers" userId="S::fiona.summers@ssaihq.com::f23b180f-057b-4b38-9171-08414302f650" providerId="AD" clId="Web-{CE9D21E9-5808-491F-A9CE-52869A2E8594}" dt="2023-03-02T23:44:55.854" v="213"/>
          <ac:spMkLst>
            <pc:docMk/>
            <pc:sldMk cId="192413670" sldId="417"/>
            <ac:spMk id="12" creationId="{12E09952-388F-D032-1B4A-792B8635D247}"/>
          </ac:spMkLst>
        </pc:spChg>
        <pc:spChg chg="add mod">
          <ac:chgData name="Fiona Summers" userId="S::fiona.summers@ssaihq.com::f23b180f-057b-4b38-9171-08414302f650" providerId="AD" clId="Web-{CE9D21E9-5808-491F-A9CE-52869A2E8594}" dt="2023-03-02T23:45:04.245" v="215" actId="1076"/>
          <ac:spMkLst>
            <pc:docMk/>
            <pc:sldMk cId="192413670" sldId="417"/>
            <ac:spMk id="13" creationId="{9651AEE9-D953-E41B-7258-034996CB1E37}"/>
          </ac:spMkLst>
        </pc:spChg>
        <pc:spChg chg="add del mod">
          <ac:chgData name="Fiona Summers" userId="S::fiona.summers@ssaihq.com::f23b180f-057b-4b38-9171-08414302f650" providerId="AD" clId="Web-{CE9D21E9-5808-491F-A9CE-52869A2E8594}" dt="2023-03-02T23:45:41.464" v="218"/>
          <ac:spMkLst>
            <pc:docMk/>
            <pc:sldMk cId="192413670" sldId="417"/>
            <ac:spMk id="14" creationId="{7F464BD3-97F9-62A2-CFA1-51E75022110B}"/>
          </ac:spMkLst>
        </pc:spChg>
        <pc:spChg chg="add del mod">
          <ac:chgData name="Fiona Summers" userId="S::fiona.summers@ssaihq.com::f23b180f-057b-4b38-9171-08414302f650" providerId="AD" clId="Web-{CE9D21E9-5808-491F-A9CE-52869A2E8594}" dt="2023-03-02T23:46:04.542" v="221"/>
          <ac:spMkLst>
            <pc:docMk/>
            <pc:sldMk cId="192413670" sldId="417"/>
            <ac:spMk id="15" creationId="{9E94E4A4-CE7F-E6D4-2011-1EFE30F5C781}"/>
          </ac:spMkLst>
        </pc:spChg>
        <pc:spChg chg="add mod">
          <ac:chgData name="Fiona Summers" userId="S::fiona.summers@ssaihq.com::f23b180f-057b-4b38-9171-08414302f650" providerId="AD" clId="Web-{CE9D21E9-5808-491F-A9CE-52869A2E8594}" dt="2023-03-02T23:46:51.011" v="228"/>
          <ac:spMkLst>
            <pc:docMk/>
            <pc:sldMk cId="192413670" sldId="417"/>
            <ac:spMk id="16" creationId="{9EB382BE-48F1-818B-EB4C-083139920B61}"/>
          </ac:spMkLst>
        </pc:spChg>
        <pc:graphicFrameChg chg="add mod modGraphic">
          <ac:chgData name="Fiona Summers" userId="S::fiona.summers@ssaihq.com::f23b180f-057b-4b38-9171-08414302f650" providerId="AD" clId="Web-{CE9D21E9-5808-491F-A9CE-52869A2E8594}" dt="2023-03-02T23:25:58.374" v="62"/>
          <ac:graphicFrameMkLst>
            <pc:docMk/>
            <pc:sldMk cId="192413670" sldId="417"/>
            <ac:graphicFrameMk id="4" creationId="{BC0C34C5-C3A8-6144-7CAC-C67111455FF8}"/>
          </ac:graphicFrameMkLst>
        </pc:graphicFrameChg>
        <pc:graphicFrameChg chg="add mod modGraphic">
          <ac:chgData name="Fiona Summers" userId="S::fiona.summers@ssaihq.com::f23b180f-057b-4b38-9171-08414302f650" providerId="AD" clId="Web-{CE9D21E9-5808-491F-A9CE-52869A2E8594}" dt="2023-03-02T23:26:02.139" v="63"/>
          <ac:graphicFrameMkLst>
            <pc:docMk/>
            <pc:sldMk cId="192413670" sldId="417"/>
            <ac:graphicFrameMk id="5" creationId="{1F4C7A2A-AF75-B442-F1F8-D59D4AB15292}"/>
          </ac:graphicFrameMkLst>
        </pc:graphicFrameChg>
        <pc:graphicFrameChg chg="add mod modGraphic">
          <ac:chgData name="Fiona Summers" userId="S::fiona.summers@ssaihq.com::f23b180f-057b-4b38-9171-08414302f650" providerId="AD" clId="Web-{CE9D21E9-5808-491F-A9CE-52869A2E8594}" dt="2023-03-02T23:47:01.949" v="229"/>
          <ac:graphicFrameMkLst>
            <pc:docMk/>
            <pc:sldMk cId="192413670" sldId="417"/>
            <ac:graphicFrameMk id="6" creationId="{C996A93A-6F16-144A-85A8-3548485D47F4}"/>
          </ac:graphicFrameMkLst>
        </pc:graphicFrameChg>
        <pc:picChg chg="add del mod">
          <ac:chgData name="Fiona Summers" userId="S::fiona.summers@ssaihq.com::f23b180f-057b-4b38-9171-08414302f650" providerId="AD" clId="Web-{CE9D21E9-5808-491F-A9CE-52869A2E8594}" dt="2023-03-02T23:34:44.551" v="79"/>
          <ac:picMkLst>
            <pc:docMk/>
            <pc:sldMk cId="192413670" sldId="417"/>
            <ac:picMk id="8" creationId="{8B2038EE-105F-6B05-19D5-AE9002CDCF7A}"/>
          </ac:picMkLst>
        </pc:picChg>
      </pc:sldChg>
      <pc:sldChg chg="addSp delSp">
        <pc:chgData name="Fiona Summers" userId="S::fiona.summers@ssaihq.com::f23b180f-057b-4b38-9171-08414302f650" providerId="AD" clId="Web-{CE9D21E9-5808-491F-A9CE-52869A2E8594}" dt="2023-03-02T23:38:55.866" v="116"/>
        <pc:sldMkLst>
          <pc:docMk/>
          <pc:sldMk cId="1752602369" sldId="421"/>
        </pc:sldMkLst>
        <pc:grpChg chg="add del">
          <ac:chgData name="Fiona Summers" userId="S::fiona.summers@ssaihq.com::f23b180f-057b-4b38-9171-08414302f650" providerId="AD" clId="Web-{CE9D21E9-5808-491F-A9CE-52869A2E8594}" dt="2023-03-02T23:38:55.866" v="116"/>
          <ac:grpSpMkLst>
            <pc:docMk/>
            <pc:sldMk cId="1752602369" sldId="421"/>
            <ac:grpSpMk id="83" creationId="{6B245753-CB20-748A-62C9-6F125C0FC5D6}"/>
          </ac:grpSpMkLst>
        </pc:grpChg>
      </pc:sldChg>
      <pc:sldChg chg="addSp delSp modSp">
        <pc:chgData name="Fiona Summers" userId="S::fiona.summers@ssaihq.com::f23b180f-057b-4b38-9171-08414302f650" providerId="AD" clId="Web-{CE9D21E9-5808-491F-A9CE-52869A2E8594}" dt="2023-03-02T23:48:31.090" v="231" actId="1076"/>
        <pc:sldMkLst>
          <pc:docMk/>
          <pc:sldMk cId="335158980" sldId="423"/>
        </pc:sldMkLst>
        <pc:spChg chg="mod">
          <ac:chgData name="Fiona Summers" userId="S::fiona.summers@ssaihq.com::f23b180f-057b-4b38-9171-08414302f650" providerId="AD" clId="Web-{CE9D21E9-5808-491F-A9CE-52869A2E8594}" dt="2023-03-02T23:21:35.528" v="12" actId="20577"/>
          <ac:spMkLst>
            <pc:docMk/>
            <pc:sldMk cId="335158980" sldId="423"/>
            <ac:spMk id="3" creationId="{40681368-788D-9575-93B0-EFB819E71EED}"/>
          </ac:spMkLst>
        </pc:spChg>
        <pc:spChg chg="topLvl">
          <ac:chgData name="Fiona Summers" userId="S::fiona.summers@ssaihq.com::f23b180f-057b-4b38-9171-08414302f650" providerId="AD" clId="Web-{CE9D21E9-5808-491F-A9CE-52869A2E8594}" dt="2023-03-02T23:39:22.397" v="125"/>
          <ac:spMkLst>
            <pc:docMk/>
            <pc:sldMk cId="335158980" sldId="423"/>
            <ac:spMk id="4" creationId="{0E9ACD67-7EAE-6A97-5BD6-9F6695282D47}"/>
          </ac:spMkLst>
        </pc:spChg>
        <pc:spChg chg="mod topLvl">
          <ac:chgData name="Fiona Summers" userId="S::fiona.summers@ssaihq.com::f23b180f-057b-4b38-9171-08414302f650" providerId="AD" clId="Web-{CE9D21E9-5808-491F-A9CE-52869A2E8594}" dt="2023-03-02T23:39:22.397" v="125"/>
          <ac:spMkLst>
            <pc:docMk/>
            <pc:sldMk cId="335158980" sldId="423"/>
            <ac:spMk id="6" creationId="{B4A1FEE1-8C43-026B-4EF5-A52EFADFD95A}"/>
          </ac:spMkLst>
        </pc:spChg>
        <pc:spChg chg="add mod">
          <ac:chgData name="Fiona Summers" userId="S::fiona.summers@ssaihq.com::f23b180f-057b-4b38-9171-08414302f650" providerId="AD" clId="Web-{CE9D21E9-5808-491F-A9CE-52869A2E8594}" dt="2023-03-02T23:40:59.336" v="134" actId="1076"/>
          <ac:spMkLst>
            <pc:docMk/>
            <pc:sldMk cId="335158980" sldId="423"/>
            <ac:spMk id="8" creationId="{83A5D1DA-BDDE-737F-87CF-42F3AB3E618F}"/>
          </ac:spMkLst>
        </pc:spChg>
        <pc:spChg chg="add mod">
          <ac:chgData name="Fiona Summers" userId="S::fiona.summers@ssaihq.com::f23b180f-057b-4b38-9171-08414302f650" providerId="AD" clId="Web-{CE9D21E9-5808-491F-A9CE-52869A2E8594}" dt="2023-03-02T23:40:54.508" v="133" actId="1076"/>
          <ac:spMkLst>
            <pc:docMk/>
            <pc:sldMk cId="335158980" sldId="423"/>
            <ac:spMk id="9" creationId="{5C119F08-25C2-9986-A37B-18DE6023471F}"/>
          </ac:spMkLst>
        </pc:spChg>
        <pc:spChg chg="add mod">
          <ac:chgData name="Fiona Summers" userId="S::fiona.summers@ssaihq.com::f23b180f-057b-4b38-9171-08414302f650" providerId="AD" clId="Web-{CE9D21E9-5808-491F-A9CE-52869A2E8594}" dt="2023-03-02T23:41:02.086" v="135" actId="1076"/>
          <ac:spMkLst>
            <pc:docMk/>
            <pc:sldMk cId="335158980" sldId="423"/>
            <ac:spMk id="10" creationId="{C4B87CDE-1E09-BE1D-CB2D-3A554BC5E6E5}"/>
          </ac:spMkLst>
        </pc:spChg>
        <pc:spChg chg="add mod">
          <ac:chgData name="Fiona Summers" userId="S::fiona.summers@ssaihq.com::f23b180f-057b-4b38-9171-08414302f650" providerId="AD" clId="Web-{CE9D21E9-5808-491F-A9CE-52869A2E8594}" dt="2023-03-02T23:41:20.633" v="145" actId="1076"/>
          <ac:spMkLst>
            <pc:docMk/>
            <pc:sldMk cId="335158980" sldId="423"/>
            <ac:spMk id="11" creationId="{9E7CE688-2AC6-3351-AD38-E8C9A667A383}"/>
          </ac:spMkLst>
        </pc:spChg>
        <pc:spChg chg="add mod">
          <ac:chgData name="Fiona Summers" userId="S::fiona.summers@ssaihq.com::f23b180f-057b-4b38-9171-08414302f650" providerId="AD" clId="Web-{CE9D21E9-5808-491F-A9CE-52869A2E8594}" dt="2023-03-02T23:41:36.149" v="165" actId="1076"/>
          <ac:spMkLst>
            <pc:docMk/>
            <pc:sldMk cId="335158980" sldId="423"/>
            <ac:spMk id="12" creationId="{5A09917F-4C9B-E38A-A060-8B73F6AEDEEB}"/>
          </ac:spMkLst>
        </pc:spChg>
        <pc:spChg chg="add mod">
          <ac:chgData name="Fiona Summers" userId="S::fiona.summers@ssaihq.com::f23b180f-057b-4b38-9171-08414302f650" providerId="AD" clId="Web-{CE9D21E9-5808-491F-A9CE-52869A2E8594}" dt="2023-03-02T23:42:25.868" v="190" actId="1076"/>
          <ac:spMkLst>
            <pc:docMk/>
            <pc:sldMk cId="335158980" sldId="423"/>
            <ac:spMk id="13" creationId="{CCF8A8AB-A80D-FC65-9B04-C5C60E2C6086}"/>
          </ac:spMkLst>
        </pc:spChg>
        <pc:spChg chg="add del">
          <ac:chgData name="Fiona Summers" userId="S::fiona.summers@ssaihq.com::f23b180f-057b-4b38-9171-08414302f650" providerId="AD" clId="Web-{CE9D21E9-5808-491F-A9CE-52869A2E8594}" dt="2023-03-02T23:43:36.447" v="196"/>
          <ac:spMkLst>
            <pc:docMk/>
            <pc:sldMk cId="335158980" sldId="423"/>
            <ac:spMk id="15" creationId="{029E05BC-4895-DF3C-4902-DA979CC0E33B}"/>
          </ac:spMkLst>
        </pc:spChg>
        <pc:spChg chg="add mod">
          <ac:chgData name="Fiona Summers" userId="S::fiona.summers@ssaihq.com::f23b180f-057b-4b38-9171-08414302f650" providerId="AD" clId="Web-{CE9D21E9-5808-491F-A9CE-52869A2E8594}" dt="2023-03-02T23:44:02.603" v="199" actId="1076"/>
          <ac:spMkLst>
            <pc:docMk/>
            <pc:sldMk cId="335158980" sldId="423"/>
            <ac:spMk id="17" creationId="{BD852C8E-BE9D-5AA4-D040-2D866BD83F4A}"/>
          </ac:spMkLst>
        </pc:spChg>
        <pc:spChg chg="add mod">
          <ac:chgData name="Fiona Summers" userId="S::fiona.summers@ssaihq.com::f23b180f-057b-4b38-9171-08414302f650" providerId="AD" clId="Web-{CE9D21E9-5808-491F-A9CE-52869A2E8594}" dt="2023-03-02T23:44:10.510" v="202" actId="688"/>
          <ac:spMkLst>
            <pc:docMk/>
            <pc:sldMk cId="335158980" sldId="423"/>
            <ac:spMk id="19" creationId="{BEA4010B-E6D7-0999-2ED4-A9190912D256}"/>
          </ac:spMkLst>
        </pc:spChg>
        <pc:spChg chg="add mod">
          <ac:chgData name="Fiona Summers" userId="S::fiona.summers@ssaihq.com::f23b180f-057b-4b38-9171-08414302f650" providerId="AD" clId="Web-{CE9D21E9-5808-491F-A9CE-52869A2E8594}" dt="2023-03-02T23:44:23.275" v="205" actId="1076"/>
          <ac:spMkLst>
            <pc:docMk/>
            <pc:sldMk cId="335158980" sldId="423"/>
            <ac:spMk id="21" creationId="{75C6762B-A41C-6297-6A2C-B083759D9773}"/>
          </ac:spMkLst>
        </pc:spChg>
        <pc:spChg chg="add mod">
          <ac:chgData name="Fiona Summers" userId="S::fiona.summers@ssaihq.com::f23b180f-057b-4b38-9171-08414302f650" providerId="AD" clId="Web-{CE9D21E9-5808-491F-A9CE-52869A2E8594}" dt="2023-03-02T23:44:31.635" v="207" actId="1076"/>
          <ac:spMkLst>
            <pc:docMk/>
            <pc:sldMk cId="335158980" sldId="423"/>
            <ac:spMk id="22" creationId="{E7D03DFA-7ECA-18D9-6EEF-78DB71F2F520}"/>
          </ac:spMkLst>
        </pc:spChg>
        <pc:spChg chg="add mod">
          <ac:chgData name="Fiona Summers" userId="S::fiona.summers@ssaihq.com::f23b180f-057b-4b38-9171-08414302f650" providerId="AD" clId="Web-{CE9D21E9-5808-491F-A9CE-52869A2E8594}" dt="2023-03-02T23:48:31.090" v="231" actId="1076"/>
          <ac:spMkLst>
            <pc:docMk/>
            <pc:sldMk cId="335158980" sldId="423"/>
            <ac:spMk id="24" creationId="{3BC1CB55-C87F-4B37-7508-4D65545BB3C7}"/>
          </ac:spMkLst>
        </pc:spChg>
        <pc:grpChg chg="add del">
          <ac:chgData name="Fiona Summers" userId="S::fiona.summers@ssaihq.com::f23b180f-057b-4b38-9171-08414302f650" providerId="AD" clId="Web-{CE9D21E9-5808-491F-A9CE-52869A2E8594}" dt="2023-03-02T23:39:22.397" v="125"/>
          <ac:grpSpMkLst>
            <pc:docMk/>
            <pc:sldMk cId="335158980" sldId="423"/>
            <ac:grpSpMk id="7" creationId="{FF37E9C8-CD57-3469-C214-0FBF24675BB5}"/>
          </ac:grpSpMkLst>
        </pc:grpChg>
        <pc:picChg chg="del topLvl">
          <ac:chgData name="Fiona Summers" userId="S::fiona.summers@ssaihq.com::f23b180f-057b-4b38-9171-08414302f650" providerId="AD" clId="Web-{CE9D21E9-5808-491F-A9CE-52869A2E8594}" dt="2023-03-02T23:39:24.601" v="126"/>
          <ac:picMkLst>
            <pc:docMk/>
            <pc:sldMk cId="335158980" sldId="423"/>
            <ac:picMk id="5" creationId="{A40ECF52-76C3-6575-B687-4BCD9B1F3F19}"/>
          </ac:picMkLst>
        </pc:picChg>
        <pc:cxnChg chg="add del mod">
          <ac:chgData name="Fiona Summers" userId="S::fiona.summers@ssaihq.com::f23b180f-057b-4b38-9171-08414302f650" providerId="AD" clId="Web-{CE9D21E9-5808-491F-A9CE-52869A2E8594}" dt="2023-03-02T23:42:55.821" v="194"/>
          <ac:cxnSpMkLst>
            <pc:docMk/>
            <pc:sldMk cId="335158980" sldId="423"/>
            <ac:cxnSpMk id="14" creationId="{55CEDFA3-026F-7180-9096-1CAF791E7F47}"/>
          </ac:cxnSpMkLst>
        </pc:cxnChg>
      </pc:sldChg>
      <pc:sldChg chg="modSp">
        <pc:chgData name="Fiona Summers" userId="S::fiona.summers@ssaihq.com::f23b180f-057b-4b38-9171-08414302f650" providerId="AD" clId="Web-{CE9D21E9-5808-491F-A9CE-52869A2E8594}" dt="2023-03-02T23:37:00.552" v="103" actId="20577"/>
        <pc:sldMkLst>
          <pc:docMk/>
          <pc:sldMk cId="1578047966" sldId="424"/>
        </pc:sldMkLst>
        <pc:graphicFrameChg chg="mod modGraphic">
          <ac:chgData name="Fiona Summers" userId="S::fiona.summers@ssaihq.com::f23b180f-057b-4b38-9171-08414302f650" providerId="AD" clId="Web-{CE9D21E9-5808-491F-A9CE-52869A2E8594}" dt="2023-03-02T23:37:00.552" v="103" actId="20577"/>
          <ac:graphicFrameMkLst>
            <pc:docMk/>
            <pc:sldMk cId="1578047966" sldId="424"/>
            <ac:graphicFrameMk id="4" creationId="{52C3CB6B-3B7A-D88E-85C9-E600EC342825}"/>
          </ac:graphicFrameMkLst>
        </pc:graphicFrameChg>
      </pc:sldChg>
    </pc:docChg>
  </pc:docChgLst>
  <pc:docChgLst>
    <pc:chgData name="Piper Christian" userId="S::lauren.christian@ssaihq.com::13f16325-60b8-4efa-b626-a0a7da769406" providerId="AD" clId="Web-{EFC38C12-6AD8-49E6-AE6C-BAF2E06C3194}"/>
    <pc:docChg chg="modSld">
      <pc:chgData name="Piper Christian" userId="S::lauren.christian@ssaihq.com::13f16325-60b8-4efa-b626-a0a7da769406" providerId="AD" clId="Web-{EFC38C12-6AD8-49E6-AE6C-BAF2E06C3194}" dt="2023-03-01T05:16:25.643" v="111" actId="20577"/>
      <pc:docMkLst>
        <pc:docMk/>
      </pc:docMkLst>
      <pc:sldChg chg="addSp delSp modSp mod setBg">
        <pc:chgData name="Piper Christian" userId="S::lauren.christian@ssaihq.com::13f16325-60b8-4efa-b626-a0a7da769406" providerId="AD" clId="Web-{EFC38C12-6AD8-49E6-AE6C-BAF2E06C3194}" dt="2023-03-01T03:31:16.390" v="49" actId="1076"/>
        <pc:sldMkLst>
          <pc:docMk/>
          <pc:sldMk cId="1221134005" sldId="385"/>
        </pc:sldMkLst>
        <pc:spChg chg="del mod">
          <ac:chgData name="Piper Christian" userId="S::lauren.christian@ssaihq.com::13f16325-60b8-4efa-b626-a0a7da769406" providerId="AD" clId="Web-{EFC38C12-6AD8-49E6-AE6C-BAF2E06C3194}" dt="2023-03-01T03:30:09.120" v="30"/>
          <ac:spMkLst>
            <pc:docMk/>
            <pc:sldMk cId="1221134005" sldId="385"/>
            <ac:spMk id="2" creationId="{C8D00ACC-87AC-5F5E-17DF-C48022FB0F9C}"/>
          </ac:spMkLst>
        </pc:spChg>
        <pc:spChg chg="del">
          <ac:chgData name="Piper Christian" userId="S::lauren.christian@ssaihq.com::13f16325-60b8-4efa-b626-a0a7da769406" providerId="AD" clId="Web-{EFC38C12-6AD8-49E6-AE6C-BAF2E06C3194}" dt="2023-03-01T03:25:43.043" v="7"/>
          <ac:spMkLst>
            <pc:docMk/>
            <pc:sldMk cId="1221134005" sldId="385"/>
            <ac:spMk id="3" creationId="{AA7BAA44-D0F8-DDFF-3AE7-FC5C93F88F7C}"/>
          </ac:spMkLst>
        </pc:spChg>
        <pc:spChg chg="add del">
          <ac:chgData name="Piper Christian" userId="S::lauren.christian@ssaihq.com::13f16325-60b8-4efa-b626-a0a7da769406" providerId="AD" clId="Web-{EFC38C12-6AD8-49E6-AE6C-BAF2E06C3194}" dt="2023-03-01T03:30:27.246" v="34"/>
          <ac:spMkLst>
            <pc:docMk/>
            <pc:sldMk cId="1221134005" sldId="385"/>
            <ac:spMk id="14" creationId="{F3060C83-F051-4F0E-ABAD-AA0DFC48B218}"/>
          </ac:spMkLst>
        </pc:spChg>
        <pc:spChg chg="add del">
          <ac:chgData name="Piper Christian" userId="S::lauren.christian@ssaihq.com::13f16325-60b8-4efa-b626-a0a7da769406" providerId="AD" clId="Web-{EFC38C12-6AD8-49E6-AE6C-BAF2E06C3194}" dt="2023-03-01T03:30:27.246" v="34"/>
          <ac:spMkLst>
            <pc:docMk/>
            <pc:sldMk cId="1221134005" sldId="385"/>
            <ac:spMk id="16" creationId="{83C98ABE-055B-441F-B07E-44F97F083C39}"/>
          </ac:spMkLst>
        </pc:spChg>
        <pc:spChg chg="add del">
          <ac:chgData name="Piper Christian" userId="S::lauren.christian@ssaihq.com::13f16325-60b8-4efa-b626-a0a7da769406" providerId="AD" clId="Web-{EFC38C12-6AD8-49E6-AE6C-BAF2E06C3194}" dt="2023-03-01T03:30:27.246" v="34"/>
          <ac:spMkLst>
            <pc:docMk/>
            <pc:sldMk cId="1221134005" sldId="385"/>
            <ac:spMk id="18" creationId="{29FDB030-9B49-4CED-8CCD-4D99382388AC}"/>
          </ac:spMkLst>
        </pc:spChg>
        <pc:spChg chg="add del">
          <ac:chgData name="Piper Christian" userId="S::lauren.christian@ssaihq.com::13f16325-60b8-4efa-b626-a0a7da769406" providerId="AD" clId="Web-{EFC38C12-6AD8-49E6-AE6C-BAF2E06C3194}" dt="2023-03-01T03:30:27.246" v="34"/>
          <ac:spMkLst>
            <pc:docMk/>
            <pc:sldMk cId="1221134005" sldId="385"/>
            <ac:spMk id="20" creationId="{3783CA14-24A1-485C-8B30-D6A5D87987AD}"/>
          </ac:spMkLst>
        </pc:spChg>
        <pc:spChg chg="add del">
          <ac:chgData name="Piper Christian" userId="S::lauren.christian@ssaihq.com::13f16325-60b8-4efa-b626-a0a7da769406" providerId="AD" clId="Web-{EFC38C12-6AD8-49E6-AE6C-BAF2E06C3194}" dt="2023-03-01T03:30:27.246" v="34"/>
          <ac:spMkLst>
            <pc:docMk/>
            <pc:sldMk cId="1221134005" sldId="385"/>
            <ac:spMk id="22" creationId="{9A97C86A-04D6-40F7-AE84-31AB43E6A846}"/>
          </ac:spMkLst>
        </pc:spChg>
        <pc:spChg chg="add del">
          <ac:chgData name="Piper Christian" userId="S::lauren.christian@ssaihq.com::13f16325-60b8-4efa-b626-a0a7da769406" providerId="AD" clId="Web-{EFC38C12-6AD8-49E6-AE6C-BAF2E06C3194}" dt="2023-03-01T03:30:27.246" v="34"/>
          <ac:spMkLst>
            <pc:docMk/>
            <pc:sldMk cId="1221134005" sldId="385"/>
            <ac:spMk id="24" creationId="{FF9F2414-84E8-453E-B1F3-389FDE8192D9}"/>
          </ac:spMkLst>
        </pc:spChg>
        <pc:spChg chg="add del">
          <ac:chgData name="Piper Christian" userId="S::lauren.christian@ssaihq.com::13f16325-60b8-4efa-b626-a0a7da769406" providerId="AD" clId="Web-{EFC38C12-6AD8-49E6-AE6C-BAF2E06C3194}" dt="2023-03-01T03:30:27.246" v="34"/>
          <ac:spMkLst>
            <pc:docMk/>
            <pc:sldMk cId="1221134005" sldId="385"/>
            <ac:spMk id="26" creationId="{3ECA69A1-7536-43AC-85EF-C7106179F5ED}"/>
          </ac:spMkLst>
        </pc:spChg>
        <pc:spChg chg="add">
          <ac:chgData name="Piper Christian" userId="S::lauren.christian@ssaihq.com::13f16325-60b8-4efa-b626-a0a7da769406" providerId="AD" clId="Web-{EFC38C12-6AD8-49E6-AE6C-BAF2E06C3194}" dt="2023-03-01T03:30:27.246" v="35"/>
          <ac:spMkLst>
            <pc:docMk/>
            <pc:sldMk cId="1221134005" sldId="385"/>
            <ac:spMk id="28" creationId="{42A4FC2C-047E-45A5-965D-8E1E3BF09BC6}"/>
          </ac:spMkLst>
        </pc:spChg>
        <pc:picChg chg="add del mod">
          <ac:chgData name="Piper Christian" userId="S::lauren.christian@ssaihq.com::13f16325-60b8-4efa-b626-a0a7da769406" providerId="AD" clId="Web-{EFC38C12-6AD8-49E6-AE6C-BAF2E06C3194}" dt="2023-03-01T03:25:02.806" v="3"/>
          <ac:picMkLst>
            <pc:docMk/>
            <pc:sldMk cId="1221134005" sldId="385"/>
            <ac:picMk id="4" creationId="{019EA929-BFB1-2F7B-409F-469B7B76F5C9}"/>
          </ac:picMkLst>
        </pc:picChg>
        <pc:picChg chg="add del mod">
          <ac:chgData name="Piper Christian" userId="S::lauren.christian@ssaihq.com::13f16325-60b8-4efa-b626-a0a7da769406" providerId="AD" clId="Web-{EFC38C12-6AD8-49E6-AE6C-BAF2E06C3194}" dt="2023-03-01T03:27:37.753" v="14"/>
          <ac:picMkLst>
            <pc:docMk/>
            <pc:sldMk cId="1221134005" sldId="385"/>
            <ac:picMk id="5" creationId="{9FE11E83-C7FB-B300-1553-863AE91B5DBA}"/>
          </ac:picMkLst>
        </pc:picChg>
        <pc:picChg chg="add del mod">
          <ac:chgData name="Piper Christian" userId="S::lauren.christian@ssaihq.com::13f16325-60b8-4efa-b626-a0a7da769406" providerId="AD" clId="Web-{EFC38C12-6AD8-49E6-AE6C-BAF2E06C3194}" dt="2023-03-01T03:28:01.707" v="17"/>
          <ac:picMkLst>
            <pc:docMk/>
            <pc:sldMk cId="1221134005" sldId="385"/>
            <ac:picMk id="6" creationId="{7D5C0703-F649-4394-98A9-CC283E838786}"/>
          </ac:picMkLst>
        </pc:picChg>
        <pc:picChg chg="add del mod">
          <ac:chgData name="Piper Christian" userId="S::lauren.christian@ssaihq.com::13f16325-60b8-4efa-b626-a0a7da769406" providerId="AD" clId="Web-{EFC38C12-6AD8-49E6-AE6C-BAF2E06C3194}" dt="2023-03-01T03:29:13.649" v="22"/>
          <ac:picMkLst>
            <pc:docMk/>
            <pc:sldMk cId="1221134005" sldId="385"/>
            <ac:picMk id="7" creationId="{5B7C2B1D-1DB9-86F8-125B-8E4C5EDB7D2C}"/>
          </ac:picMkLst>
        </pc:picChg>
        <pc:picChg chg="add del mod">
          <ac:chgData name="Piper Christian" userId="S::lauren.christian@ssaihq.com::13f16325-60b8-4efa-b626-a0a7da769406" providerId="AD" clId="Web-{EFC38C12-6AD8-49E6-AE6C-BAF2E06C3194}" dt="2023-03-01T03:30:02.964" v="28"/>
          <ac:picMkLst>
            <pc:docMk/>
            <pc:sldMk cId="1221134005" sldId="385"/>
            <ac:picMk id="8" creationId="{9589695D-BADE-EEC2-E8DE-B9A2107FC56D}"/>
          </ac:picMkLst>
        </pc:picChg>
        <pc:picChg chg="add del mod">
          <ac:chgData name="Piper Christian" userId="S::lauren.christian@ssaihq.com::13f16325-60b8-4efa-b626-a0a7da769406" providerId="AD" clId="Web-{EFC38C12-6AD8-49E6-AE6C-BAF2E06C3194}" dt="2023-03-01T03:30:47.294" v="41"/>
          <ac:picMkLst>
            <pc:docMk/>
            <pc:sldMk cId="1221134005" sldId="385"/>
            <ac:picMk id="9" creationId="{3E00ADD7-EA4A-0779-F8AC-597AB6D3B990}"/>
          </ac:picMkLst>
        </pc:picChg>
        <pc:picChg chg="add mod">
          <ac:chgData name="Piper Christian" userId="S::lauren.christian@ssaihq.com::13f16325-60b8-4efa-b626-a0a7da769406" providerId="AD" clId="Web-{EFC38C12-6AD8-49E6-AE6C-BAF2E06C3194}" dt="2023-03-01T03:31:16.390" v="49" actId="1076"/>
          <ac:picMkLst>
            <pc:docMk/>
            <pc:sldMk cId="1221134005" sldId="385"/>
            <ac:picMk id="10" creationId="{38B24343-11B0-9A81-98DE-2FF09F2E8137}"/>
          </ac:picMkLst>
        </pc:picChg>
      </pc:sldChg>
      <pc:sldChg chg="modSp">
        <pc:chgData name="Piper Christian" userId="S::lauren.christian@ssaihq.com::13f16325-60b8-4efa-b626-a0a7da769406" providerId="AD" clId="Web-{EFC38C12-6AD8-49E6-AE6C-BAF2E06C3194}" dt="2023-03-01T05:13:15.920" v="51" actId="20577"/>
        <pc:sldMkLst>
          <pc:docMk/>
          <pc:sldMk cId="411352167" sldId="386"/>
        </pc:sldMkLst>
        <pc:spChg chg="mod">
          <ac:chgData name="Piper Christian" userId="S::lauren.christian@ssaihq.com::13f16325-60b8-4efa-b626-a0a7da769406" providerId="AD" clId="Web-{EFC38C12-6AD8-49E6-AE6C-BAF2E06C3194}" dt="2023-03-01T05:13:15.920" v="51" actId="20577"/>
          <ac:spMkLst>
            <pc:docMk/>
            <pc:sldMk cId="411352167" sldId="386"/>
            <ac:spMk id="3" creationId="{AA7BAA44-D0F8-DDFF-3AE7-FC5C93F88F7C}"/>
          </ac:spMkLst>
        </pc:spChg>
      </pc:sldChg>
      <pc:sldChg chg="modSp">
        <pc:chgData name="Piper Christian" userId="S::lauren.christian@ssaihq.com::13f16325-60b8-4efa-b626-a0a7da769406" providerId="AD" clId="Web-{EFC38C12-6AD8-49E6-AE6C-BAF2E06C3194}" dt="2023-03-01T05:13:23.405" v="52" actId="20577"/>
        <pc:sldMkLst>
          <pc:docMk/>
          <pc:sldMk cId="1598138334" sldId="388"/>
        </pc:sldMkLst>
        <pc:spChg chg="mod">
          <ac:chgData name="Piper Christian" userId="S::lauren.christian@ssaihq.com::13f16325-60b8-4efa-b626-a0a7da769406" providerId="AD" clId="Web-{EFC38C12-6AD8-49E6-AE6C-BAF2E06C3194}" dt="2023-03-01T05:13:23.405" v="52" actId="20577"/>
          <ac:spMkLst>
            <pc:docMk/>
            <pc:sldMk cId="1598138334" sldId="388"/>
            <ac:spMk id="5" creationId="{CE25845C-25F8-5CC2-494C-E0D47896EBBD}"/>
          </ac:spMkLst>
        </pc:spChg>
      </pc:sldChg>
      <pc:sldChg chg="modSp">
        <pc:chgData name="Piper Christian" userId="S::lauren.christian@ssaihq.com::13f16325-60b8-4efa-b626-a0a7da769406" providerId="AD" clId="Web-{EFC38C12-6AD8-49E6-AE6C-BAF2E06C3194}" dt="2023-03-01T03:26:57.469" v="13" actId="20577"/>
        <pc:sldMkLst>
          <pc:docMk/>
          <pc:sldMk cId="3033448458" sldId="397"/>
        </pc:sldMkLst>
        <pc:graphicFrameChg chg="modGraphic">
          <ac:chgData name="Piper Christian" userId="S::lauren.christian@ssaihq.com::13f16325-60b8-4efa-b626-a0a7da769406" providerId="AD" clId="Web-{EFC38C12-6AD8-49E6-AE6C-BAF2E06C3194}" dt="2023-03-01T03:26:57.469" v="13" actId="20577"/>
          <ac:graphicFrameMkLst>
            <pc:docMk/>
            <pc:sldMk cId="3033448458" sldId="397"/>
            <ac:graphicFrameMk id="15" creationId="{7C56DAB7-E1FF-0E37-212C-02E7695EAFB7}"/>
          </ac:graphicFrameMkLst>
        </pc:graphicFrameChg>
      </pc:sldChg>
      <pc:sldChg chg="modSp">
        <pc:chgData name="Piper Christian" userId="S::lauren.christian@ssaihq.com::13f16325-60b8-4efa-b626-a0a7da769406" providerId="AD" clId="Web-{EFC38C12-6AD8-49E6-AE6C-BAF2E06C3194}" dt="2023-03-01T05:16:25.643" v="111" actId="20577"/>
        <pc:sldMkLst>
          <pc:docMk/>
          <pc:sldMk cId="988173538" sldId="402"/>
        </pc:sldMkLst>
        <pc:spChg chg="mod">
          <ac:chgData name="Piper Christian" userId="S::lauren.christian@ssaihq.com::13f16325-60b8-4efa-b626-a0a7da769406" providerId="AD" clId="Web-{EFC38C12-6AD8-49E6-AE6C-BAF2E06C3194}" dt="2023-03-01T05:16:25.643" v="111" actId="20577"/>
          <ac:spMkLst>
            <pc:docMk/>
            <pc:sldMk cId="988173538" sldId="402"/>
            <ac:spMk id="4" creationId="{ACA5B460-CC37-2A10-1DD9-26395163EE59}"/>
          </ac:spMkLst>
        </pc:spChg>
      </pc:sldChg>
    </pc:docChg>
  </pc:docChgLst>
  <pc:docChgLst>
    <pc:chgData name="Andrea Delgado" userId="S::andrea.delgado@ssaihq.com::d9cca45f-82e8-4682-aa28-9d001259e4e4" providerId="AD" clId="Web-{72023C8C-CF8F-4B81-BA22-683506456EE8}"/>
    <pc:docChg chg="addSld modSld">
      <pc:chgData name="Andrea Delgado" userId="S::andrea.delgado@ssaihq.com::d9cca45f-82e8-4682-aa28-9d001259e4e4" providerId="AD" clId="Web-{72023C8C-CF8F-4B81-BA22-683506456EE8}" dt="2023-02-03T06:10:19.102" v="623" actId="20577"/>
      <pc:docMkLst>
        <pc:docMk/>
      </pc:docMkLst>
      <pc:sldChg chg="delSp modSp add replId">
        <pc:chgData name="Andrea Delgado" userId="S::andrea.delgado@ssaihq.com::d9cca45f-82e8-4682-aa28-9d001259e4e4" providerId="AD" clId="Web-{72023C8C-CF8F-4B81-BA22-683506456EE8}" dt="2023-02-03T06:10:19.102" v="623" actId="20577"/>
        <pc:sldMkLst>
          <pc:docMk/>
          <pc:sldMk cId="3934750962" sldId="378"/>
        </pc:sldMkLst>
        <pc:spChg chg="mod">
          <ac:chgData name="Andrea Delgado" userId="S::andrea.delgado@ssaihq.com::d9cca45f-82e8-4682-aa28-9d001259e4e4" providerId="AD" clId="Web-{72023C8C-CF8F-4B81-BA22-683506456EE8}" dt="2023-02-03T06:10:19.102" v="623" actId="20577"/>
          <ac:spMkLst>
            <pc:docMk/>
            <pc:sldMk cId="3934750962" sldId="378"/>
            <ac:spMk id="29" creationId="{046CEB13-B1C0-4181-A470-4AC79B158493}"/>
          </ac:spMkLst>
        </pc:spChg>
        <pc:spChg chg="mod">
          <ac:chgData name="Andrea Delgado" userId="S::andrea.delgado@ssaihq.com::d9cca45f-82e8-4682-aa28-9d001259e4e4" providerId="AD" clId="Web-{72023C8C-CF8F-4B81-BA22-683506456EE8}" dt="2023-02-03T05:49:36.409" v="7" actId="20577"/>
          <ac:spMkLst>
            <pc:docMk/>
            <pc:sldMk cId="3934750962" sldId="378"/>
            <ac:spMk id="34" creationId="{1AD47F2B-BCCA-4E5A-B1AC-331C3F91171D}"/>
          </ac:spMkLst>
        </pc:spChg>
        <pc:picChg chg="del">
          <ac:chgData name="Andrea Delgado" userId="S::andrea.delgado@ssaihq.com::d9cca45f-82e8-4682-aa28-9d001259e4e4" providerId="AD" clId="Web-{72023C8C-CF8F-4B81-BA22-683506456EE8}" dt="2023-02-03T05:49:37.487" v="8"/>
          <ac:picMkLst>
            <pc:docMk/>
            <pc:sldMk cId="3934750962" sldId="378"/>
            <ac:picMk id="31" creationId="{F5C8DD57-8042-4777-B5E7-667879D467A7}"/>
          </ac:picMkLst>
        </pc:picChg>
        <pc:picChg chg="del">
          <ac:chgData name="Andrea Delgado" userId="S::andrea.delgado@ssaihq.com::d9cca45f-82e8-4682-aa28-9d001259e4e4" providerId="AD" clId="Web-{72023C8C-CF8F-4B81-BA22-683506456EE8}" dt="2023-02-03T05:49:38.565" v="9"/>
          <ac:picMkLst>
            <pc:docMk/>
            <pc:sldMk cId="3934750962" sldId="378"/>
            <ac:picMk id="33" creationId="{77434085-15E2-4395-BA83-5A5DA634156B}"/>
          </ac:picMkLst>
        </pc:picChg>
      </pc:sldChg>
    </pc:docChg>
  </pc:docChgLst>
  <pc:docChgLst>
    <pc:chgData name="Yoana Vargas Magana" userId="S::yoana.vargasmagana@ssaihq.com::98645284-05c8-4f77-a3c2-b4e7a7071414" providerId="AD" clId="Web-{557F1D83-5086-44F9-B7D7-E027EA495432}"/>
    <pc:docChg chg="modSld">
      <pc:chgData name="Yoana Vargas Magana" userId="S::yoana.vargasmagana@ssaihq.com::98645284-05c8-4f77-a3c2-b4e7a7071414" providerId="AD" clId="Web-{557F1D83-5086-44F9-B7D7-E027EA495432}" dt="2023-02-04T22:47:40.873" v="130" actId="14100"/>
      <pc:docMkLst>
        <pc:docMk/>
      </pc:docMkLst>
      <pc:sldChg chg="addSp delSp modSp modNotes">
        <pc:chgData name="Yoana Vargas Magana" userId="S::yoana.vargasmagana@ssaihq.com::98645284-05c8-4f77-a3c2-b4e7a7071414" providerId="AD" clId="Web-{557F1D83-5086-44F9-B7D7-E027EA495432}" dt="2023-02-04T22:47:40.873" v="130" actId="14100"/>
        <pc:sldMkLst>
          <pc:docMk/>
          <pc:sldMk cId="3589073645" sldId="381"/>
        </pc:sldMkLst>
        <pc:spChg chg="mod">
          <ac:chgData name="Yoana Vargas Magana" userId="S::yoana.vargasmagana@ssaihq.com::98645284-05c8-4f77-a3c2-b4e7a7071414" providerId="AD" clId="Web-{557F1D83-5086-44F9-B7D7-E027EA495432}" dt="2023-02-04T22:36:12.927" v="85" actId="14100"/>
          <ac:spMkLst>
            <pc:docMk/>
            <pc:sldMk cId="3589073645" sldId="381"/>
            <ac:spMk id="8" creationId="{836F84E0-951A-4946-80AA-536954741872}"/>
          </ac:spMkLst>
        </pc:spChg>
        <pc:picChg chg="add del mod">
          <ac:chgData name="Yoana Vargas Magana" userId="S::yoana.vargasmagana@ssaihq.com::98645284-05c8-4f77-a3c2-b4e7a7071414" providerId="AD" clId="Web-{557F1D83-5086-44F9-B7D7-E027EA495432}" dt="2023-02-04T22:32:19.341" v="58"/>
          <ac:picMkLst>
            <pc:docMk/>
            <pc:sldMk cId="3589073645" sldId="381"/>
            <ac:picMk id="2" creationId="{F80A92D7-8614-F605-AB78-EBFC5FF13400}"/>
          </ac:picMkLst>
        </pc:picChg>
        <pc:picChg chg="add del mod">
          <ac:chgData name="Yoana Vargas Magana" userId="S::yoana.vargasmagana@ssaihq.com::98645284-05c8-4f77-a3c2-b4e7a7071414" providerId="AD" clId="Web-{557F1D83-5086-44F9-B7D7-E027EA495432}" dt="2023-02-04T22:33:48.032" v="74"/>
          <ac:picMkLst>
            <pc:docMk/>
            <pc:sldMk cId="3589073645" sldId="381"/>
            <ac:picMk id="3" creationId="{EED0F2F3-45C7-2888-64C8-587B4682100F}"/>
          </ac:picMkLst>
        </pc:picChg>
        <pc:picChg chg="add del mod">
          <ac:chgData name="Yoana Vargas Magana" userId="S::yoana.vargasmagana@ssaihq.com::98645284-05c8-4f77-a3c2-b4e7a7071414" providerId="AD" clId="Web-{557F1D83-5086-44F9-B7D7-E027EA495432}" dt="2023-02-04T22:33:49.172" v="75"/>
          <ac:picMkLst>
            <pc:docMk/>
            <pc:sldMk cId="3589073645" sldId="381"/>
            <ac:picMk id="4" creationId="{F5200C44-12AE-F538-AA5E-FA4562EBB767}"/>
          </ac:picMkLst>
        </pc:picChg>
        <pc:picChg chg="add del mod">
          <ac:chgData name="Yoana Vargas Magana" userId="S::yoana.vargasmagana@ssaihq.com::98645284-05c8-4f77-a3c2-b4e7a7071414" providerId="AD" clId="Web-{557F1D83-5086-44F9-B7D7-E027EA495432}" dt="2023-02-04T22:35:28.129" v="78"/>
          <ac:picMkLst>
            <pc:docMk/>
            <pc:sldMk cId="3589073645" sldId="381"/>
            <ac:picMk id="5" creationId="{B95877C5-C859-B415-59BF-D90AA6225C64}"/>
          </ac:picMkLst>
        </pc:picChg>
        <pc:picChg chg="add del mod">
          <ac:chgData name="Yoana Vargas Magana" userId="S::yoana.vargasmagana@ssaihq.com::98645284-05c8-4f77-a3c2-b4e7a7071414" providerId="AD" clId="Web-{557F1D83-5086-44F9-B7D7-E027EA495432}" dt="2023-02-04T22:41:10.031" v="98"/>
          <ac:picMkLst>
            <pc:docMk/>
            <pc:sldMk cId="3589073645" sldId="381"/>
            <ac:picMk id="6" creationId="{FCB32E50-4F9F-06B3-A5D9-45DE49AC779C}"/>
          </ac:picMkLst>
        </pc:picChg>
        <pc:picChg chg="add del mod">
          <ac:chgData name="Yoana Vargas Magana" userId="S::yoana.vargasmagana@ssaihq.com::98645284-05c8-4f77-a3c2-b4e7a7071414" providerId="AD" clId="Web-{557F1D83-5086-44F9-B7D7-E027EA495432}" dt="2023-02-04T22:41:25.969" v="103"/>
          <ac:picMkLst>
            <pc:docMk/>
            <pc:sldMk cId="3589073645" sldId="381"/>
            <ac:picMk id="9" creationId="{63CE5833-F772-32D7-119C-217BE6FD90D4}"/>
          </ac:picMkLst>
        </pc:picChg>
        <pc:picChg chg="add del mod">
          <ac:chgData name="Yoana Vargas Magana" userId="S::yoana.vargasmagana@ssaihq.com::98645284-05c8-4f77-a3c2-b4e7a7071414" providerId="AD" clId="Web-{557F1D83-5086-44F9-B7D7-E027EA495432}" dt="2023-02-04T22:41:25.001" v="102"/>
          <ac:picMkLst>
            <pc:docMk/>
            <pc:sldMk cId="3589073645" sldId="381"/>
            <ac:picMk id="10" creationId="{498CA25E-82AA-8A87-A606-4A9ACEB67A84}"/>
          </ac:picMkLst>
        </pc:picChg>
        <pc:picChg chg="add mod">
          <ac:chgData name="Yoana Vargas Magana" userId="S::yoana.vargasmagana@ssaihq.com::98645284-05c8-4f77-a3c2-b4e7a7071414" providerId="AD" clId="Web-{557F1D83-5086-44F9-B7D7-E027EA495432}" dt="2023-02-04T22:47:30.607" v="127" actId="1076"/>
          <ac:picMkLst>
            <pc:docMk/>
            <pc:sldMk cId="3589073645" sldId="381"/>
            <ac:picMk id="11" creationId="{8C8242C7-CA2A-CD94-76FE-3D88D6301F27}"/>
          </ac:picMkLst>
        </pc:picChg>
        <pc:picChg chg="add mod">
          <ac:chgData name="Yoana Vargas Magana" userId="S::yoana.vargasmagana@ssaihq.com::98645284-05c8-4f77-a3c2-b4e7a7071414" providerId="AD" clId="Web-{557F1D83-5086-44F9-B7D7-E027EA495432}" dt="2023-02-04T22:47:40.873" v="130" actId="14100"/>
          <ac:picMkLst>
            <pc:docMk/>
            <pc:sldMk cId="3589073645" sldId="381"/>
            <ac:picMk id="12" creationId="{7932475E-76B6-5A27-6C88-95054544FAC9}"/>
          </ac:picMkLst>
        </pc:picChg>
      </pc:sldChg>
    </pc:docChg>
  </pc:docChgLst>
  <pc:docChgLst>
    <pc:chgData name="Yoana Vargas Magana" userId="S::yoana.vargasmagana@ssaihq.com::98645284-05c8-4f77-a3c2-b4e7a7071414" providerId="AD" clId="Web-{D2612A8F-B336-4B6A-B543-0BFA9CAE7066}"/>
    <pc:docChg chg="addSld delSld modSld sldOrd">
      <pc:chgData name="Yoana Vargas Magana" userId="S::yoana.vargasmagana@ssaihq.com::98645284-05c8-4f77-a3c2-b4e7a7071414" providerId="AD" clId="Web-{D2612A8F-B336-4B6A-B543-0BFA9CAE7066}" dt="2023-02-28T21:11:55.305" v="102" actId="20577"/>
      <pc:docMkLst>
        <pc:docMk/>
      </pc:docMkLst>
      <pc:sldChg chg="modSp">
        <pc:chgData name="Yoana Vargas Magana" userId="S::yoana.vargasmagana@ssaihq.com::98645284-05c8-4f77-a3c2-b4e7a7071414" providerId="AD" clId="Web-{D2612A8F-B336-4B6A-B543-0BFA9CAE7066}" dt="2023-02-28T21:11:55.305" v="102" actId="20577"/>
        <pc:sldMkLst>
          <pc:docMk/>
          <pc:sldMk cId="411352167" sldId="386"/>
        </pc:sldMkLst>
        <pc:spChg chg="mod">
          <ac:chgData name="Yoana Vargas Magana" userId="S::yoana.vargasmagana@ssaihq.com::98645284-05c8-4f77-a3c2-b4e7a7071414" providerId="AD" clId="Web-{D2612A8F-B336-4B6A-B543-0BFA9CAE7066}" dt="2023-02-28T21:11:55.305" v="102" actId="20577"/>
          <ac:spMkLst>
            <pc:docMk/>
            <pc:sldMk cId="411352167" sldId="386"/>
            <ac:spMk id="17" creationId="{CCD01A39-1E35-B770-439B-1F8C58ABEBB8}"/>
          </ac:spMkLst>
        </pc:spChg>
      </pc:sldChg>
      <pc:sldChg chg="modSp">
        <pc:chgData name="Yoana Vargas Magana" userId="S::yoana.vargasmagana@ssaihq.com::98645284-05c8-4f77-a3c2-b4e7a7071414" providerId="AD" clId="Web-{D2612A8F-B336-4B6A-B543-0BFA9CAE7066}" dt="2023-02-28T21:07:31.392" v="94" actId="20577"/>
        <pc:sldMkLst>
          <pc:docMk/>
          <pc:sldMk cId="1598138334" sldId="388"/>
        </pc:sldMkLst>
        <pc:spChg chg="mod">
          <ac:chgData name="Yoana Vargas Magana" userId="S::yoana.vargasmagana@ssaihq.com::98645284-05c8-4f77-a3c2-b4e7a7071414" providerId="AD" clId="Web-{D2612A8F-B336-4B6A-B543-0BFA9CAE7066}" dt="2023-02-28T21:07:31.392" v="94" actId="20577"/>
          <ac:spMkLst>
            <pc:docMk/>
            <pc:sldMk cId="1598138334" sldId="388"/>
            <ac:spMk id="3" creationId="{34D7EDF3-D884-6138-6147-76DD9FA26146}"/>
          </ac:spMkLst>
        </pc:spChg>
      </pc:sldChg>
      <pc:sldChg chg="addSp delSp modSp del">
        <pc:chgData name="Yoana Vargas Magana" userId="S::yoana.vargasmagana@ssaihq.com::98645284-05c8-4f77-a3c2-b4e7a7071414" providerId="AD" clId="Web-{D2612A8F-B336-4B6A-B543-0BFA9CAE7066}" dt="2023-02-28T21:04:10.246" v="9"/>
        <pc:sldMkLst>
          <pc:docMk/>
          <pc:sldMk cId="1220023010" sldId="390"/>
        </pc:sldMkLst>
        <pc:spChg chg="del">
          <ac:chgData name="Yoana Vargas Magana" userId="S::yoana.vargasmagana@ssaihq.com::98645284-05c8-4f77-a3c2-b4e7a7071414" providerId="AD" clId="Web-{D2612A8F-B336-4B6A-B543-0BFA9CAE7066}" dt="2023-02-28T21:04:08.168" v="8"/>
          <ac:spMkLst>
            <pc:docMk/>
            <pc:sldMk cId="1220023010" sldId="390"/>
            <ac:spMk id="2" creationId="{06E01EB7-5D55-EA15-CC8B-FC16378E94B4}"/>
          </ac:spMkLst>
        </pc:spChg>
        <pc:spChg chg="add del mod">
          <ac:chgData name="Yoana Vargas Magana" userId="S::yoana.vargasmagana@ssaihq.com::98645284-05c8-4f77-a3c2-b4e7a7071414" providerId="AD" clId="Web-{D2612A8F-B336-4B6A-B543-0BFA9CAE7066}" dt="2023-02-28T21:04:04.512" v="7"/>
          <ac:spMkLst>
            <pc:docMk/>
            <pc:sldMk cId="1220023010" sldId="390"/>
            <ac:spMk id="3" creationId="{09CE85F0-8816-B7B5-4B1E-6B6A14EB2BC4}"/>
          </ac:spMkLst>
        </pc:spChg>
      </pc:sldChg>
      <pc:sldChg chg="delSp modSp add ord replId delCm">
        <pc:chgData name="Yoana Vargas Magana" userId="S::yoana.vargasmagana@ssaihq.com::98645284-05c8-4f77-a3c2-b4e7a7071414" providerId="AD" clId="Web-{D2612A8F-B336-4B6A-B543-0BFA9CAE7066}" dt="2023-02-28T21:07:56.908" v="95"/>
        <pc:sldMkLst>
          <pc:docMk/>
          <pc:sldMk cId="768687534" sldId="391"/>
        </pc:sldMkLst>
        <pc:spChg chg="mod">
          <ac:chgData name="Yoana Vargas Magana" userId="S::yoana.vargasmagana@ssaihq.com::98645284-05c8-4f77-a3c2-b4e7a7071414" providerId="AD" clId="Web-{D2612A8F-B336-4B6A-B543-0BFA9CAE7066}" dt="2023-02-28T21:04:38.841" v="19" actId="20577"/>
          <ac:spMkLst>
            <pc:docMk/>
            <pc:sldMk cId="768687534" sldId="391"/>
            <ac:spMk id="3" creationId="{AA7BAA44-D0F8-DDFF-3AE7-FC5C93F88F7C}"/>
          </ac:spMkLst>
        </pc:spChg>
        <pc:spChg chg="del">
          <ac:chgData name="Yoana Vargas Magana" userId="S::yoana.vargasmagana@ssaihq.com::98645284-05c8-4f77-a3c2-b4e7a7071414" providerId="AD" clId="Web-{D2612A8F-B336-4B6A-B543-0BFA9CAE7066}" dt="2023-02-28T21:04:57.044" v="26"/>
          <ac:spMkLst>
            <pc:docMk/>
            <pc:sldMk cId="768687534" sldId="391"/>
            <ac:spMk id="7" creationId="{00AFAE56-A156-4148-B50B-11E80E6B1C2E}"/>
          </ac:spMkLst>
        </pc:spChg>
        <pc:spChg chg="del">
          <ac:chgData name="Yoana Vargas Magana" userId="S::yoana.vargasmagana@ssaihq.com::98645284-05c8-4f77-a3c2-b4e7a7071414" providerId="AD" clId="Web-{D2612A8F-B336-4B6A-B543-0BFA9CAE7066}" dt="2023-02-28T21:04:59.076" v="28"/>
          <ac:spMkLst>
            <pc:docMk/>
            <pc:sldMk cId="768687534" sldId="391"/>
            <ac:spMk id="8" creationId="{D4F213DA-F72E-D6BF-63D3-0286C8D053B8}"/>
          </ac:spMkLst>
        </pc:spChg>
        <pc:spChg chg="del">
          <ac:chgData name="Yoana Vargas Magana" userId="S::yoana.vargasmagana@ssaihq.com::98645284-05c8-4f77-a3c2-b4e7a7071414" providerId="AD" clId="Web-{D2612A8F-B336-4B6A-B543-0BFA9CAE7066}" dt="2023-02-28T21:05:01.044" v="30"/>
          <ac:spMkLst>
            <pc:docMk/>
            <pc:sldMk cId="768687534" sldId="391"/>
            <ac:spMk id="9" creationId="{6F7C7F61-8392-EA85-371E-C221CD29F845}"/>
          </ac:spMkLst>
        </pc:spChg>
        <pc:spChg chg="del">
          <ac:chgData name="Yoana Vargas Magana" userId="S::yoana.vargasmagana@ssaihq.com::98645284-05c8-4f77-a3c2-b4e7a7071414" providerId="AD" clId="Web-{D2612A8F-B336-4B6A-B543-0BFA9CAE7066}" dt="2023-02-28T21:04:55.997" v="25"/>
          <ac:spMkLst>
            <pc:docMk/>
            <pc:sldMk cId="768687534" sldId="391"/>
            <ac:spMk id="10" creationId="{A419EED7-2A26-5B78-52E4-1E5653972340}"/>
          </ac:spMkLst>
        </pc:spChg>
        <pc:spChg chg="del">
          <ac:chgData name="Yoana Vargas Magana" userId="S::yoana.vargasmagana@ssaihq.com::98645284-05c8-4f77-a3c2-b4e7a7071414" providerId="AD" clId="Web-{D2612A8F-B336-4B6A-B543-0BFA9CAE7066}" dt="2023-02-28T21:04:58.404" v="27"/>
          <ac:spMkLst>
            <pc:docMk/>
            <pc:sldMk cId="768687534" sldId="391"/>
            <ac:spMk id="11" creationId="{C3D9E75F-9C3C-3545-0BA0-C46C1012DE85}"/>
          </ac:spMkLst>
        </pc:spChg>
        <pc:spChg chg="del">
          <ac:chgData name="Yoana Vargas Magana" userId="S::yoana.vargasmagana@ssaihq.com::98645284-05c8-4f77-a3c2-b4e7a7071414" providerId="AD" clId="Web-{D2612A8F-B336-4B6A-B543-0BFA9CAE7066}" dt="2023-02-28T21:05:00.248" v="29"/>
          <ac:spMkLst>
            <pc:docMk/>
            <pc:sldMk cId="768687534" sldId="391"/>
            <ac:spMk id="12" creationId="{0815CC17-E211-D6D4-84BE-7A9CD58DFCAE}"/>
          </ac:spMkLst>
        </pc:spChg>
        <pc:spChg chg="del">
          <ac:chgData name="Yoana Vargas Magana" userId="S::yoana.vargasmagana@ssaihq.com::98645284-05c8-4f77-a3c2-b4e7a7071414" providerId="AD" clId="Web-{D2612A8F-B336-4B6A-B543-0BFA9CAE7066}" dt="2023-02-28T21:04:47.700" v="22"/>
          <ac:spMkLst>
            <pc:docMk/>
            <pc:sldMk cId="768687534" sldId="391"/>
            <ac:spMk id="13" creationId="{46A60D8A-DAF0-3F88-C2EB-FC9112BAB8BD}"/>
          </ac:spMkLst>
        </pc:spChg>
        <pc:spChg chg="del">
          <ac:chgData name="Yoana Vargas Magana" userId="S::yoana.vargasmagana@ssaihq.com::98645284-05c8-4f77-a3c2-b4e7a7071414" providerId="AD" clId="Web-{D2612A8F-B336-4B6A-B543-0BFA9CAE7066}" dt="2023-02-28T21:04:45.653" v="21"/>
          <ac:spMkLst>
            <pc:docMk/>
            <pc:sldMk cId="768687534" sldId="391"/>
            <ac:spMk id="15" creationId="{12A810E5-6DBA-7E7B-6DE8-DDC44771B38D}"/>
          </ac:spMkLst>
        </pc:spChg>
        <pc:spChg chg="mod">
          <ac:chgData name="Yoana Vargas Magana" userId="S::yoana.vargasmagana@ssaihq.com::98645284-05c8-4f77-a3c2-b4e7a7071414" providerId="AD" clId="Web-{D2612A8F-B336-4B6A-B543-0BFA9CAE7066}" dt="2023-02-28T21:06:01.187" v="63" actId="20577"/>
          <ac:spMkLst>
            <pc:docMk/>
            <pc:sldMk cId="768687534" sldId="391"/>
            <ac:spMk id="17" creationId="{CCD01A39-1E35-B770-439B-1F8C58ABEBB8}"/>
          </ac:spMkLst>
        </pc:spChg>
        <pc:picChg chg="del">
          <ac:chgData name="Yoana Vargas Magana" userId="S::yoana.vargasmagana@ssaihq.com::98645284-05c8-4f77-a3c2-b4e7a7071414" providerId="AD" clId="Web-{D2612A8F-B336-4B6A-B543-0BFA9CAE7066}" dt="2023-02-28T21:04:42.810" v="20"/>
          <ac:picMkLst>
            <pc:docMk/>
            <pc:sldMk cId="768687534" sldId="391"/>
            <ac:picMk id="6" creationId="{8A96315F-82F9-678E-BC47-3EAC3F79067D}"/>
          </ac:picMkLst>
        </pc:picChg>
      </pc:sldChg>
    </pc:docChg>
  </pc:docChgLst>
  <pc:docChgLst>
    <pc:chgData name="Fiona Summers" userId="S::fiona.summers@ssaihq.com::f23b180f-057b-4b38-9171-08414302f650" providerId="AD" clId="Web-{DB03D339-204E-4007-8CA4-15476E58AA84}"/>
    <pc:docChg chg="addSld delSld modSld sldOrd">
      <pc:chgData name="Fiona Summers" userId="S::fiona.summers@ssaihq.com::f23b180f-057b-4b38-9171-08414302f650" providerId="AD" clId="Web-{DB03D339-204E-4007-8CA4-15476E58AA84}" dt="2023-03-01T01:04:29.985" v="1493"/>
      <pc:docMkLst>
        <pc:docMk/>
      </pc:docMkLst>
      <pc:sldChg chg="mod modShow">
        <pc:chgData name="Fiona Summers" userId="S::fiona.summers@ssaihq.com::f23b180f-057b-4b38-9171-08414302f650" providerId="AD" clId="Web-{DB03D339-204E-4007-8CA4-15476E58AA84}" dt="2023-03-01T00:34:51.565" v="733"/>
        <pc:sldMkLst>
          <pc:docMk/>
          <pc:sldMk cId="2905658958" sldId="324"/>
        </pc:sldMkLst>
      </pc:sldChg>
      <pc:sldChg chg="addCm modCm">
        <pc:chgData name="Fiona Summers" userId="S::fiona.summers@ssaihq.com::f23b180f-057b-4b38-9171-08414302f650" providerId="AD" clId="Web-{DB03D339-204E-4007-8CA4-15476E58AA84}" dt="2023-02-28T23:59:01.738" v="105"/>
        <pc:sldMkLst>
          <pc:docMk/>
          <pc:sldMk cId="1221134005" sldId="385"/>
        </pc:sldMkLst>
      </pc:sldChg>
      <pc:sldChg chg="ord">
        <pc:chgData name="Fiona Summers" userId="S::fiona.summers@ssaihq.com::f23b180f-057b-4b38-9171-08414302f650" providerId="AD" clId="Web-{DB03D339-204E-4007-8CA4-15476E58AA84}" dt="2023-02-28T23:53:40.062" v="96"/>
        <pc:sldMkLst>
          <pc:docMk/>
          <pc:sldMk cId="411352167" sldId="386"/>
        </pc:sldMkLst>
      </pc:sldChg>
      <pc:sldChg chg="del">
        <pc:chgData name="Fiona Summers" userId="S::fiona.summers@ssaihq.com::f23b180f-057b-4b38-9171-08414302f650" providerId="AD" clId="Web-{DB03D339-204E-4007-8CA4-15476E58AA84}" dt="2023-03-01T00:46:17.840" v="1067"/>
        <pc:sldMkLst>
          <pc:docMk/>
          <pc:sldMk cId="2518077178" sldId="387"/>
        </pc:sldMkLst>
      </pc:sldChg>
      <pc:sldChg chg="modSp ord">
        <pc:chgData name="Fiona Summers" userId="S::fiona.summers@ssaihq.com::f23b180f-057b-4b38-9171-08414302f650" providerId="AD" clId="Web-{DB03D339-204E-4007-8CA4-15476E58AA84}" dt="2023-02-28T23:57:58.409" v="104" actId="1076"/>
        <pc:sldMkLst>
          <pc:docMk/>
          <pc:sldMk cId="1598138334" sldId="388"/>
        </pc:sldMkLst>
        <pc:spChg chg="mod">
          <ac:chgData name="Fiona Summers" userId="S::fiona.summers@ssaihq.com::f23b180f-057b-4b38-9171-08414302f650" providerId="AD" clId="Web-{DB03D339-204E-4007-8CA4-15476E58AA84}" dt="2023-02-28T23:57:58.409" v="104" actId="1076"/>
          <ac:spMkLst>
            <pc:docMk/>
            <pc:sldMk cId="1598138334" sldId="388"/>
            <ac:spMk id="5" creationId="{CE25845C-25F8-5CC2-494C-E0D47896EBBD}"/>
          </ac:spMkLst>
        </pc:spChg>
      </pc:sldChg>
      <pc:sldChg chg="ord">
        <pc:chgData name="Fiona Summers" userId="S::fiona.summers@ssaihq.com::f23b180f-057b-4b38-9171-08414302f650" providerId="AD" clId="Web-{DB03D339-204E-4007-8CA4-15476E58AA84}" dt="2023-02-28T23:53:47.046" v="98"/>
        <pc:sldMkLst>
          <pc:docMk/>
          <pc:sldMk cId="3714727392" sldId="389"/>
        </pc:sldMkLst>
      </pc:sldChg>
      <pc:sldChg chg="ord">
        <pc:chgData name="Fiona Summers" userId="S::fiona.summers@ssaihq.com::f23b180f-057b-4b38-9171-08414302f650" providerId="AD" clId="Web-{DB03D339-204E-4007-8CA4-15476E58AA84}" dt="2023-02-28T23:53:43.281" v="97"/>
        <pc:sldMkLst>
          <pc:docMk/>
          <pc:sldMk cId="768687534" sldId="391"/>
        </pc:sldMkLst>
      </pc:sldChg>
      <pc:sldChg chg="del">
        <pc:chgData name="Fiona Summers" userId="S::fiona.summers@ssaihq.com::f23b180f-057b-4b38-9171-08414302f650" providerId="AD" clId="Web-{DB03D339-204E-4007-8CA4-15476E58AA84}" dt="2023-03-01T00:46:19.950" v="1068"/>
        <pc:sldMkLst>
          <pc:docMk/>
          <pc:sldMk cId="2507712355" sldId="392"/>
        </pc:sldMkLst>
      </pc:sldChg>
      <pc:sldChg chg="modSp">
        <pc:chgData name="Fiona Summers" userId="S::fiona.summers@ssaihq.com::f23b180f-057b-4b38-9171-08414302f650" providerId="AD" clId="Web-{DB03D339-204E-4007-8CA4-15476E58AA84}" dt="2023-03-01T00:48:55.655" v="1070" actId="1076"/>
        <pc:sldMkLst>
          <pc:docMk/>
          <pc:sldMk cId="2813067000" sldId="393"/>
        </pc:sldMkLst>
        <pc:spChg chg="mod">
          <ac:chgData name="Fiona Summers" userId="S::fiona.summers@ssaihq.com::f23b180f-057b-4b38-9171-08414302f650" providerId="AD" clId="Web-{DB03D339-204E-4007-8CA4-15476E58AA84}" dt="2023-03-01T00:48:55.655" v="1070" actId="1076"/>
          <ac:spMkLst>
            <pc:docMk/>
            <pc:sldMk cId="2813067000" sldId="393"/>
            <ac:spMk id="5" creationId="{B6B58680-98C3-8F88-596D-27ACF5C20E08}"/>
          </ac:spMkLst>
        </pc:spChg>
      </pc:sldChg>
      <pc:sldChg chg="del">
        <pc:chgData name="Fiona Summers" userId="S::fiona.summers@ssaihq.com::f23b180f-057b-4b38-9171-08414302f650" providerId="AD" clId="Web-{DB03D339-204E-4007-8CA4-15476E58AA84}" dt="2023-02-28T23:44:29.257" v="93"/>
        <pc:sldMkLst>
          <pc:docMk/>
          <pc:sldMk cId="2737182304" sldId="394"/>
        </pc:sldMkLst>
      </pc:sldChg>
      <pc:sldChg chg="addSp delSp modSp add replId addCm">
        <pc:chgData name="Fiona Summers" userId="S::fiona.summers@ssaihq.com::f23b180f-057b-4b38-9171-08414302f650" providerId="AD" clId="Web-{DB03D339-204E-4007-8CA4-15476E58AA84}" dt="2023-02-28T23:57:16.440" v="101" actId="1076"/>
        <pc:sldMkLst>
          <pc:docMk/>
          <pc:sldMk cId="3560398349" sldId="395"/>
        </pc:sldMkLst>
        <pc:spChg chg="del">
          <ac:chgData name="Fiona Summers" userId="S::fiona.summers@ssaihq.com::f23b180f-057b-4b38-9171-08414302f650" providerId="AD" clId="Web-{DB03D339-204E-4007-8CA4-15476E58AA84}" dt="2023-02-28T23:39:19.159" v="6"/>
          <ac:spMkLst>
            <pc:docMk/>
            <pc:sldMk cId="3560398349" sldId="395"/>
            <ac:spMk id="2" creationId="{C8D00ACC-87AC-5F5E-17DF-C48022FB0F9C}"/>
          </ac:spMkLst>
        </pc:spChg>
        <pc:spChg chg="mod">
          <ac:chgData name="Fiona Summers" userId="S::fiona.summers@ssaihq.com::f23b180f-057b-4b38-9171-08414302f650" providerId="AD" clId="Web-{DB03D339-204E-4007-8CA4-15476E58AA84}" dt="2023-02-28T23:39:17.097" v="5" actId="20577"/>
          <ac:spMkLst>
            <pc:docMk/>
            <pc:sldMk cId="3560398349" sldId="395"/>
            <ac:spMk id="3" creationId="{AA7BAA44-D0F8-DDFF-3AE7-FC5C93F88F7C}"/>
          </ac:spMkLst>
        </pc:spChg>
        <pc:spChg chg="add mod">
          <ac:chgData name="Fiona Summers" userId="S::fiona.summers@ssaihq.com::f23b180f-057b-4b38-9171-08414302f650" providerId="AD" clId="Web-{DB03D339-204E-4007-8CA4-15476E58AA84}" dt="2023-02-28T23:57:16.440" v="101" actId="1076"/>
          <ac:spMkLst>
            <pc:docMk/>
            <pc:sldMk cId="3560398349" sldId="395"/>
            <ac:spMk id="5" creationId="{8E31BCD0-AEC7-6F18-D012-F71A2A269965}"/>
          </ac:spMkLst>
        </pc:spChg>
      </pc:sldChg>
      <pc:sldChg chg="modSp add replId">
        <pc:chgData name="Fiona Summers" userId="S::fiona.summers@ssaihq.com::f23b180f-057b-4b38-9171-08414302f650" providerId="AD" clId="Web-{DB03D339-204E-4007-8CA4-15476E58AA84}" dt="2023-02-28T23:44:14.945" v="92" actId="20577"/>
        <pc:sldMkLst>
          <pc:docMk/>
          <pc:sldMk cId="2210796322" sldId="396"/>
        </pc:sldMkLst>
        <pc:spChg chg="mod">
          <ac:chgData name="Fiona Summers" userId="S::fiona.summers@ssaihq.com::f23b180f-057b-4b38-9171-08414302f650" providerId="AD" clId="Web-{DB03D339-204E-4007-8CA4-15476E58AA84}" dt="2023-02-28T23:44:14.945" v="92" actId="20577"/>
          <ac:spMkLst>
            <pc:docMk/>
            <pc:sldMk cId="2210796322" sldId="396"/>
            <ac:spMk id="5" creationId="{B6B58680-98C3-8F88-596D-27ACF5C20E08}"/>
          </ac:spMkLst>
        </pc:spChg>
      </pc:sldChg>
      <pc:sldChg chg="addSp delSp modSp new">
        <pc:chgData name="Fiona Summers" userId="S::fiona.summers@ssaihq.com::f23b180f-057b-4b38-9171-08414302f650" providerId="AD" clId="Web-{DB03D339-204E-4007-8CA4-15476E58AA84}" dt="2023-03-01T00:55:18.243" v="1163" actId="20577"/>
        <pc:sldMkLst>
          <pc:docMk/>
          <pc:sldMk cId="3033448458" sldId="397"/>
        </pc:sldMkLst>
        <pc:spChg chg="add del mod">
          <ac:chgData name="Fiona Summers" userId="S::fiona.summers@ssaihq.com::f23b180f-057b-4b38-9171-08414302f650" providerId="AD" clId="Web-{DB03D339-204E-4007-8CA4-15476E58AA84}" dt="2023-03-01T00:06:43.635" v="243"/>
          <ac:spMkLst>
            <pc:docMk/>
            <pc:sldMk cId="3033448458" sldId="397"/>
            <ac:spMk id="1216" creationId="{2CF27E9A-5E98-5144-9DF9-3A1B99BF909B}"/>
          </ac:spMkLst>
        </pc:spChg>
        <pc:spChg chg="add mod">
          <ac:chgData name="Fiona Summers" userId="S::fiona.summers@ssaihq.com::f23b180f-057b-4b38-9171-08414302f650" providerId="AD" clId="Web-{DB03D339-204E-4007-8CA4-15476E58AA84}" dt="2023-03-01T00:08:27.543" v="289" actId="20577"/>
          <ac:spMkLst>
            <pc:docMk/>
            <pc:sldMk cId="3033448458" sldId="397"/>
            <ac:spMk id="1227" creationId="{1C0BEA86-62F8-F0C1-2089-FDE844A06E8E}"/>
          </ac:spMkLst>
        </pc:spChg>
        <pc:graphicFrameChg chg="add del mod modGraphic">
          <ac:chgData name="Fiona Summers" userId="S::fiona.summers@ssaihq.com::f23b180f-057b-4b38-9171-08414302f650" providerId="AD" clId="Web-{DB03D339-204E-4007-8CA4-15476E58AA84}" dt="2023-03-01T00:00:42.521" v="108"/>
          <ac:graphicFrameMkLst>
            <pc:docMk/>
            <pc:sldMk cId="3033448458" sldId="397"/>
            <ac:graphicFrameMk id="2" creationId="{33C2A0E7-DA23-4BE8-4077-03F6486AD391}"/>
          </ac:graphicFrameMkLst>
        </pc:graphicFrameChg>
        <pc:graphicFrameChg chg="add mod modGraphic">
          <ac:chgData name="Fiona Summers" userId="S::fiona.summers@ssaihq.com::f23b180f-057b-4b38-9171-08414302f650" providerId="AD" clId="Web-{DB03D339-204E-4007-8CA4-15476E58AA84}" dt="2023-03-01T00:55:18.243" v="1163" actId="20577"/>
          <ac:graphicFrameMkLst>
            <pc:docMk/>
            <pc:sldMk cId="3033448458" sldId="397"/>
            <ac:graphicFrameMk id="15" creationId="{7C56DAB7-E1FF-0E37-212C-02E7695EAFB7}"/>
          </ac:graphicFrameMkLst>
        </pc:graphicFrameChg>
      </pc:sldChg>
      <pc:sldChg chg="modCm">
        <pc:chgData name="Fiona Summers" userId="S::fiona.summers@ssaihq.com::f23b180f-057b-4b38-9171-08414302f650" providerId="AD" clId="Web-{DB03D339-204E-4007-8CA4-15476E58AA84}" dt="2023-03-01T00:07:55.793" v="274"/>
        <pc:sldMkLst>
          <pc:docMk/>
          <pc:sldMk cId="3152302075" sldId="398"/>
        </pc:sldMkLst>
      </pc:sldChg>
      <pc:sldChg chg="addSp delSp modSp new addCm">
        <pc:chgData name="Fiona Summers" userId="S::fiona.summers@ssaihq.com::f23b180f-057b-4b38-9171-08414302f650" providerId="AD" clId="Web-{DB03D339-204E-4007-8CA4-15476E58AA84}" dt="2023-03-01T00:18:53.896" v="433" actId="20577"/>
        <pc:sldMkLst>
          <pc:docMk/>
          <pc:sldMk cId="665875327" sldId="399"/>
        </pc:sldMkLst>
        <pc:spChg chg="add mod">
          <ac:chgData name="Fiona Summers" userId="S::fiona.summers@ssaihq.com::f23b180f-057b-4b38-9171-08414302f650" providerId="AD" clId="Web-{DB03D339-204E-4007-8CA4-15476E58AA84}" dt="2023-03-01T00:07:28.980" v="273" actId="1076"/>
          <ac:spMkLst>
            <pc:docMk/>
            <pc:sldMk cId="665875327" sldId="399"/>
            <ac:spMk id="3" creationId="{BF2B5B55-6984-C04C-F5EE-FB5436ED6866}"/>
          </ac:spMkLst>
        </pc:spChg>
        <pc:graphicFrameChg chg="add del mod modGraphic">
          <ac:chgData name="Fiona Summers" userId="S::fiona.summers@ssaihq.com::f23b180f-057b-4b38-9171-08414302f650" providerId="AD" clId="Web-{DB03D339-204E-4007-8CA4-15476E58AA84}" dt="2023-03-01T00:16:28.987" v="377"/>
          <ac:graphicFrameMkLst>
            <pc:docMk/>
            <pc:sldMk cId="665875327" sldId="399"/>
            <ac:graphicFrameMk id="4" creationId="{F1A3E11B-F7B3-9FF2-090C-2060426C6B50}"/>
          </ac:graphicFrameMkLst>
        </pc:graphicFrameChg>
        <pc:graphicFrameChg chg="add del mod modGraphic">
          <ac:chgData name="Fiona Summers" userId="S::fiona.summers@ssaihq.com::f23b180f-057b-4b38-9171-08414302f650" providerId="AD" clId="Web-{DB03D339-204E-4007-8CA4-15476E58AA84}" dt="2023-03-01T00:16:43.488" v="379"/>
          <ac:graphicFrameMkLst>
            <pc:docMk/>
            <pc:sldMk cId="665875327" sldId="399"/>
            <ac:graphicFrameMk id="736" creationId="{1C6BBEE6-C861-8A11-4E05-9C7BB6C3D9D8}"/>
          </ac:graphicFrameMkLst>
        </pc:graphicFrameChg>
        <pc:graphicFrameChg chg="add del mod modGraphic">
          <ac:chgData name="Fiona Summers" userId="S::fiona.summers@ssaihq.com::f23b180f-057b-4b38-9171-08414302f650" providerId="AD" clId="Web-{DB03D339-204E-4007-8CA4-15476E58AA84}" dt="2023-03-01T00:16:53.550" v="381"/>
          <ac:graphicFrameMkLst>
            <pc:docMk/>
            <pc:sldMk cId="665875327" sldId="399"/>
            <ac:graphicFrameMk id="748" creationId="{DDF550B0-FE0E-4594-5DF9-7DB1507664A4}"/>
          </ac:graphicFrameMkLst>
        </pc:graphicFrameChg>
        <pc:graphicFrameChg chg="add mod modGraphic">
          <ac:chgData name="Fiona Summers" userId="S::fiona.summers@ssaihq.com::f23b180f-057b-4b38-9171-08414302f650" providerId="AD" clId="Web-{DB03D339-204E-4007-8CA4-15476E58AA84}" dt="2023-03-01T00:18:53.896" v="433" actId="20577"/>
          <ac:graphicFrameMkLst>
            <pc:docMk/>
            <pc:sldMk cId="665875327" sldId="399"/>
            <ac:graphicFrameMk id="759" creationId="{B6D5BB13-4232-8913-DFEF-13164A715B7B}"/>
          </ac:graphicFrameMkLst>
        </pc:graphicFrameChg>
      </pc:sldChg>
      <pc:sldChg chg="addSp modSp new">
        <pc:chgData name="Fiona Summers" userId="S::fiona.summers@ssaihq.com::f23b180f-057b-4b38-9171-08414302f650" providerId="AD" clId="Web-{DB03D339-204E-4007-8CA4-15476E58AA84}" dt="2023-03-01T00:46:08.012" v="1066" actId="20577"/>
        <pc:sldMkLst>
          <pc:docMk/>
          <pc:sldMk cId="470746271" sldId="401"/>
        </pc:sldMkLst>
        <pc:spChg chg="add mod">
          <ac:chgData name="Fiona Summers" userId="S::fiona.summers@ssaihq.com::f23b180f-057b-4b38-9171-08414302f650" providerId="AD" clId="Web-{DB03D339-204E-4007-8CA4-15476E58AA84}" dt="2023-03-01T00:22:31.399" v="459" actId="20577"/>
          <ac:spMkLst>
            <pc:docMk/>
            <pc:sldMk cId="470746271" sldId="401"/>
            <ac:spMk id="3" creationId="{99EB0165-6DBA-9893-1539-49F9B851C5DC}"/>
          </ac:spMkLst>
        </pc:spChg>
        <pc:spChg chg="add mod">
          <ac:chgData name="Fiona Summers" userId="S::fiona.summers@ssaihq.com::f23b180f-057b-4b38-9171-08414302f650" providerId="AD" clId="Web-{DB03D339-204E-4007-8CA4-15476E58AA84}" dt="2023-03-01T00:46:08.012" v="1066" actId="20577"/>
          <ac:spMkLst>
            <pc:docMk/>
            <pc:sldMk cId="470746271" sldId="401"/>
            <ac:spMk id="4" creationId="{214AA05C-7534-DA10-3E91-AB0C48D790B3}"/>
          </ac:spMkLst>
        </pc:spChg>
      </pc:sldChg>
      <pc:sldChg chg="addSp modSp new">
        <pc:chgData name="Fiona Summers" userId="S::fiona.summers@ssaihq.com::f23b180f-057b-4b38-9171-08414302f650" providerId="AD" clId="Web-{DB03D339-204E-4007-8CA4-15476E58AA84}" dt="2023-03-01T00:54:45.446" v="1153" actId="20577"/>
        <pc:sldMkLst>
          <pc:docMk/>
          <pc:sldMk cId="988173538" sldId="402"/>
        </pc:sldMkLst>
        <pc:spChg chg="add mod">
          <ac:chgData name="Fiona Summers" userId="S::fiona.summers@ssaihq.com::f23b180f-057b-4b38-9171-08414302f650" providerId="AD" clId="Web-{DB03D339-204E-4007-8CA4-15476E58AA84}" dt="2023-03-01T00:54:45.446" v="1153" actId="20577"/>
          <ac:spMkLst>
            <pc:docMk/>
            <pc:sldMk cId="988173538" sldId="402"/>
            <ac:spMk id="3" creationId="{BBAA8329-B207-173B-4A35-CCBE9C8FEEBB}"/>
          </ac:spMkLst>
        </pc:spChg>
        <pc:spChg chg="add mod">
          <ac:chgData name="Fiona Summers" userId="S::fiona.summers@ssaihq.com::f23b180f-057b-4b38-9171-08414302f650" providerId="AD" clId="Web-{DB03D339-204E-4007-8CA4-15476E58AA84}" dt="2023-03-01T00:34:24.674" v="732" actId="20577"/>
          <ac:spMkLst>
            <pc:docMk/>
            <pc:sldMk cId="988173538" sldId="402"/>
            <ac:spMk id="4" creationId="{ACA5B460-CC37-2A10-1DD9-26395163EE59}"/>
          </ac:spMkLst>
        </pc:spChg>
      </pc:sldChg>
      <pc:sldChg chg="addSp delSp modSp new addCm">
        <pc:chgData name="Fiona Summers" userId="S::fiona.summers@ssaihq.com::f23b180f-057b-4b38-9171-08414302f650" providerId="AD" clId="Web-{DB03D339-204E-4007-8CA4-15476E58AA84}" dt="2023-03-01T01:03:06.624" v="1414"/>
        <pc:sldMkLst>
          <pc:docMk/>
          <pc:sldMk cId="3890960477" sldId="403"/>
        </pc:sldMkLst>
        <pc:spChg chg="add mod">
          <ac:chgData name="Fiona Summers" userId="S::fiona.summers@ssaihq.com::f23b180f-057b-4b38-9171-08414302f650" providerId="AD" clId="Web-{DB03D339-204E-4007-8CA4-15476E58AA84}" dt="2023-03-01T00:36:51.333" v="743" actId="20577"/>
          <ac:spMkLst>
            <pc:docMk/>
            <pc:sldMk cId="3890960477" sldId="403"/>
            <ac:spMk id="3" creationId="{40681368-788D-9575-93B0-EFB819E71EED}"/>
          </ac:spMkLst>
        </pc:spChg>
        <pc:inkChg chg="add">
          <ac:chgData name="Fiona Summers" userId="S::fiona.summers@ssaihq.com::f23b180f-057b-4b38-9171-08414302f650" providerId="AD" clId="Web-{DB03D339-204E-4007-8CA4-15476E58AA84}" dt="2023-03-01T00:39:49.366" v="770"/>
          <ac:inkMkLst>
            <pc:docMk/>
            <pc:sldMk cId="3890960477" sldId="403"/>
            <ac:inkMk id="4" creationId="{4E896DA6-2EAC-6586-A10F-60134003D790}"/>
          </ac:inkMkLst>
        </pc:inkChg>
        <pc:inkChg chg="add">
          <ac:chgData name="Fiona Summers" userId="S::fiona.summers@ssaihq.com::f23b180f-057b-4b38-9171-08414302f650" providerId="AD" clId="Web-{DB03D339-204E-4007-8CA4-15476E58AA84}" dt="2023-03-01T00:39:51.944" v="771"/>
          <ac:inkMkLst>
            <pc:docMk/>
            <pc:sldMk cId="3890960477" sldId="403"/>
            <ac:inkMk id="5" creationId="{234EEA75-62ED-D27E-2D7B-7E836BEE429B}"/>
          </ac:inkMkLst>
        </pc:inkChg>
        <pc:inkChg chg="add">
          <ac:chgData name="Fiona Summers" userId="S::fiona.summers@ssaihq.com::f23b180f-057b-4b38-9171-08414302f650" providerId="AD" clId="Web-{DB03D339-204E-4007-8CA4-15476E58AA84}" dt="2023-03-01T00:39:51.944" v="772"/>
          <ac:inkMkLst>
            <pc:docMk/>
            <pc:sldMk cId="3890960477" sldId="403"/>
            <ac:inkMk id="6" creationId="{21F18013-FC95-947C-53A9-199CF72C70D3}"/>
          </ac:inkMkLst>
        </pc:inkChg>
        <pc:inkChg chg="add">
          <ac:chgData name="Fiona Summers" userId="S::fiona.summers@ssaihq.com::f23b180f-057b-4b38-9171-08414302f650" providerId="AD" clId="Web-{DB03D339-204E-4007-8CA4-15476E58AA84}" dt="2023-03-01T00:39:51.960" v="773"/>
          <ac:inkMkLst>
            <pc:docMk/>
            <pc:sldMk cId="3890960477" sldId="403"/>
            <ac:inkMk id="7" creationId="{86068D46-9963-51B4-7351-A03A155A11F7}"/>
          </ac:inkMkLst>
        </pc:inkChg>
        <pc:inkChg chg="add">
          <ac:chgData name="Fiona Summers" userId="S::fiona.summers@ssaihq.com::f23b180f-057b-4b38-9171-08414302f650" providerId="AD" clId="Web-{DB03D339-204E-4007-8CA4-15476E58AA84}" dt="2023-03-01T00:39:51.960" v="774"/>
          <ac:inkMkLst>
            <pc:docMk/>
            <pc:sldMk cId="3890960477" sldId="403"/>
            <ac:inkMk id="8" creationId="{F9C19E54-0A24-06D3-B031-D95CDCE6D3F4}"/>
          </ac:inkMkLst>
        </pc:inkChg>
        <pc:inkChg chg="add">
          <ac:chgData name="Fiona Summers" userId="S::fiona.summers@ssaihq.com::f23b180f-057b-4b38-9171-08414302f650" providerId="AD" clId="Web-{DB03D339-204E-4007-8CA4-15476E58AA84}" dt="2023-03-01T00:39:51.960" v="775"/>
          <ac:inkMkLst>
            <pc:docMk/>
            <pc:sldMk cId="3890960477" sldId="403"/>
            <ac:inkMk id="9" creationId="{216D2813-9250-3AC6-1B3B-D38823B43407}"/>
          </ac:inkMkLst>
        </pc:inkChg>
        <pc:inkChg chg="add">
          <ac:chgData name="Fiona Summers" userId="S::fiona.summers@ssaihq.com::f23b180f-057b-4b38-9171-08414302f650" providerId="AD" clId="Web-{DB03D339-204E-4007-8CA4-15476E58AA84}" dt="2023-03-01T00:40:02.195" v="776"/>
          <ac:inkMkLst>
            <pc:docMk/>
            <pc:sldMk cId="3890960477" sldId="403"/>
            <ac:inkMk id="10" creationId="{14963CF6-C126-3622-DA92-10A652A09018}"/>
          </ac:inkMkLst>
        </pc:inkChg>
        <pc:inkChg chg="add">
          <ac:chgData name="Fiona Summers" userId="S::fiona.summers@ssaihq.com::f23b180f-057b-4b38-9171-08414302f650" providerId="AD" clId="Web-{DB03D339-204E-4007-8CA4-15476E58AA84}" dt="2023-03-01T00:40:02.195" v="777"/>
          <ac:inkMkLst>
            <pc:docMk/>
            <pc:sldMk cId="3890960477" sldId="403"/>
            <ac:inkMk id="11" creationId="{D00A1CC1-917E-0FC2-E12C-DBC03224D56D}"/>
          </ac:inkMkLst>
        </pc:inkChg>
        <pc:inkChg chg="add">
          <ac:chgData name="Fiona Summers" userId="S::fiona.summers@ssaihq.com::f23b180f-057b-4b38-9171-08414302f650" providerId="AD" clId="Web-{DB03D339-204E-4007-8CA4-15476E58AA84}" dt="2023-03-01T00:40:02.210" v="778"/>
          <ac:inkMkLst>
            <pc:docMk/>
            <pc:sldMk cId="3890960477" sldId="403"/>
            <ac:inkMk id="12" creationId="{1BE219C5-95CD-5BE2-94A8-DBF107BC8B70}"/>
          </ac:inkMkLst>
        </pc:inkChg>
        <pc:inkChg chg="add">
          <ac:chgData name="Fiona Summers" userId="S::fiona.summers@ssaihq.com::f23b180f-057b-4b38-9171-08414302f650" providerId="AD" clId="Web-{DB03D339-204E-4007-8CA4-15476E58AA84}" dt="2023-03-01T00:40:03.929" v="779"/>
          <ac:inkMkLst>
            <pc:docMk/>
            <pc:sldMk cId="3890960477" sldId="403"/>
            <ac:inkMk id="13" creationId="{A293CADA-4789-FE0F-10E2-F04CE5A4470A}"/>
          </ac:inkMkLst>
        </pc:inkChg>
        <pc:inkChg chg="add">
          <ac:chgData name="Fiona Summers" userId="S::fiona.summers@ssaihq.com::f23b180f-057b-4b38-9171-08414302f650" providerId="AD" clId="Web-{DB03D339-204E-4007-8CA4-15476E58AA84}" dt="2023-03-01T00:40:03.929" v="780"/>
          <ac:inkMkLst>
            <pc:docMk/>
            <pc:sldMk cId="3890960477" sldId="403"/>
            <ac:inkMk id="14" creationId="{A769F486-3F67-92D1-6367-379BA3DCF34D}"/>
          </ac:inkMkLst>
        </pc:inkChg>
        <pc:inkChg chg="add">
          <ac:chgData name="Fiona Summers" userId="S::fiona.summers@ssaihq.com::f23b180f-057b-4b38-9171-08414302f650" providerId="AD" clId="Web-{DB03D339-204E-4007-8CA4-15476E58AA84}" dt="2023-03-01T00:40:03.929" v="781"/>
          <ac:inkMkLst>
            <pc:docMk/>
            <pc:sldMk cId="3890960477" sldId="403"/>
            <ac:inkMk id="15" creationId="{385F353E-EE3C-8582-6C9C-EE76DB564FA6}"/>
          </ac:inkMkLst>
        </pc:inkChg>
        <pc:inkChg chg="add">
          <ac:chgData name="Fiona Summers" userId="S::fiona.summers@ssaihq.com::f23b180f-057b-4b38-9171-08414302f650" providerId="AD" clId="Web-{DB03D339-204E-4007-8CA4-15476E58AA84}" dt="2023-03-01T00:40:06.210" v="782"/>
          <ac:inkMkLst>
            <pc:docMk/>
            <pc:sldMk cId="3890960477" sldId="403"/>
            <ac:inkMk id="16" creationId="{F77B2C72-53FD-FE2E-8DE0-2229B7E889BF}"/>
          </ac:inkMkLst>
        </pc:inkChg>
        <pc:inkChg chg="add">
          <ac:chgData name="Fiona Summers" userId="S::fiona.summers@ssaihq.com::f23b180f-057b-4b38-9171-08414302f650" providerId="AD" clId="Web-{DB03D339-204E-4007-8CA4-15476E58AA84}" dt="2023-03-01T00:40:06.226" v="783"/>
          <ac:inkMkLst>
            <pc:docMk/>
            <pc:sldMk cId="3890960477" sldId="403"/>
            <ac:inkMk id="17" creationId="{8CE837CE-A346-A360-DE8B-ED25FE33F163}"/>
          </ac:inkMkLst>
        </pc:inkChg>
        <pc:inkChg chg="add">
          <ac:chgData name="Fiona Summers" userId="S::fiona.summers@ssaihq.com::f23b180f-057b-4b38-9171-08414302f650" providerId="AD" clId="Web-{DB03D339-204E-4007-8CA4-15476E58AA84}" dt="2023-03-01T00:40:06.226" v="784"/>
          <ac:inkMkLst>
            <pc:docMk/>
            <pc:sldMk cId="3890960477" sldId="403"/>
            <ac:inkMk id="18" creationId="{463B6BBA-875A-606E-A294-1C442B9DC44E}"/>
          </ac:inkMkLst>
        </pc:inkChg>
        <pc:inkChg chg="add">
          <ac:chgData name="Fiona Summers" userId="S::fiona.summers@ssaihq.com::f23b180f-057b-4b38-9171-08414302f650" providerId="AD" clId="Web-{DB03D339-204E-4007-8CA4-15476E58AA84}" dt="2023-03-01T00:40:07.226" v="785"/>
          <ac:inkMkLst>
            <pc:docMk/>
            <pc:sldMk cId="3890960477" sldId="403"/>
            <ac:inkMk id="19" creationId="{F554C0C8-964C-A6B4-17E1-612685F32508}"/>
          </ac:inkMkLst>
        </pc:inkChg>
        <pc:inkChg chg="add">
          <ac:chgData name="Fiona Summers" userId="S::fiona.summers@ssaihq.com::f23b180f-057b-4b38-9171-08414302f650" providerId="AD" clId="Web-{DB03D339-204E-4007-8CA4-15476E58AA84}" dt="2023-03-01T00:40:07.226" v="786"/>
          <ac:inkMkLst>
            <pc:docMk/>
            <pc:sldMk cId="3890960477" sldId="403"/>
            <ac:inkMk id="20" creationId="{3F54C936-17D5-A069-DDE1-427E38A7FBE2}"/>
          </ac:inkMkLst>
        </pc:inkChg>
        <pc:inkChg chg="add">
          <ac:chgData name="Fiona Summers" userId="S::fiona.summers@ssaihq.com::f23b180f-057b-4b38-9171-08414302f650" providerId="AD" clId="Web-{DB03D339-204E-4007-8CA4-15476E58AA84}" dt="2023-03-01T00:40:10.226" v="787"/>
          <ac:inkMkLst>
            <pc:docMk/>
            <pc:sldMk cId="3890960477" sldId="403"/>
            <ac:inkMk id="21" creationId="{DC64A0A1-3B44-8F01-C42B-40F9E50B9638}"/>
          </ac:inkMkLst>
        </pc:inkChg>
        <pc:inkChg chg="add">
          <ac:chgData name="Fiona Summers" userId="S::fiona.summers@ssaihq.com::f23b180f-057b-4b38-9171-08414302f650" providerId="AD" clId="Web-{DB03D339-204E-4007-8CA4-15476E58AA84}" dt="2023-03-01T00:40:10.226" v="788"/>
          <ac:inkMkLst>
            <pc:docMk/>
            <pc:sldMk cId="3890960477" sldId="403"/>
            <ac:inkMk id="22" creationId="{2B2CBD6C-C808-643D-CFBA-66659765CF3E}"/>
          </ac:inkMkLst>
        </pc:inkChg>
        <pc:inkChg chg="add">
          <ac:chgData name="Fiona Summers" userId="S::fiona.summers@ssaihq.com::f23b180f-057b-4b38-9171-08414302f650" providerId="AD" clId="Web-{DB03D339-204E-4007-8CA4-15476E58AA84}" dt="2023-03-01T00:40:10.226" v="789"/>
          <ac:inkMkLst>
            <pc:docMk/>
            <pc:sldMk cId="3890960477" sldId="403"/>
            <ac:inkMk id="23" creationId="{142FF9F0-9379-7E44-35EB-0DB4E5FD9157}"/>
          </ac:inkMkLst>
        </pc:inkChg>
        <pc:inkChg chg="add">
          <ac:chgData name="Fiona Summers" userId="S::fiona.summers@ssaihq.com::f23b180f-057b-4b38-9171-08414302f650" providerId="AD" clId="Web-{DB03D339-204E-4007-8CA4-15476E58AA84}" dt="2023-03-01T00:40:10.226" v="790"/>
          <ac:inkMkLst>
            <pc:docMk/>
            <pc:sldMk cId="3890960477" sldId="403"/>
            <ac:inkMk id="24" creationId="{F092165D-7CB6-6BDB-EF5E-CD75834F6B3C}"/>
          </ac:inkMkLst>
        </pc:inkChg>
        <pc:inkChg chg="add">
          <ac:chgData name="Fiona Summers" userId="S::fiona.summers@ssaihq.com::f23b180f-057b-4b38-9171-08414302f650" providerId="AD" clId="Web-{DB03D339-204E-4007-8CA4-15476E58AA84}" dt="2023-03-01T00:40:10.226" v="791"/>
          <ac:inkMkLst>
            <pc:docMk/>
            <pc:sldMk cId="3890960477" sldId="403"/>
            <ac:inkMk id="25" creationId="{A3C25EB1-D90B-0D65-1E16-4653B8C85C59}"/>
          </ac:inkMkLst>
        </pc:inkChg>
        <pc:inkChg chg="add">
          <ac:chgData name="Fiona Summers" userId="S::fiona.summers@ssaihq.com::f23b180f-057b-4b38-9171-08414302f650" providerId="AD" clId="Web-{DB03D339-204E-4007-8CA4-15476E58AA84}" dt="2023-03-01T00:40:10.242" v="792"/>
          <ac:inkMkLst>
            <pc:docMk/>
            <pc:sldMk cId="3890960477" sldId="403"/>
            <ac:inkMk id="26" creationId="{8869653B-43CF-07CD-46FB-D25A063E4831}"/>
          </ac:inkMkLst>
        </pc:inkChg>
        <pc:inkChg chg="add">
          <ac:chgData name="Fiona Summers" userId="S::fiona.summers@ssaihq.com::f23b180f-057b-4b38-9171-08414302f650" providerId="AD" clId="Web-{DB03D339-204E-4007-8CA4-15476E58AA84}" dt="2023-03-01T00:40:13.601" v="793"/>
          <ac:inkMkLst>
            <pc:docMk/>
            <pc:sldMk cId="3890960477" sldId="403"/>
            <ac:inkMk id="27" creationId="{CD429C7C-13CE-A371-8396-4BAC8AC2651C}"/>
          </ac:inkMkLst>
        </pc:inkChg>
        <pc:inkChg chg="add">
          <ac:chgData name="Fiona Summers" userId="S::fiona.summers@ssaihq.com::f23b180f-057b-4b38-9171-08414302f650" providerId="AD" clId="Web-{DB03D339-204E-4007-8CA4-15476E58AA84}" dt="2023-03-01T00:40:18.632" v="794"/>
          <ac:inkMkLst>
            <pc:docMk/>
            <pc:sldMk cId="3890960477" sldId="403"/>
            <ac:inkMk id="28" creationId="{8C14F9CC-5027-33EC-352C-741BD1A77A5E}"/>
          </ac:inkMkLst>
        </pc:inkChg>
        <pc:inkChg chg="add">
          <ac:chgData name="Fiona Summers" userId="S::fiona.summers@ssaihq.com::f23b180f-057b-4b38-9171-08414302f650" providerId="AD" clId="Web-{DB03D339-204E-4007-8CA4-15476E58AA84}" dt="2023-03-01T00:40:18.648" v="795"/>
          <ac:inkMkLst>
            <pc:docMk/>
            <pc:sldMk cId="3890960477" sldId="403"/>
            <ac:inkMk id="29" creationId="{4DB7C8E1-581A-0711-C659-D40F385180D0}"/>
          </ac:inkMkLst>
        </pc:inkChg>
        <pc:inkChg chg="add">
          <ac:chgData name="Fiona Summers" userId="S::fiona.summers@ssaihq.com::f23b180f-057b-4b38-9171-08414302f650" providerId="AD" clId="Web-{DB03D339-204E-4007-8CA4-15476E58AA84}" dt="2023-03-01T00:40:20.304" v="796"/>
          <ac:inkMkLst>
            <pc:docMk/>
            <pc:sldMk cId="3890960477" sldId="403"/>
            <ac:inkMk id="30" creationId="{8F82E1C9-CF5F-9802-2EF5-21AB50B7865E}"/>
          </ac:inkMkLst>
        </pc:inkChg>
        <pc:inkChg chg="add">
          <ac:chgData name="Fiona Summers" userId="S::fiona.summers@ssaihq.com::f23b180f-057b-4b38-9171-08414302f650" providerId="AD" clId="Web-{DB03D339-204E-4007-8CA4-15476E58AA84}" dt="2023-03-01T00:40:20.304" v="797"/>
          <ac:inkMkLst>
            <pc:docMk/>
            <pc:sldMk cId="3890960477" sldId="403"/>
            <ac:inkMk id="31" creationId="{B4B573B4-7FB0-022C-127A-F068654208A3}"/>
          </ac:inkMkLst>
        </pc:inkChg>
        <pc:inkChg chg="add">
          <ac:chgData name="Fiona Summers" userId="S::fiona.summers@ssaihq.com::f23b180f-057b-4b38-9171-08414302f650" providerId="AD" clId="Web-{DB03D339-204E-4007-8CA4-15476E58AA84}" dt="2023-03-01T00:40:20.304" v="798"/>
          <ac:inkMkLst>
            <pc:docMk/>
            <pc:sldMk cId="3890960477" sldId="403"/>
            <ac:inkMk id="32" creationId="{1F3049C5-28ED-F2D1-4E62-D3461EBF8E2B}"/>
          </ac:inkMkLst>
        </pc:inkChg>
        <pc:inkChg chg="add">
          <ac:chgData name="Fiona Summers" userId="S::fiona.summers@ssaihq.com::f23b180f-057b-4b38-9171-08414302f650" providerId="AD" clId="Web-{DB03D339-204E-4007-8CA4-15476E58AA84}" dt="2023-03-01T00:40:20.304" v="799"/>
          <ac:inkMkLst>
            <pc:docMk/>
            <pc:sldMk cId="3890960477" sldId="403"/>
            <ac:inkMk id="33" creationId="{42227412-9472-1515-B3FE-2CABF972B6EF}"/>
          </ac:inkMkLst>
        </pc:inkChg>
        <pc:inkChg chg="add">
          <ac:chgData name="Fiona Summers" userId="S::fiona.summers@ssaihq.com::f23b180f-057b-4b38-9171-08414302f650" providerId="AD" clId="Web-{DB03D339-204E-4007-8CA4-15476E58AA84}" dt="2023-03-01T00:40:23.429" v="800"/>
          <ac:inkMkLst>
            <pc:docMk/>
            <pc:sldMk cId="3890960477" sldId="403"/>
            <ac:inkMk id="34" creationId="{54B3DF5A-0A4C-A710-4FE4-376F78418AE2}"/>
          </ac:inkMkLst>
        </pc:inkChg>
        <pc:inkChg chg="add">
          <ac:chgData name="Fiona Summers" userId="S::fiona.summers@ssaihq.com::f23b180f-057b-4b38-9171-08414302f650" providerId="AD" clId="Web-{DB03D339-204E-4007-8CA4-15476E58AA84}" dt="2023-03-01T00:40:23.429" v="801"/>
          <ac:inkMkLst>
            <pc:docMk/>
            <pc:sldMk cId="3890960477" sldId="403"/>
            <ac:inkMk id="35" creationId="{5A58A721-737D-B4F4-CD4E-96385F8C9169}"/>
          </ac:inkMkLst>
        </pc:inkChg>
        <pc:inkChg chg="add">
          <ac:chgData name="Fiona Summers" userId="S::fiona.summers@ssaihq.com::f23b180f-057b-4b38-9171-08414302f650" providerId="AD" clId="Web-{DB03D339-204E-4007-8CA4-15476E58AA84}" dt="2023-03-01T00:40:23.445" v="802"/>
          <ac:inkMkLst>
            <pc:docMk/>
            <pc:sldMk cId="3890960477" sldId="403"/>
            <ac:inkMk id="36" creationId="{8F1D8B5C-FFFB-55F8-DC75-3B8F3EC1238E}"/>
          </ac:inkMkLst>
        </pc:inkChg>
        <pc:inkChg chg="add">
          <ac:chgData name="Fiona Summers" userId="S::fiona.summers@ssaihq.com::f23b180f-057b-4b38-9171-08414302f650" providerId="AD" clId="Web-{DB03D339-204E-4007-8CA4-15476E58AA84}" dt="2023-03-01T00:40:23.445" v="803"/>
          <ac:inkMkLst>
            <pc:docMk/>
            <pc:sldMk cId="3890960477" sldId="403"/>
            <ac:inkMk id="37" creationId="{841AD59D-8480-E21F-63A5-4A9201FD97FA}"/>
          </ac:inkMkLst>
        </pc:inkChg>
        <pc:inkChg chg="add">
          <ac:chgData name="Fiona Summers" userId="S::fiona.summers@ssaihq.com::f23b180f-057b-4b38-9171-08414302f650" providerId="AD" clId="Web-{DB03D339-204E-4007-8CA4-15476E58AA84}" dt="2023-03-01T00:40:23.445" v="804"/>
          <ac:inkMkLst>
            <pc:docMk/>
            <pc:sldMk cId="3890960477" sldId="403"/>
            <ac:inkMk id="38" creationId="{970A855D-E99B-149F-7DBE-AC293A70E536}"/>
          </ac:inkMkLst>
        </pc:inkChg>
        <pc:inkChg chg="add">
          <ac:chgData name="Fiona Summers" userId="S::fiona.summers@ssaihq.com::f23b180f-057b-4b38-9171-08414302f650" providerId="AD" clId="Web-{DB03D339-204E-4007-8CA4-15476E58AA84}" dt="2023-03-01T00:40:23.445" v="805"/>
          <ac:inkMkLst>
            <pc:docMk/>
            <pc:sldMk cId="3890960477" sldId="403"/>
            <ac:inkMk id="39" creationId="{6217122F-B328-9EC8-3D07-75E5D7DCA5C0}"/>
          </ac:inkMkLst>
        </pc:inkChg>
        <pc:inkChg chg="add">
          <ac:chgData name="Fiona Summers" userId="S::fiona.summers@ssaihq.com::f23b180f-057b-4b38-9171-08414302f650" providerId="AD" clId="Web-{DB03D339-204E-4007-8CA4-15476E58AA84}" dt="2023-03-01T00:40:23.445" v="806"/>
          <ac:inkMkLst>
            <pc:docMk/>
            <pc:sldMk cId="3890960477" sldId="403"/>
            <ac:inkMk id="40" creationId="{96A59E36-04AF-B86C-3D7F-02619248E748}"/>
          </ac:inkMkLst>
        </pc:inkChg>
        <pc:inkChg chg="add">
          <ac:chgData name="Fiona Summers" userId="S::fiona.summers@ssaihq.com::f23b180f-057b-4b38-9171-08414302f650" providerId="AD" clId="Web-{DB03D339-204E-4007-8CA4-15476E58AA84}" dt="2023-03-01T00:40:23.461" v="807"/>
          <ac:inkMkLst>
            <pc:docMk/>
            <pc:sldMk cId="3890960477" sldId="403"/>
            <ac:inkMk id="41" creationId="{93E85049-D00F-0DCB-B81C-2FCDF37EF939}"/>
          </ac:inkMkLst>
        </pc:inkChg>
        <pc:inkChg chg="add">
          <ac:chgData name="Fiona Summers" userId="S::fiona.summers@ssaihq.com::f23b180f-057b-4b38-9171-08414302f650" providerId="AD" clId="Web-{DB03D339-204E-4007-8CA4-15476E58AA84}" dt="2023-03-01T00:40:24.195" v="808"/>
          <ac:inkMkLst>
            <pc:docMk/>
            <pc:sldMk cId="3890960477" sldId="403"/>
            <ac:inkMk id="42" creationId="{147F2AA5-E7B6-5B61-B211-2CADC6169F22}"/>
          </ac:inkMkLst>
        </pc:inkChg>
        <pc:inkChg chg="add">
          <ac:chgData name="Fiona Summers" userId="S::fiona.summers@ssaihq.com::f23b180f-057b-4b38-9171-08414302f650" providerId="AD" clId="Web-{DB03D339-204E-4007-8CA4-15476E58AA84}" dt="2023-03-01T00:40:25.617" v="809"/>
          <ac:inkMkLst>
            <pc:docMk/>
            <pc:sldMk cId="3890960477" sldId="403"/>
            <ac:inkMk id="43" creationId="{D0264BF4-4981-0DFE-FB9D-D61A5F883A6D}"/>
          </ac:inkMkLst>
        </pc:inkChg>
        <pc:inkChg chg="add">
          <ac:chgData name="Fiona Summers" userId="S::fiona.summers@ssaihq.com::f23b180f-057b-4b38-9171-08414302f650" providerId="AD" clId="Web-{DB03D339-204E-4007-8CA4-15476E58AA84}" dt="2023-03-01T00:40:25.632" v="810"/>
          <ac:inkMkLst>
            <pc:docMk/>
            <pc:sldMk cId="3890960477" sldId="403"/>
            <ac:inkMk id="44" creationId="{BDA80E97-A722-87CE-1230-7A8CD0283BE2}"/>
          </ac:inkMkLst>
        </pc:inkChg>
        <pc:inkChg chg="add">
          <ac:chgData name="Fiona Summers" userId="S::fiona.summers@ssaihq.com::f23b180f-057b-4b38-9171-08414302f650" providerId="AD" clId="Web-{DB03D339-204E-4007-8CA4-15476E58AA84}" dt="2023-03-01T00:40:27.898" v="811"/>
          <ac:inkMkLst>
            <pc:docMk/>
            <pc:sldMk cId="3890960477" sldId="403"/>
            <ac:inkMk id="45" creationId="{52CD80DB-9FC2-8640-AE3C-C6E049323562}"/>
          </ac:inkMkLst>
        </pc:inkChg>
        <pc:inkChg chg="add">
          <ac:chgData name="Fiona Summers" userId="S::fiona.summers@ssaihq.com::f23b180f-057b-4b38-9171-08414302f650" providerId="AD" clId="Web-{DB03D339-204E-4007-8CA4-15476E58AA84}" dt="2023-03-01T00:40:27.898" v="812"/>
          <ac:inkMkLst>
            <pc:docMk/>
            <pc:sldMk cId="3890960477" sldId="403"/>
            <ac:inkMk id="46" creationId="{544B9F24-F161-7821-A16D-D027EA5C3193}"/>
          </ac:inkMkLst>
        </pc:inkChg>
        <pc:inkChg chg="add">
          <ac:chgData name="Fiona Summers" userId="S::fiona.summers@ssaihq.com::f23b180f-057b-4b38-9171-08414302f650" providerId="AD" clId="Web-{DB03D339-204E-4007-8CA4-15476E58AA84}" dt="2023-03-01T00:40:27.898" v="813"/>
          <ac:inkMkLst>
            <pc:docMk/>
            <pc:sldMk cId="3890960477" sldId="403"/>
            <ac:inkMk id="47" creationId="{FC210D74-A24E-F2A3-F226-80C00B06A889}"/>
          </ac:inkMkLst>
        </pc:inkChg>
        <pc:inkChg chg="add">
          <ac:chgData name="Fiona Summers" userId="S::fiona.summers@ssaihq.com::f23b180f-057b-4b38-9171-08414302f650" providerId="AD" clId="Web-{DB03D339-204E-4007-8CA4-15476E58AA84}" dt="2023-03-01T00:40:27.898" v="814"/>
          <ac:inkMkLst>
            <pc:docMk/>
            <pc:sldMk cId="3890960477" sldId="403"/>
            <ac:inkMk id="48" creationId="{AF372169-2645-60BE-F94C-1E06C488CC9E}"/>
          </ac:inkMkLst>
        </pc:inkChg>
        <pc:inkChg chg="add">
          <ac:chgData name="Fiona Summers" userId="S::fiona.summers@ssaihq.com::f23b180f-057b-4b38-9171-08414302f650" providerId="AD" clId="Web-{DB03D339-204E-4007-8CA4-15476E58AA84}" dt="2023-03-01T00:40:27.898" v="815"/>
          <ac:inkMkLst>
            <pc:docMk/>
            <pc:sldMk cId="3890960477" sldId="403"/>
            <ac:inkMk id="49" creationId="{C5B259EA-170E-E001-DF24-F000BB5B6D9E}"/>
          </ac:inkMkLst>
        </pc:inkChg>
        <pc:inkChg chg="add">
          <ac:chgData name="Fiona Summers" userId="S::fiona.summers@ssaihq.com::f23b180f-057b-4b38-9171-08414302f650" providerId="AD" clId="Web-{DB03D339-204E-4007-8CA4-15476E58AA84}" dt="2023-03-01T00:40:29.711" v="816"/>
          <ac:inkMkLst>
            <pc:docMk/>
            <pc:sldMk cId="3890960477" sldId="403"/>
            <ac:inkMk id="50" creationId="{BDE00416-1831-5D72-CD72-4D8F25CF9D31}"/>
          </ac:inkMkLst>
        </pc:inkChg>
        <pc:inkChg chg="add">
          <ac:chgData name="Fiona Summers" userId="S::fiona.summers@ssaihq.com::f23b180f-057b-4b38-9171-08414302f650" providerId="AD" clId="Web-{DB03D339-204E-4007-8CA4-15476E58AA84}" dt="2023-03-01T00:40:29.711" v="817"/>
          <ac:inkMkLst>
            <pc:docMk/>
            <pc:sldMk cId="3890960477" sldId="403"/>
            <ac:inkMk id="51" creationId="{5C1373C3-890E-A22D-1D24-8DE330E3C731}"/>
          </ac:inkMkLst>
        </pc:inkChg>
        <pc:inkChg chg="add">
          <ac:chgData name="Fiona Summers" userId="S::fiona.summers@ssaihq.com::f23b180f-057b-4b38-9171-08414302f650" providerId="AD" clId="Web-{DB03D339-204E-4007-8CA4-15476E58AA84}" dt="2023-03-01T00:40:29.726" v="818"/>
          <ac:inkMkLst>
            <pc:docMk/>
            <pc:sldMk cId="3890960477" sldId="403"/>
            <ac:inkMk id="52" creationId="{687FB045-C41C-0B6B-99EE-04DB31C68114}"/>
          </ac:inkMkLst>
        </pc:inkChg>
        <pc:inkChg chg="add">
          <ac:chgData name="Fiona Summers" userId="S::fiona.summers@ssaihq.com::f23b180f-057b-4b38-9171-08414302f650" providerId="AD" clId="Web-{DB03D339-204E-4007-8CA4-15476E58AA84}" dt="2023-03-01T00:40:29.726" v="819"/>
          <ac:inkMkLst>
            <pc:docMk/>
            <pc:sldMk cId="3890960477" sldId="403"/>
            <ac:inkMk id="53" creationId="{C4884FB1-1D5F-E555-F628-591C80BA3A94}"/>
          </ac:inkMkLst>
        </pc:inkChg>
        <pc:inkChg chg="add">
          <ac:chgData name="Fiona Summers" userId="S::fiona.summers@ssaihq.com::f23b180f-057b-4b38-9171-08414302f650" providerId="AD" clId="Web-{DB03D339-204E-4007-8CA4-15476E58AA84}" dt="2023-03-01T00:40:32.195" v="820"/>
          <ac:inkMkLst>
            <pc:docMk/>
            <pc:sldMk cId="3890960477" sldId="403"/>
            <ac:inkMk id="54" creationId="{5480ED49-E975-1620-9810-0A4422136CD3}"/>
          </ac:inkMkLst>
        </pc:inkChg>
        <pc:inkChg chg="add">
          <ac:chgData name="Fiona Summers" userId="S::fiona.summers@ssaihq.com::f23b180f-057b-4b38-9171-08414302f650" providerId="AD" clId="Web-{DB03D339-204E-4007-8CA4-15476E58AA84}" dt="2023-03-01T00:40:33.289" v="821"/>
          <ac:inkMkLst>
            <pc:docMk/>
            <pc:sldMk cId="3890960477" sldId="403"/>
            <ac:inkMk id="55" creationId="{A3AD72BA-A8E4-6BFC-2417-6F95C4F77274}"/>
          </ac:inkMkLst>
        </pc:inkChg>
        <pc:inkChg chg="add">
          <ac:chgData name="Fiona Summers" userId="S::fiona.summers@ssaihq.com::f23b180f-057b-4b38-9171-08414302f650" providerId="AD" clId="Web-{DB03D339-204E-4007-8CA4-15476E58AA84}" dt="2023-03-01T00:40:33.289" v="822"/>
          <ac:inkMkLst>
            <pc:docMk/>
            <pc:sldMk cId="3890960477" sldId="403"/>
            <ac:inkMk id="56" creationId="{7855CD21-ED17-F541-E1D7-40D71F1A802A}"/>
          </ac:inkMkLst>
        </pc:inkChg>
        <pc:inkChg chg="add">
          <ac:chgData name="Fiona Summers" userId="S::fiona.summers@ssaihq.com::f23b180f-057b-4b38-9171-08414302f650" providerId="AD" clId="Web-{DB03D339-204E-4007-8CA4-15476E58AA84}" dt="2023-03-01T00:40:33.289" v="823"/>
          <ac:inkMkLst>
            <pc:docMk/>
            <pc:sldMk cId="3890960477" sldId="403"/>
            <ac:inkMk id="57" creationId="{E2464F8A-DB92-6214-E40C-645543D94CC0}"/>
          </ac:inkMkLst>
        </pc:inkChg>
        <pc:inkChg chg="add">
          <ac:chgData name="Fiona Summers" userId="S::fiona.summers@ssaihq.com::f23b180f-057b-4b38-9171-08414302f650" providerId="AD" clId="Web-{DB03D339-204E-4007-8CA4-15476E58AA84}" dt="2023-03-01T00:40:34.992" v="824"/>
          <ac:inkMkLst>
            <pc:docMk/>
            <pc:sldMk cId="3890960477" sldId="403"/>
            <ac:inkMk id="58" creationId="{40236D87-DDA7-0C3E-487C-F827EAB8276D}"/>
          </ac:inkMkLst>
        </pc:inkChg>
        <pc:inkChg chg="add">
          <ac:chgData name="Fiona Summers" userId="S::fiona.summers@ssaihq.com::f23b180f-057b-4b38-9171-08414302f650" providerId="AD" clId="Web-{DB03D339-204E-4007-8CA4-15476E58AA84}" dt="2023-03-01T00:40:34.992" v="825"/>
          <ac:inkMkLst>
            <pc:docMk/>
            <pc:sldMk cId="3890960477" sldId="403"/>
            <ac:inkMk id="59" creationId="{BE4AEC74-F726-F2EF-DC23-BDE8ADEF7E88}"/>
          </ac:inkMkLst>
        </pc:inkChg>
        <pc:inkChg chg="add">
          <ac:chgData name="Fiona Summers" userId="S::fiona.summers@ssaihq.com::f23b180f-057b-4b38-9171-08414302f650" providerId="AD" clId="Web-{DB03D339-204E-4007-8CA4-15476E58AA84}" dt="2023-03-01T00:40:34.992" v="826"/>
          <ac:inkMkLst>
            <pc:docMk/>
            <pc:sldMk cId="3890960477" sldId="403"/>
            <ac:inkMk id="60" creationId="{158C7A5B-2ED1-7C92-4C94-89E1AB5393F4}"/>
          </ac:inkMkLst>
        </pc:inkChg>
        <pc:inkChg chg="add">
          <ac:chgData name="Fiona Summers" userId="S::fiona.summers@ssaihq.com::f23b180f-057b-4b38-9171-08414302f650" providerId="AD" clId="Web-{DB03D339-204E-4007-8CA4-15476E58AA84}" dt="2023-03-01T00:40:34.992" v="827"/>
          <ac:inkMkLst>
            <pc:docMk/>
            <pc:sldMk cId="3890960477" sldId="403"/>
            <ac:inkMk id="61" creationId="{DA37A1DF-8445-0492-3910-832FFE1C5DB6}"/>
          </ac:inkMkLst>
        </pc:inkChg>
        <pc:inkChg chg="add">
          <ac:chgData name="Fiona Summers" userId="S::fiona.summers@ssaihq.com::f23b180f-057b-4b38-9171-08414302f650" providerId="AD" clId="Web-{DB03D339-204E-4007-8CA4-15476E58AA84}" dt="2023-03-01T00:40:38.445" v="828"/>
          <ac:inkMkLst>
            <pc:docMk/>
            <pc:sldMk cId="3890960477" sldId="403"/>
            <ac:inkMk id="62" creationId="{C6AAB8C8-88D2-AB9B-5648-A048D11A67B4}"/>
          </ac:inkMkLst>
        </pc:inkChg>
        <pc:inkChg chg="add">
          <ac:chgData name="Fiona Summers" userId="S::fiona.summers@ssaihq.com::f23b180f-057b-4b38-9171-08414302f650" providerId="AD" clId="Web-{DB03D339-204E-4007-8CA4-15476E58AA84}" dt="2023-03-01T00:40:39.758" v="829"/>
          <ac:inkMkLst>
            <pc:docMk/>
            <pc:sldMk cId="3890960477" sldId="403"/>
            <ac:inkMk id="63" creationId="{E5417803-AF4D-96A6-F063-B0F3C36B8A40}"/>
          </ac:inkMkLst>
        </pc:inkChg>
        <pc:inkChg chg="add del">
          <ac:chgData name="Fiona Summers" userId="S::fiona.summers@ssaihq.com::f23b180f-057b-4b38-9171-08414302f650" providerId="AD" clId="Web-{DB03D339-204E-4007-8CA4-15476E58AA84}" dt="2023-03-01T00:40:46.930" v="847"/>
          <ac:inkMkLst>
            <pc:docMk/>
            <pc:sldMk cId="3890960477" sldId="403"/>
            <ac:inkMk id="64" creationId="{946A371F-2E58-7B6F-BE74-C9565E29E376}"/>
          </ac:inkMkLst>
        </pc:inkChg>
        <pc:inkChg chg="add del">
          <ac:chgData name="Fiona Summers" userId="S::fiona.summers@ssaihq.com::f23b180f-057b-4b38-9171-08414302f650" providerId="AD" clId="Web-{DB03D339-204E-4007-8CA4-15476E58AA84}" dt="2023-03-01T00:40:46.930" v="846"/>
          <ac:inkMkLst>
            <pc:docMk/>
            <pc:sldMk cId="3890960477" sldId="403"/>
            <ac:inkMk id="65" creationId="{C7229E38-0A56-D579-9E3E-32D78530027F}"/>
          </ac:inkMkLst>
        </pc:inkChg>
        <pc:inkChg chg="add del">
          <ac:chgData name="Fiona Summers" userId="S::fiona.summers@ssaihq.com::f23b180f-057b-4b38-9171-08414302f650" providerId="AD" clId="Web-{DB03D339-204E-4007-8CA4-15476E58AA84}" dt="2023-03-01T00:40:46.930" v="845"/>
          <ac:inkMkLst>
            <pc:docMk/>
            <pc:sldMk cId="3890960477" sldId="403"/>
            <ac:inkMk id="66" creationId="{18192D17-C64D-E254-FD15-DA863F4D8F2D}"/>
          </ac:inkMkLst>
        </pc:inkChg>
        <pc:inkChg chg="add del">
          <ac:chgData name="Fiona Summers" userId="S::fiona.summers@ssaihq.com::f23b180f-057b-4b38-9171-08414302f650" providerId="AD" clId="Web-{DB03D339-204E-4007-8CA4-15476E58AA84}" dt="2023-03-01T00:40:46.930" v="844"/>
          <ac:inkMkLst>
            <pc:docMk/>
            <pc:sldMk cId="3890960477" sldId="403"/>
            <ac:inkMk id="67" creationId="{A46E2846-4EA4-C55F-A0FD-CFCD61E71177}"/>
          </ac:inkMkLst>
        </pc:inkChg>
        <pc:inkChg chg="add del">
          <ac:chgData name="Fiona Summers" userId="S::fiona.summers@ssaihq.com::f23b180f-057b-4b38-9171-08414302f650" providerId="AD" clId="Web-{DB03D339-204E-4007-8CA4-15476E58AA84}" dt="2023-03-01T00:40:46.930" v="843"/>
          <ac:inkMkLst>
            <pc:docMk/>
            <pc:sldMk cId="3890960477" sldId="403"/>
            <ac:inkMk id="68" creationId="{7E5CD727-614C-A61D-BE2B-4601583A8FF0}"/>
          </ac:inkMkLst>
        </pc:inkChg>
        <pc:inkChg chg="add del">
          <ac:chgData name="Fiona Summers" userId="S::fiona.summers@ssaihq.com::f23b180f-057b-4b38-9171-08414302f650" providerId="AD" clId="Web-{DB03D339-204E-4007-8CA4-15476E58AA84}" dt="2023-03-01T00:40:46.930" v="842"/>
          <ac:inkMkLst>
            <pc:docMk/>
            <pc:sldMk cId="3890960477" sldId="403"/>
            <ac:inkMk id="69" creationId="{2CD37DA7-FD1A-580A-3B80-C7CC4AC65D8D}"/>
          </ac:inkMkLst>
        </pc:inkChg>
        <pc:inkChg chg="add del">
          <ac:chgData name="Fiona Summers" userId="S::fiona.summers@ssaihq.com::f23b180f-057b-4b38-9171-08414302f650" providerId="AD" clId="Web-{DB03D339-204E-4007-8CA4-15476E58AA84}" dt="2023-03-01T00:40:46.930" v="841"/>
          <ac:inkMkLst>
            <pc:docMk/>
            <pc:sldMk cId="3890960477" sldId="403"/>
            <ac:inkMk id="70" creationId="{690497AB-CA4B-83BE-47F6-FD5994737B7B}"/>
          </ac:inkMkLst>
        </pc:inkChg>
        <pc:inkChg chg="add del">
          <ac:chgData name="Fiona Summers" userId="S::fiona.summers@ssaihq.com::f23b180f-057b-4b38-9171-08414302f650" providerId="AD" clId="Web-{DB03D339-204E-4007-8CA4-15476E58AA84}" dt="2023-03-01T00:40:46.930" v="840"/>
          <ac:inkMkLst>
            <pc:docMk/>
            <pc:sldMk cId="3890960477" sldId="403"/>
            <ac:inkMk id="71" creationId="{1401714A-74B4-9CDA-99FC-00FE9BC7C64F}"/>
          </ac:inkMkLst>
        </pc:inkChg>
        <pc:inkChg chg="add del">
          <ac:chgData name="Fiona Summers" userId="S::fiona.summers@ssaihq.com::f23b180f-057b-4b38-9171-08414302f650" providerId="AD" clId="Web-{DB03D339-204E-4007-8CA4-15476E58AA84}" dt="2023-03-01T00:40:46.930" v="839"/>
          <ac:inkMkLst>
            <pc:docMk/>
            <pc:sldMk cId="3890960477" sldId="403"/>
            <ac:inkMk id="72" creationId="{5D479DBB-B0F7-34A8-E1FD-29AB1EC6BCA8}"/>
          </ac:inkMkLst>
        </pc:inkChg>
        <pc:inkChg chg="add">
          <ac:chgData name="Fiona Summers" userId="S::fiona.summers@ssaihq.com::f23b180f-057b-4b38-9171-08414302f650" providerId="AD" clId="Web-{DB03D339-204E-4007-8CA4-15476E58AA84}" dt="2023-03-01T00:40:54.273" v="848"/>
          <ac:inkMkLst>
            <pc:docMk/>
            <pc:sldMk cId="3890960477" sldId="403"/>
            <ac:inkMk id="73" creationId="{0233C577-3A37-7AA7-E3D2-32BB16C1891B}"/>
          </ac:inkMkLst>
        </pc:inkChg>
        <pc:inkChg chg="add">
          <ac:chgData name="Fiona Summers" userId="S::fiona.summers@ssaihq.com::f23b180f-057b-4b38-9171-08414302f650" providerId="AD" clId="Web-{DB03D339-204E-4007-8CA4-15476E58AA84}" dt="2023-03-01T00:40:54.273" v="849"/>
          <ac:inkMkLst>
            <pc:docMk/>
            <pc:sldMk cId="3890960477" sldId="403"/>
            <ac:inkMk id="74" creationId="{3FFA9849-83FC-9185-5CFB-AA3AF0E95FD0}"/>
          </ac:inkMkLst>
        </pc:inkChg>
        <pc:inkChg chg="add">
          <ac:chgData name="Fiona Summers" userId="S::fiona.summers@ssaihq.com::f23b180f-057b-4b38-9171-08414302f650" providerId="AD" clId="Web-{DB03D339-204E-4007-8CA4-15476E58AA84}" dt="2023-03-01T00:40:54.289" v="850"/>
          <ac:inkMkLst>
            <pc:docMk/>
            <pc:sldMk cId="3890960477" sldId="403"/>
            <ac:inkMk id="75" creationId="{81D3B812-8EB2-C629-683B-91EAD1F7B77B}"/>
          </ac:inkMkLst>
        </pc:inkChg>
        <pc:inkChg chg="add">
          <ac:chgData name="Fiona Summers" userId="S::fiona.summers@ssaihq.com::f23b180f-057b-4b38-9171-08414302f650" providerId="AD" clId="Web-{DB03D339-204E-4007-8CA4-15476E58AA84}" dt="2023-03-01T00:40:54.289" v="851"/>
          <ac:inkMkLst>
            <pc:docMk/>
            <pc:sldMk cId="3890960477" sldId="403"/>
            <ac:inkMk id="76" creationId="{86C5584E-2EE8-F7F6-645E-669C73C8D839}"/>
          </ac:inkMkLst>
        </pc:inkChg>
        <pc:inkChg chg="add">
          <ac:chgData name="Fiona Summers" userId="S::fiona.summers@ssaihq.com::f23b180f-057b-4b38-9171-08414302f650" providerId="AD" clId="Web-{DB03D339-204E-4007-8CA4-15476E58AA84}" dt="2023-03-01T00:40:54.289" v="852"/>
          <ac:inkMkLst>
            <pc:docMk/>
            <pc:sldMk cId="3890960477" sldId="403"/>
            <ac:inkMk id="77" creationId="{9CD2B222-9E79-3A9C-7255-E4E1E26A1076}"/>
          </ac:inkMkLst>
        </pc:inkChg>
        <pc:inkChg chg="add">
          <ac:chgData name="Fiona Summers" userId="S::fiona.summers@ssaihq.com::f23b180f-057b-4b38-9171-08414302f650" providerId="AD" clId="Web-{DB03D339-204E-4007-8CA4-15476E58AA84}" dt="2023-03-01T00:40:54.289" v="853"/>
          <ac:inkMkLst>
            <pc:docMk/>
            <pc:sldMk cId="3890960477" sldId="403"/>
            <ac:inkMk id="78" creationId="{CB44A37B-B157-E1D1-CA31-F6DC1F65B213}"/>
          </ac:inkMkLst>
        </pc:inkChg>
        <pc:inkChg chg="add">
          <ac:chgData name="Fiona Summers" userId="S::fiona.summers@ssaihq.com::f23b180f-057b-4b38-9171-08414302f650" providerId="AD" clId="Web-{DB03D339-204E-4007-8CA4-15476E58AA84}" dt="2023-03-01T00:40:54.289" v="854"/>
          <ac:inkMkLst>
            <pc:docMk/>
            <pc:sldMk cId="3890960477" sldId="403"/>
            <ac:inkMk id="79" creationId="{F9224F4D-07FB-80DA-B41F-F741CC6E67A5}"/>
          </ac:inkMkLst>
        </pc:inkChg>
        <pc:inkChg chg="add">
          <ac:chgData name="Fiona Summers" userId="S::fiona.summers@ssaihq.com::f23b180f-057b-4b38-9171-08414302f650" providerId="AD" clId="Web-{DB03D339-204E-4007-8CA4-15476E58AA84}" dt="2023-03-01T00:40:54.305" v="855"/>
          <ac:inkMkLst>
            <pc:docMk/>
            <pc:sldMk cId="3890960477" sldId="403"/>
            <ac:inkMk id="80" creationId="{1A7211D2-A444-BC87-DA10-08A6D3AD0288}"/>
          </ac:inkMkLst>
        </pc:inkChg>
        <pc:inkChg chg="add">
          <ac:chgData name="Fiona Summers" userId="S::fiona.summers@ssaihq.com::f23b180f-057b-4b38-9171-08414302f650" providerId="AD" clId="Web-{DB03D339-204E-4007-8CA4-15476E58AA84}" dt="2023-03-01T00:40:54.305" v="856"/>
          <ac:inkMkLst>
            <pc:docMk/>
            <pc:sldMk cId="3890960477" sldId="403"/>
            <ac:inkMk id="81" creationId="{30CCC8A1-F792-312F-01A8-6C8C8A10985B}"/>
          </ac:inkMkLst>
        </pc:inkChg>
        <pc:inkChg chg="add">
          <ac:chgData name="Fiona Summers" userId="S::fiona.summers@ssaihq.com::f23b180f-057b-4b38-9171-08414302f650" providerId="AD" clId="Web-{DB03D339-204E-4007-8CA4-15476E58AA84}" dt="2023-03-01T00:41:02.664" v="857"/>
          <ac:inkMkLst>
            <pc:docMk/>
            <pc:sldMk cId="3890960477" sldId="403"/>
            <ac:inkMk id="82" creationId="{95F9F364-A2D7-2620-8517-023027DA5D03}"/>
          </ac:inkMkLst>
        </pc:inkChg>
        <pc:inkChg chg="add">
          <ac:chgData name="Fiona Summers" userId="S::fiona.summers@ssaihq.com::f23b180f-057b-4b38-9171-08414302f650" providerId="AD" clId="Web-{DB03D339-204E-4007-8CA4-15476E58AA84}" dt="2023-03-01T00:41:02.664" v="858"/>
          <ac:inkMkLst>
            <pc:docMk/>
            <pc:sldMk cId="3890960477" sldId="403"/>
            <ac:inkMk id="83" creationId="{A366E18D-2C19-3339-344D-81EE42A1E95D}"/>
          </ac:inkMkLst>
        </pc:inkChg>
        <pc:inkChg chg="add">
          <ac:chgData name="Fiona Summers" userId="S::fiona.summers@ssaihq.com::f23b180f-057b-4b38-9171-08414302f650" providerId="AD" clId="Web-{DB03D339-204E-4007-8CA4-15476E58AA84}" dt="2023-03-01T00:41:04.555" v="859"/>
          <ac:inkMkLst>
            <pc:docMk/>
            <pc:sldMk cId="3890960477" sldId="403"/>
            <ac:inkMk id="84" creationId="{5213425B-0D46-2CE3-4995-379111A931DA}"/>
          </ac:inkMkLst>
        </pc:inkChg>
        <pc:inkChg chg="add">
          <ac:chgData name="Fiona Summers" userId="S::fiona.summers@ssaihq.com::f23b180f-057b-4b38-9171-08414302f650" providerId="AD" clId="Web-{DB03D339-204E-4007-8CA4-15476E58AA84}" dt="2023-03-01T00:41:04.555" v="860"/>
          <ac:inkMkLst>
            <pc:docMk/>
            <pc:sldMk cId="3890960477" sldId="403"/>
            <ac:inkMk id="85" creationId="{94A6A317-282D-3474-8F5D-90514F87F9B5}"/>
          </ac:inkMkLst>
        </pc:inkChg>
        <pc:inkChg chg="add">
          <ac:chgData name="Fiona Summers" userId="S::fiona.summers@ssaihq.com::f23b180f-057b-4b38-9171-08414302f650" providerId="AD" clId="Web-{DB03D339-204E-4007-8CA4-15476E58AA84}" dt="2023-03-01T00:41:04.555" v="861"/>
          <ac:inkMkLst>
            <pc:docMk/>
            <pc:sldMk cId="3890960477" sldId="403"/>
            <ac:inkMk id="86" creationId="{CBC93A0B-B8F8-9B7A-BF9F-285B8E891651}"/>
          </ac:inkMkLst>
        </pc:inkChg>
        <pc:inkChg chg="add">
          <ac:chgData name="Fiona Summers" userId="S::fiona.summers@ssaihq.com::f23b180f-057b-4b38-9171-08414302f650" providerId="AD" clId="Web-{DB03D339-204E-4007-8CA4-15476E58AA84}" dt="2023-03-01T00:41:05.258" v="862"/>
          <ac:inkMkLst>
            <pc:docMk/>
            <pc:sldMk cId="3890960477" sldId="403"/>
            <ac:inkMk id="87" creationId="{FB540431-4DD1-6FA7-5848-F18EBA59ABC8}"/>
          </ac:inkMkLst>
        </pc:inkChg>
        <pc:inkChg chg="add">
          <ac:chgData name="Fiona Summers" userId="S::fiona.summers@ssaihq.com::f23b180f-057b-4b38-9171-08414302f650" providerId="AD" clId="Web-{DB03D339-204E-4007-8CA4-15476E58AA84}" dt="2023-03-01T00:41:06.758" v="863"/>
          <ac:inkMkLst>
            <pc:docMk/>
            <pc:sldMk cId="3890960477" sldId="403"/>
            <ac:inkMk id="88" creationId="{63341BA3-B004-6E07-8A2A-4E4C8708C722}"/>
          </ac:inkMkLst>
        </pc:inkChg>
        <pc:inkChg chg="add">
          <ac:chgData name="Fiona Summers" userId="S::fiona.summers@ssaihq.com::f23b180f-057b-4b38-9171-08414302f650" providerId="AD" clId="Web-{DB03D339-204E-4007-8CA4-15476E58AA84}" dt="2023-03-01T00:41:06.758" v="864"/>
          <ac:inkMkLst>
            <pc:docMk/>
            <pc:sldMk cId="3890960477" sldId="403"/>
            <ac:inkMk id="89" creationId="{2EA71F00-D0F0-FFE1-CE63-47304369BE64}"/>
          </ac:inkMkLst>
        </pc:inkChg>
        <pc:inkChg chg="add">
          <ac:chgData name="Fiona Summers" userId="S::fiona.summers@ssaihq.com::f23b180f-057b-4b38-9171-08414302f650" providerId="AD" clId="Web-{DB03D339-204E-4007-8CA4-15476E58AA84}" dt="2023-03-01T00:41:12.149" v="865"/>
          <ac:inkMkLst>
            <pc:docMk/>
            <pc:sldMk cId="3890960477" sldId="403"/>
            <ac:inkMk id="90" creationId="{B1929836-EA2B-D0F7-F0B3-2682085300EA}"/>
          </ac:inkMkLst>
        </pc:inkChg>
        <pc:inkChg chg="add">
          <ac:chgData name="Fiona Summers" userId="S::fiona.summers@ssaihq.com::f23b180f-057b-4b38-9171-08414302f650" providerId="AD" clId="Web-{DB03D339-204E-4007-8CA4-15476E58AA84}" dt="2023-03-01T00:41:12.149" v="866"/>
          <ac:inkMkLst>
            <pc:docMk/>
            <pc:sldMk cId="3890960477" sldId="403"/>
            <ac:inkMk id="91" creationId="{034F29F4-A384-8FD1-269D-CD45D4B71E42}"/>
          </ac:inkMkLst>
        </pc:inkChg>
        <pc:inkChg chg="add">
          <ac:chgData name="Fiona Summers" userId="S::fiona.summers@ssaihq.com::f23b180f-057b-4b38-9171-08414302f650" providerId="AD" clId="Web-{DB03D339-204E-4007-8CA4-15476E58AA84}" dt="2023-03-01T00:41:12.164" v="867"/>
          <ac:inkMkLst>
            <pc:docMk/>
            <pc:sldMk cId="3890960477" sldId="403"/>
            <ac:inkMk id="92" creationId="{FA8B6E14-CB0B-3FDC-61C0-4B5812EDD00E}"/>
          </ac:inkMkLst>
        </pc:inkChg>
        <pc:inkChg chg="add">
          <ac:chgData name="Fiona Summers" userId="S::fiona.summers@ssaihq.com::f23b180f-057b-4b38-9171-08414302f650" providerId="AD" clId="Web-{DB03D339-204E-4007-8CA4-15476E58AA84}" dt="2023-03-01T00:41:12.164" v="868"/>
          <ac:inkMkLst>
            <pc:docMk/>
            <pc:sldMk cId="3890960477" sldId="403"/>
            <ac:inkMk id="93" creationId="{B64873BE-5BE8-7C57-1B1A-9C2BDCB86D7A}"/>
          </ac:inkMkLst>
        </pc:inkChg>
        <pc:inkChg chg="add">
          <ac:chgData name="Fiona Summers" userId="S::fiona.summers@ssaihq.com::f23b180f-057b-4b38-9171-08414302f650" providerId="AD" clId="Web-{DB03D339-204E-4007-8CA4-15476E58AA84}" dt="2023-03-01T00:41:12.164" v="869"/>
          <ac:inkMkLst>
            <pc:docMk/>
            <pc:sldMk cId="3890960477" sldId="403"/>
            <ac:inkMk id="94" creationId="{3D059224-DCE6-9357-A12C-039DA0E342ED}"/>
          </ac:inkMkLst>
        </pc:inkChg>
        <pc:inkChg chg="add">
          <ac:chgData name="Fiona Summers" userId="S::fiona.summers@ssaihq.com::f23b180f-057b-4b38-9171-08414302f650" providerId="AD" clId="Web-{DB03D339-204E-4007-8CA4-15476E58AA84}" dt="2023-03-01T00:41:13.180" v="870"/>
          <ac:inkMkLst>
            <pc:docMk/>
            <pc:sldMk cId="3890960477" sldId="403"/>
            <ac:inkMk id="95" creationId="{F2A30EB5-ED53-E034-0900-69FF0E7AF645}"/>
          </ac:inkMkLst>
        </pc:inkChg>
        <pc:inkChg chg="add">
          <ac:chgData name="Fiona Summers" userId="S::fiona.summers@ssaihq.com::f23b180f-057b-4b38-9171-08414302f650" providerId="AD" clId="Web-{DB03D339-204E-4007-8CA4-15476E58AA84}" dt="2023-03-01T00:41:13.180" v="871"/>
          <ac:inkMkLst>
            <pc:docMk/>
            <pc:sldMk cId="3890960477" sldId="403"/>
            <ac:inkMk id="96" creationId="{CC1DB05D-E0D0-008E-81AC-20EBF5334B0F}"/>
          </ac:inkMkLst>
        </pc:inkChg>
        <pc:inkChg chg="add">
          <ac:chgData name="Fiona Summers" userId="S::fiona.summers@ssaihq.com::f23b180f-057b-4b38-9171-08414302f650" providerId="AD" clId="Web-{DB03D339-204E-4007-8CA4-15476E58AA84}" dt="2023-03-01T00:41:13.196" v="872"/>
          <ac:inkMkLst>
            <pc:docMk/>
            <pc:sldMk cId="3890960477" sldId="403"/>
            <ac:inkMk id="97" creationId="{B693782C-A956-412C-F388-021C5CB98379}"/>
          </ac:inkMkLst>
        </pc:inkChg>
        <pc:inkChg chg="add">
          <ac:chgData name="Fiona Summers" userId="S::fiona.summers@ssaihq.com::f23b180f-057b-4b38-9171-08414302f650" providerId="AD" clId="Web-{DB03D339-204E-4007-8CA4-15476E58AA84}" dt="2023-03-01T00:41:16.493" v="873"/>
          <ac:inkMkLst>
            <pc:docMk/>
            <pc:sldMk cId="3890960477" sldId="403"/>
            <ac:inkMk id="98" creationId="{B2D00117-F48D-75DC-5CFA-1B1520E7CC25}"/>
          </ac:inkMkLst>
        </pc:inkChg>
        <pc:inkChg chg="add">
          <ac:chgData name="Fiona Summers" userId="S::fiona.summers@ssaihq.com::f23b180f-057b-4b38-9171-08414302f650" providerId="AD" clId="Web-{DB03D339-204E-4007-8CA4-15476E58AA84}" dt="2023-03-01T00:41:18.883" v="874"/>
          <ac:inkMkLst>
            <pc:docMk/>
            <pc:sldMk cId="3890960477" sldId="403"/>
            <ac:inkMk id="99" creationId="{EA3EE37F-D46E-3418-A0F7-CA4A22390EE7}"/>
          </ac:inkMkLst>
        </pc:inkChg>
        <pc:inkChg chg="add">
          <ac:chgData name="Fiona Summers" userId="S::fiona.summers@ssaihq.com::f23b180f-057b-4b38-9171-08414302f650" providerId="AD" clId="Web-{DB03D339-204E-4007-8CA4-15476E58AA84}" dt="2023-03-01T00:41:19.446" v="875"/>
          <ac:inkMkLst>
            <pc:docMk/>
            <pc:sldMk cId="3890960477" sldId="403"/>
            <ac:inkMk id="100" creationId="{6EB67B40-75DE-C25C-A6E7-D32B81874638}"/>
          </ac:inkMkLst>
        </pc:inkChg>
        <pc:inkChg chg="add">
          <ac:chgData name="Fiona Summers" userId="S::fiona.summers@ssaihq.com::f23b180f-057b-4b38-9171-08414302f650" providerId="AD" clId="Web-{DB03D339-204E-4007-8CA4-15476E58AA84}" dt="2023-03-01T00:41:20.539" v="876"/>
          <ac:inkMkLst>
            <pc:docMk/>
            <pc:sldMk cId="3890960477" sldId="403"/>
            <ac:inkMk id="101" creationId="{47A4AC17-A507-AB9D-A6F3-987605E01D24}"/>
          </ac:inkMkLst>
        </pc:inkChg>
        <pc:inkChg chg="add">
          <ac:chgData name="Fiona Summers" userId="S::fiona.summers@ssaihq.com::f23b180f-057b-4b38-9171-08414302f650" providerId="AD" clId="Web-{DB03D339-204E-4007-8CA4-15476E58AA84}" dt="2023-03-01T00:41:22.430" v="877"/>
          <ac:inkMkLst>
            <pc:docMk/>
            <pc:sldMk cId="3890960477" sldId="403"/>
            <ac:inkMk id="102" creationId="{86EA7559-5F1D-A2B4-A8A9-6573A7AFAB8E}"/>
          </ac:inkMkLst>
        </pc:inkChg>
        <pc:inkChg chg="add">
          <ac:chgData name="Fiona Summers" userId="S::fiona.summers@ssaihq.com::f23b180f-057b-4b38-9171-08414302f650" providerId="AD" clId="Web-{DB03D339-204E-4007-8CA4-15476E58AA84}" dt="2023-03-01T00:41:23.274" v="878"/>
          <ac:inkMkLst>
            <pc:docMk/>
            <pc:sldMk cId="3890960477" sldId="403"/>
            <ac:inkMk id="103" creationId="{E087911F-5626-49DE-7BB4-2ED93D43DFD8}"/>
          </ac:inkMkLst>
        </pc:inkChg>
        <pc:inkChg chg="add">
          <ac:chgData name="Fiona Summers" userId="S::fiona.summers@ssaihq.com::f23b180f-057b-4b38-9171-08414302f650" providerId="AD" clId="Web-{DB03D339-204E-4007-8CA4-15476E58AA84}" dt="2023-03-01T00:41:54.524" v="879"/>
          <ac:inkMkLst>
            <pc:docMk/>
            <pc:sldMk cId="3890960477" sldId="403"/>
            <ac:inkMk id="104" creationId="{21B47219-CB4C-B8F7-7B91-010096544751}"/>
          </ac:inkMkLst>
        </pc:inkChg>
        <pc:inkChg chg="add">
          <ac:chgData name="Fiona Summers" userId="S::fiona.summers@ssaihq.com::f23b180f-057b-4b38-9171-08414302f650" providerId="AD" clId="Web-{DB03D339-204E-4007-8CA4-15476E58AA84}" dt="2023-03-01T00:41:55.009" v="880"/>
          <ac:inkMkLst>
            <pc:docMk/>
            <pc:sldMk cId="3890960477" sldId="403"/>
            <ac:inkMk id="105" creationId="{705556EC-526D-3E9F-E3B1-2F09822DB129}"/>
          </ac:inkMkLst>
        </pc:inkChg>
        <pc:inkChg chg="add">
          <ac:chgData name="Fiona Summers" userId="S::fiona.summers@ssaihq.com::f23b180f-057b-4b38-9171-08414302f650" providerId="AD" clId="Web-{DB03D339-204E-4007-8CA4-15476E58AA84}" dt="2023-03-01T00:41:59.821" v="881"/>
          <ac:inkMkLst>
            <pc:docMk/>
            <pc:sldMk cId="3890960477" sldId="403"/>
            <ac:inkMk id="106" creationId="{8AF419AA-BD51-A084-9FFB-7422FB02D0BB}"/>
          </ac:inkMkLst>
        </pc:inkChg>
        <pc:inkChg chg="add">
          <ac:chgData name="Fiona Summers" userId="S::fiona.summers@ssaihq.com::f23b180f-057b-4b38-9171-08414302f650" providerId="AD" clId="Web-{DB03D339-204E-4007-8CA4-15476E58AA84}" dt="2023-03-01T00:41:59.837" v="882"/>
          <ac:inkMkLst>
            <pc:docMk/>
            <pc:sldMk cId="3890960477" sldId="403"/>
            <ac:inkMk id="107" creationId="{C2B7FFAA-5CDA-30DA-2A14-95B056994EA7}"/>
          </ac:inkMkLst>
        </pc:inkChg>
        <pc:inkChg chg="add">
          <ac:chgData name="Fiona Summers" userId="S::fiona.summers@ssaihq.com::f23b180f-057b-4b38-9171-08414302f650" providerId="AD" clId="Web-{DB03D339-204E-4007-8CA4-15476E58AA84}" dt="2023-03-01T00:42:08.556" v="883"/>
          <ac:inkMkLst>
            <pc:docMk/>
            <pc:sldMk cId="3890960477" sldId="403"/>
            <ac:inkMk id="108" creationId="{754CC0E3-33F3-2657-C497-30A6B4E9B3E3}"/>
          </ac:inkMkLst>
        </pc:inkChg>
        <pc:inkChg chg="add">
          <ac:chgData name="Fiona Summers" userId="S::fiona.summers@ssaihq.com::f23b180f-057b-4b38-9171-08414302f650" providerId="AD" clId="Web-{DB03D339-204E-4007-8CA4-15476E58AA84}" dt="2023-03-01T00:42:08.556" v="884"/>
          <ac:inkMkLst>
            <pc:docMk/>
            <pc:sldMk cId="3890960477" sldId="403"/>
            <ac:inkMk id="109" creationId="{9833DE9E-5641-951F-551F-B8D3A04E2F2F}"/>
          </ac:inkMkLst>
        </pc:inkChg>
        <pc:inkChg chg="add">
          <ac:chgData name="Fiona Summers" userId="S::fiona.summers@ssaihq.com::f23b180f-057b-4b38-9171-08414302f650" providerId="AD" clId="Web-{DB03D339-204E-4007-8CA4-15476E58AA84}" dt="2023-03-01T00:42:08.556" v="885"/>
          <ac:inkMkLst>
            <pc:docMk/>
            <pc:sldMk cId="3890960477" sldId="403"/>
            <ac:inkMk id="110" creationId="{DE55C587-B408-874C-B49F-DC5918AC2DC0}"/>
          </ac:inkMkLst>
        </pc:inkChg>
        <pc:inkChg chg="add">
          <ac:chgData name="Fiona Summers" userId="S::fiona.summers@ssaihq.com::f23b180f-057b-4b38-9171-08414302f650" providerId="AD" clId="Web-{DB03D339-204E-4007-8CA4-15476E58AA84}" dt="2023-03-01T00:42:08.556" v="886"/>
          <ac:inkMkLst>
            <pc:docMk/>
            <pc:sldMk cId="3890960477" sldId="403"/>
            <ac:inkMk id="111" creationId="{BC158C28-7E0D-F9E6-60C4-B28A59599AA9}"/>
          </ac:inkMkLst>
        </pc:inkChg>
        <pc:inkChg chg="add">
          <ac:chgData name="Fiona Summers" userId="S::fiona.summers@ssaihq.com::f23b180f-057b-4b38-9171-08414302f650" providerId="AD" clId="Web-{DB03D339-204E-4007-8CA4-15476E58AA84}" dt="2023-03-01T00:42:10.931" v="887"/>
          <ac:inkMkLst>
            <pc:docMk/>
            <pc:sldMk cId="3890960477" sldId="403"/>
            <ac:inkMk id="112" creationId="{32C92229-4137-B992-296A-178BC0E3EBDB}"/>
          </ac:inkMkLst>
        </pc:inkChg>
        <pc:inkChg chg="add">
          <ac:chgData name="Fiona Summers" userId="S::fiona.summers@ssaihq.com::f23b180f-057b-4b38-9171-08414302f650" providerId="AD" clId="Web-{DB03D339-204E-4007-8CA4-15476E58AA84}" dt="2023-03-01T00:42:10.931" v="888"/>
          <ac:inkMkLst>
            <pc:docMk/>
            <pc:sldMk cId="3890960477" sldId="403"/>
            <ac:inkMk id="113" creationId="{5E870799-2807-49EE-6A30-B83143834682}"/>
          </ac:inkMkLst>
        </pc:inkChg>
        <pc:inkChg chg="add">
          <ac:chgData name="Fiona Summers" userId="S::fiona.summers@ssaihq.com::f23b180f-057b-4b38-9171-08414302f650" providerId="AD" clId="Web-{DB03D339-204E-4007-8CA4-15476E58AA84}" dt="2023-03-01T00:42:10.931" v="889"/>
          <ac:inkMkLst>
            <pc:docMk/>
            <pc:sldMk cId="3890960477" sldId="403"/>
            <ac:inkMk id="114" creationId="{A5ABDA60-9B6B-C747-5147-ACDF2CDDF342}"/>
          </ac:inkMkLst>
        </pc:inkChg>
        <pc:inkChg chg="add">
          <ac:chgData name="Fiona Summers" userId="S::fiona.summers@ssaihq.com::f23b180f-057b-4b38-9171-08414302f650" providerId="AD" clId="Web-{DB03D339-204E-4007-8CA4-15476E58AA84}" dt="2023-03-01T00:42:10.931" v="890"/>
          <ac:inkMkLst>
            <pc:docMk/>
            <pc:sldMk cId="3890960477" sldId="403"/>
            <ac:inkMk id="115" creationId="{CE38CA9C-608C-E01B-C568-0D0F188F0DA9}"/>
          </ac:inkMkLst>
        </pc:inkChg>
        <pc:inkChg chg="add">
          <ac:chgData name="Fiona Summers" userId="S::fiona.summers@ssaihq.com::f23b180f-057b-4b38-9171-08414302f650" providerId="AD" clId="Web-{DB03D339-204E-4007-8CA4-15476E58AA84}" dt="2023-03-01T00:42:15.103" v="891"/>
          <ac:inkMkLst>
            <pc:docMk/>
            <pc:sldMk cId="3890960477" sldId="403"/>
            <ac:inkMk id="116" creationId="{8971A357-FCAD-000C-9DBB-CB78A4741C72}"/>
          </ac:inkMkLst>
        </pc:inkChg>
        <pc:inkChg chg="add">
          <ac:chgData name="Fiona Summers" userId="S::fiona.summers@ssaihq.com::f23b180f-057b-4b38-9171-08414302f650" providerId="AD" clId="Web-{DB03D339-204E-4007-8CA4-15476E58AA84}" dt="2023-03-01T00:42:15.103" v="892"/>
          <ac:inkMkLst>
            <pc:docMk/>
            <pc:sldMk cId="3890960477" sldId="403"/>
            <ac:inkMk id="117" creationId="{8C56C149-17EC-F210-1D52-A58F68B7E8EF}"/>
          </ac:inkMkLst>
        </pc:inkChg>
        <pc:inkChg chg="add">
          <ac:chgData name="Fiona Summers" userId="S::fiona.summers@ssaihq.com::f23b180f-057b-4b38-9171-08414302f650" providerId="AD" clId="Web-{DB03D339-204E-4007-8CA4-15476E58AA84}" dt="2023-03-01T00:42:15.103" v="893"/>
          <ac:inkMkLst>
            <pc:docMk/>
            <pc:sldMk cId="3890960477" sldId="403"/>
            <ac:inkMk id="118" creationId="{D688B57F-9727-89AD-E3A0-E627EBCD45E9}"/>
          </ac:inkMkLst>
        </pc:inkChg>
        <pc:inkChg chg="add">
          <ac:chgData name="Fiona Summers" userId="S::fiona.summers@ssaihq.com::f23b180f-057b-4b38-9171-08414302f650" providerId="AD" clId="Web-{DB03D339-204E-4007-8CA4-15476E58AA84}" dt="2023-03-01T00:42:15.103" v="894"/>
          <ac:inkMkLst>
            <pc:docMk/>
            <pc:sldMk cId="3890960477" sldId="403"/>
            <ac:inkMk id="119" creationId="{1D6BE0DE-3AD6-7270-1054-885769F66FCE}"/>
          </ac:inkMkLst>
        </pc:inkChg>
        <pc:inkChg chg="add">
          <ac:chgData name="Fiona Summers" userId="S::fiona.summers@ssaihq.com::f23b180f-057b-4b38-9171-08414302f650" providerId="AD" clId="Web-{DB03D339-204E-4007-8CA4-15476E58AA84}" dt="2023-03-01T00:42:15.118" v="895"/>
          <ac:inkMkLst>
            <pc:docMk/>
            <pc:sldMk cId="3890960477" sldId="403"/>
            <ac:inkMk id="120" creationId="{3AB14913-3B60-913F-5837-63173E9905DC}"/>
          </ac:inkMkLst>
        </pc:inkChg>
        <pc:inkChg chg="add">
          <ac:chgData name="Fiona Summers" userId="S::fiona.summers@ssaihq.com::f23b180f-057b-4b38-9171-08414302f650" providerId="AD" clId="Web-{DB03D339-204E-4007-8CA4-15476E58AA84}" dt="2023-03-01T00:42:15.118" v="896"/>
          <ac:inkMkLst>
            <pc:docMk/>
            <pc:sldMk cId="3890960477" sldId="403"/>
            <ac:inkMk id="121" creationId="{D6A0487A-427E-5CAD-05F8-43672FFB9A2A}"/>
          </ac:inkMkLst>
        </pc:inkChg>
        <pc:inkChg chg="add">
          <ac:chgData name="Fiona Summers" userId="S::fiona.summers@ssaihq.com::f23b180f-057b-4b38-9171-08414302f650" providerId="AD" clId="Web-{DB03D339-204E-4007-8CA4-15476E58AA84}" dt="2023-03-01T00:42:15.118" v="897"/>
          <ac:inkMkLst>
            <pc:docMk/>
            <pc:sldMk cId="3890960477" sldId="403"/>
            <ac:inkMk id="122" creationId="{E586A173-5F14-EB15-3D58-B7A398533F9E}"/>
          </ac:inkMkLst>
        </pc:inkChg>
        <pc:inkChg chg="add">
          <ac:chgData name="Fiona Summers" userId="S::fiona.summers@ssaihq.com::f23b180f-057b-4b38-9171-08414302f650" providerId="AD" clId="Web-{DB03D339-204E-4007-8CA4-15476E58AA84}" dt="2023-03-01T00:42:15.118" v="898"/>
          <ac:inkMkLst>
            <pc:docMk/>
            <pc:sldMk cId="3890960477" sldId="403"/>
            <ac:inkMk id="123" creationId="{02F20691-BBAA-683D-3BA4-3AC1FEE340DB}"/>
          </ac:inkMkLst>
        </pc:inkChg>
        <pc:inkChg chg="add">
          <ac:chgData name="Fiona Summers" userId="S::fiona.summers@ssaihq.com::f23b180f-057b-4b38-9171-08414302f650" providerId="AD" clId="Web-{DB03D339-204E-4007-8CA4-15476E58AA84}" dt="2023-03-01T00:42:17.493" v="899"/>
          <ac:inkMkLst>
            <pc:docMk/>
            <pc:sldMk cId="3890960477" sldId="403"/>
            <ac:inkMk id="124" creationId="{89236A16-9169-B2B5-2769-FF4C413DC810}"/>
          </ac:inkMkLst>
        </pc:inkChg>
        <pc:inkChg chg="add">
          <ac:chgData name="Fiona Summers" userId="S::fiona.summers@ssaihq.com::f23b180f-057b-4b38-9171-08414302f650" providerId="AD" clId="Web-{DB03D339-204E-4007-8CA4-15476E58AA84}" dt="2023-03-01T00:42:31.212" v="900"/>
          <ac:inkMkLst>
            <pc:docMk/>
            <pc:sldMk cId="3890960477" sldId="403"/>
            <ac:inkMk id="125" creationId="{EA0B42BA-B7BA-B782-4B63-4123AFC0B907}"/>
          </ac:inkMkLst>
        </pc:inkChg>
        <pc:inkChg chg="add">
          <ac:chgData name="Fiona Summers" userId="S::fiona.summers@ssaihq.com::f23b180f-057b-4b38-9171-08414302f650" providerId="AD" clId="Web-{DB03D339-204E-4007-8CA4-15476E58AA84}" dt="2023-03-01T00:42:31.212" v="901"/>
          <ac:inkMkLst>
            <pc:docMk/>
            <pc:sldMk cId="3890960477" sldId="403"/>
            <ac:inkMk id="126" creationId="{2FE5E5BB-E853-CE02-F29A-1A331AD5CA9C}"/>
          </ac:inkMkLst>
        </pc:inkChg>
        <pc:inkChg chg="add">
          <ac:chgData name="Fiona Summers" userId="S::fiona.summers@ssaihq.com::f23b180f-057b-4b38-9171-08414302f650" providerId="AD" clId="Web-{DB03D339-204E-4007-8CA4-15476E58AA84}" dt="2023-03-01T00:42:32.525" v="902"/>
          <ac:inkMkLst>
            <pc:docMk/>
            <pc:sldMk cId="3890960477" sldId="403"/>
            <ac:inkMk id="127" creationId="{FFFE1B23-B3C9-2980-9422-BAEA06576126}"/>
          </ac:inkMkLst>
        </pc:inkChg>
        <pc:inkChg chg="add">
          <ac:chgData name="Fiona Summers" userId="S::fiona.summers@ssaihq.com::f23b180f-057b-4b38-9171-08414302f650" providerId="AD" clId="Web-{DB03D339-204E-4007-8CA4-15476E58AA84}" dt="2023-03-01T00:42:33.244" v="903"/>
          <ac:inkMkLst>
            <pc:docMk/>
            <pc:sldMk cId="3890960477" sldId="403"/>
            <ac:inkMk id="128" creationId="{DEE04A1D-071A-EAA3-CE30-CCBD3BC8288B}"/>
          </ac:inkMkLst>
        </pc:inkChg>
      </pc:sldChg>
      <pc:sldChg chg="addSp delSp modSp add replId">
        <pc:chgData name="Fiona Summers" userId="S::fiona.summers@ssaihq.com::f23b180f-057b-4b38-9171-08414302f650" providerId="AD" clId="Web-{DB03D339-204E-4007-8CA4-15476E58AA84}" dt="2023-03-01T00:45:23.621" v="1048"/>
        <pc:sldMkLst>
          <pc:docMk/>
          <pc:sldMk cId="1700170637" sldId="404"/>
        </pc:sldMkLst>
        <pc:spChg chg="mod">
          <ac:chgData name="Fiona Summers" userId="S::fiona.summers@ssaihq.com::f23b180f-057b-4b38-9171-08414302f650" providerId="AD" clId="Web-{DB03D339-204E-4007-8CA4-15476E58AA84}" dt="2023-03-01T00:38:43.225" v="769" actId="20577"/>
          <ac:spMkLst>
            <pc:docMk/>
            <pc:sldMk cId="1700170637" sldId="404"/>
            <ac:spMk id="3" creationId="{40681368-788D-9575-93B0-EFB819E71EED}"/>
          </ac:spMkLst>
        </pc:spChg>
        <pc:inkChg chg="add del mod">
          <ac:chgData name="Fiona Summers" userId="S::fiona.summers@ssaihq.com::f23b180f-057b-4b38-9171-08414302f650" providerId="AD" clId="Web-{DB03D339-204E-4007-8CA4-15476E58AA84}" dt="2023-03-01T00:44:22.104" v="981"/>
          <ac:inkMkLst>
            <pc:docMk/>
            <pc:sldMk cId="1700170637" sldId="404"/>
            <ac:inkMk id="2" creationId="{F2FD8A95-B93A-9E1D-E957-6802DF201726}"/>
          </ac:inkMkLst>
        </pc:inkChg>
        <pc:inkChg chg="add del mod">
          <ac:chgData name="Fiona Summers" userId="S::fiona.summers@ssaihq.com::f23b180f-057b-4b38-9171-08414302f650" providerId="AD" clId="Web-{DB03D339-204E-4007-8CA4-15476E58AA84}" dt="2023-03-01T00:44:22.104" v="980"/>
          <ac:inkMkLst>
            <pc:docMk/>
            <pc:sldMk cId="1700170637" sldId="404"/>
            <ac:inkMk id="4" creationId="{25C1BFC0-E091-1058-7E1A-021577D4640B}"/>
          </ac:inkMkLst>
        </pc:inkChg>
        <pc:inkChg chg="add del mod">
          <ac:chgData name="Fiona Summers" userId="S::fiona.summers@ssaihq.com::f23b180f-057b-4b38-9171-08414302f650" providerId="AD" clId="Web-{DB03D339-204E-4007-8CA4-15476E58AA84}" dt="2023-03-01T00:44:22.104" v="979"/>
          <ac:inkMkLst>
            <pc:docMk/>
            <pc:sldMk cId="1700170637" sldId="404"/>
            <ac:inkMk id="5" creationId="{4ED14DFC-DA3F-9C5F-B504-B4BCF020FB3A}"/>
          </ac:inkMkLst>
        </pc:inkChg>
        <pc:inkChg chg="add del mod">
          <ac:chgData name="Fiona Summers" userId="S::fiona.summers@ssaihq.com::f23b180f-057b-4b38-9171-08414302f650" providerId="AD" clId="Web-{DB03D339-204E-4007-8CA4-15476E58AA84}" dt="2023-03-01T00:44:22.104" v="978"/>
          <ac:inkMkLst>
            <pc:docMk/>
            <pc:sldMk cId="1700170637" sldId="404"/>
            <ac:inkMk id="6" creationId="{F64C45A6-A45C-DCD4-C9DF-5C01F9215FE4}"/>
          </ac:inkMkLst>
        </pc:inkChg>
        <pc:inkChg chg="add del mod">
          <ac:chgData name="Fiona Summers" userId="S::fiona.summers@ssaihq.com::f23b180f-057b-4b38-9171-08414302f650" providerId="AD" clId="Web-{DB03D339-204E-4007-8CA4-15476E58AA84}" dt="2023-03-01T00:44:22.104" v="977"/>
          <ac:inkMkLst>
            <pc:docMk/>
            <pc:sldMk cId="1700170637" sldId="404"/>
            <ac:inkMk id="7" creationId="{CC3D3B4C-0496-382E-86EA-D4FFDD4C4C41}"/>
          </ac:inkMkLst>
        </pc:inkChg>
        <pc:inkChg chg="add del mod">
          <ac:chgData name="Fiona Summers" userId="S::fiona.summers@ssaihq.com::f23b180f-057b-4b38-9171-08414302f650" providerId="AD" clId="Web-{DB03D339-204E-4007-8CA4-15476E58AA84}" dt="2023-03-01T00:44:22.104" v="976"/>
          <ac:inkMkLst>
            <pc:docMk/>
            <pc:sldMk cId="1700170637" sldId="404"/>
            <ac:inkMk id="8" creationId="{952FBEFE-A124-9806-9632-AC931A137B63}"/>
          </ac:inkMkLst>
        </pc:inkChg>
        <pc:inkChg chg="add del mod">
          <ac:chgData name="Fiona Summers" userId="S::fiona.summers@ssaihq.com::f23b180f-057b-4b38-9171-08414302f650" providerId="AD" clId="Web-{DB03D339-204E-4007-8CA4-15476E58AA84}" dt="2023-03-01T00:44:22.104" v="975"/>
          <ac:inkMkLst>
            <pc:docMk/>
            <pc:sldMk cId="1700170637" sldId="404"/>
            <ac:inkMk id="9" creationId="{D958A8B2-839D-11C3-6B6D-F44F4AEFCFD2}"/>
          </ac:inkMkLst>
        </pc:inkChg>
        <pc:inkChg chg="add del mod">
          <ac:chgData name="Fiona Summers" userId="S::fiona.summers@ssaihq.com::f23b180f-057b-4b38-9171-08414302f650" providerId="AD" clId="Web-{DB03D339-204E-4007-8CA4-15476E58AA84}" dt="2023-03-01T00:44:22.089" v="974"/>
          <ac:inkMkLst>
            <pc:docMk/>
            <pc:sldMk cId="1700170637" sldId="404"/>
            <ac:inkMk id="10" creationId="{0B9A4762-5BF4-780D-4C28-672983945C26}"/>
          </ac:inkMkLst>
        </pc:inkChg>
        <pc:inkChg chg="add del mod">
          <ac:chgData name="Fiona Summers" userId="S::fiona.summers@ssaihq.com::f23b180f-057b-4b38-9171-08414302f650" providerId="AD" clId="Web-{DB03D339-204E-4007-8CA4-15476E58AA84}" dt="2023-03-01T00:44:22.089" v="973"/>
          <ac:inkMkLst>
            <pc:docMk/>
            <pc:sldMk cId="1700170637" sldId="404"/>
            <ac:inkMk id="11" creationId="{23ADA8BA-8840-7BAD-3885-00A9B0C909F3}"/>
          </ac:inkMkLst>
        </pc:inkChg>
        <pc:inkChg chg="add del mod">
          <ac:chgData name="Fiona Summers" userId="S::fiona.summers@ssaihq.com::f23b180f-057b-4b38-9171-08414302f650" providerId="AD" clId="Web-{DB03D339-204E-4007-8CA4-15476E58AA84}" dt="2023-03-01T00:44:22.089" v="972"/>
          <ac:inkMkLst>
            <pc:docMk/>
            <pc:sldMk cId="1700170637" sldId="404"/>
            <ac:inkMk id="12" creationId="{5EF65EF3-1BBF-36F7-778C-133A480FC790}"/>
          </ac:inkMkLst>
        </pc:inkChg>
        <pc:inkChg chg="add del mod">
          <ac:chgData name="Fiona Summers" userId="S::fiona.summers@ssaihq.com::f23b180f-057b-4b38-9171-08414302f650" providerId="AD" clId="Web-{DB03D339-204E-4007-8CA4-15476E58AA84}" dt="2023-03-01T00:44:22.089" v="971"/>
          <ac:inkMkLst>
            <pc:docMk/>
            <pc:sldMk cId="1700170637" sldId="404"/>
            <ac:inkMk id="13" creationId="{B21F1955-EFCF-0D44-2354-F419345E3460}"/>
          </ac:inkMkLst>
        </pc:inkChg>
        <pc:inkChg chg="add mod">
          <ac:chgData name="Fiona Summers" userId="S::fiona.summers@ssaihq.com::f23b180f-057b-4b38-9171-08414302f650" providerId="AD" clId="Web-{DB03D339-204E-4007-8CA4-15476E58AA84}" dt="2023-03-01T00:44:40.417" v="982" actId="1076"/>
          <ac:inkMkLst>
            <pc:docMk/>
            <pc:sldMk cId="1700170637" sldId="404"/>
            <ac:inkMk id="14" creationId="{550660FD-6BD2-2A84-6D59-D8ACD2103FC1}"/>
          </ac:inkMkLst>
        </pc:inkChg>
        <pc:inkChg chg="add mod">
          <ac:chgData name="Fiona Summers" userId="S::fiona.summers@ssaihq.com::f23b180f-057b-4b38-9171-08414302f650" providerId="AD" clId="Web-{DB03D339-204E-4007-8CA4-15476E58AA84}" dt="2023-03-01T00:44:40.417" v="983" actId="1076"/>
          <ac:inkMkLst>
            <pc:docMk/>
            <pc:sldMk cId="1700170637" sldId="404"/>
            <ac:inkMk id="15" creationId="{75BE2734-B986-206D-FEC0-09A769AEC6F2}"/>
          </ac:inkMkLst>
        </pc:inkChg>
        <pc:inkChg chg="add mod">
          <ac:chgData name="Fiona Summers" userId="S::fiona.summers@ssaihq.com::f23b180f-057b-4b38-9171-08414302f650" providerId="AD" clId="Web-{DB03D339-204E-4007-8CA4-15476E58AA84}" dt="2023-03-01T00:44:40.433" v="984" actId="1076"/>
          <ac:inkMkLst>
            <pc:docMk/>
            <pc:sldMk cId="1700170637" sldId="404"/>
            <ac:inkMk id="16" creationId="{79D589A8-94A8-E607-6981-06AE15955681}"/>
          </ac:inkMkLst>
        </pc:inkChg>
        <pc:inkChg chg="add mod">
          <ac:chgData name="Fiona Summers" userId="S::fiona.summers@ssaihq.com::f23b180f-057b-4b38-9171-08414302f650" providerId="AD" clId="Web-{DB03D339-204E-4007-8CA4-15476E58AA84}" dt="2023-03-01T00:44:40.433" v="985" actId="1076"/>
          <ac:inkMkLst>
            <pc:docMk/>
            <pc:sldMk cId="1700170637" sldId="404"/>
            <ac:inkMk id="17" creationId="{33060AB7-2893-8B3B-FB1B-8E675E879240}"/>
          </ac:inkMkLst>
        </pc:inkChg>
        <pc:inkChg chg="add mod">
          <ac:chgData name="Fiona Summers" userId="S::fiona.summers@ssaihq.com::f23b180f-057b-4b38-9171-08414302f650" providerId="AD" clId="Web-{DB03D339-204E-4007-8CA4-15476E58AA84}" dt="2023-03-01T00:44:40.433" v="986" actId="1076"/>
          <ac:inkMkLst>
            <pc:docMk/>
            <pc:sldMk cId="1700170637" sldId="404"/>
            <ac:inkMk id="18" creationId="{B7B4A93E-0C6D-FF7F-84E7-8F35DE600DBC}"/>
          </ac:inkMkLst>
        </pc:inkChg>
        <pc:inkChg chg="add mod">
          <ac:chgData name="Fiona Summers" userId="S::fiona.summers@ssaihq.com::f23b180f-057b-4b38-9171-08414302f650" providerId="AD" clId="Web-{DB03D339-204E-4007-8CA4-15476E58AA84}" dt="2023-03-01T00:44:40.433" v="987" actId="1076"/>
          <ac:inkMkLst>
            <pc:docMk/>
            <pc:sldMk cId="1700170637" sldId="404"/>
            <ac:inkMk id="19" creationId="{AAF532E0-1EDC-B550-F225-DC8DF6DEA86E}"/>
          </ac:inkMkLst>
        </pc:inkChg>
        <pc:inkChg chg="add mod">
          <ac:chgData name="Fiona Summers" userId="S::fiona.summers@ssaihq.com::f23b180f-057b-4b38-9171-08414302f650" providerId="AD" clId="Web-{DB03D339-204E-4007-8CA4-15476E58AA84}" dt="2023-03-01T00:44:40.448" v="988" actId="1076"/>
          <ac:inkMkLst>
            <pc:docMk/>
            <pc:sldMk cId="1700170637" sldId="404"/>
            <ac:inkMk id="20" creationId="{7262DD8E-E7C8-85EB-E3A3-9206B056C7BA}"/>
          </ac:inkMkLst>
        </pc:inkChg>
        <pc:inkChg chg="add mod">
          <ac:chgData name="Fiona Summers" userId="S::fiona.summers@ssaihq.com::f23b180f-057b-4b38-9171-08414302f650" providerId="AD" clId="Web-{DB03D339-204E-4007-8CA4-15476E58AA84}" dt="2023-03-01T00:44:40.448" v="989" actId="1076"/>
          <ac:inkMkLst>
            <pc:docMk/>
            <pc:sldMk cId="1700170637" sldId="404"/>
            <ac:inkMk id="21" creationId="{04A08300-4162-E96A-72A0-622AECB358F3}"/>
          </ac:inkMkLst>
        </pc:inkChg>
        <pc:inkChg chg="add mod">
          <ac:chgData name="Fiona Summers" userId="S::fiona.summers@ssaihq.com::f23b180f-057b-4b38-9171-08414302f650" providerId="AD" clId="Web-{DB03D339-204E-4007-8CA4-15476E58AA84}" dt="2023-03-01T00:44:40.448" v="990" actId="1076"/>
          <ac:inkMkLst>
            <pc:docMk/>
            <pc:sldMk cId="1700170637" sldId="404"/>
            <ac:inkMk id="22" creationId="{5F07C8F3-246B-06F9-BBD8-C764B093C916}"/>
          </ac:inkMkLst>
        </pc:inkChg>
        <pc:inkChg chg="add mod">
          <ac:chgData name="Fiona Summers" userId="S::fiona.summers@ssaihq.com::f23b180f-057b-4b38-9171-08414302f650" providerId="AD" clId="Web-{DB03D339-204E-4007-8CA4-15476E58AA84}" dt="2023-03-01T00:44:40.448" v="991" actId="1076"/>
          <ac:inkMkLst>
            <pc:docMk/>
            <pc:sldMk cId="1700170637" sldId="404"/>
            <ac:inkMk id="23" creationId="{A8BE672A-6B29-72CF-F1E8-16EE2F080229}"/>
          </ac:inkMkLst>
        </pc:inkChg>
        <pc:inkChg chg="add mod">
          <ac:chgData name="Fiona Summers" userId="S::fiona.summers@ssaihq.com::f23b180f-057b-4b38-9171-08414302f650" providerId="AD" clId="Web-{DB03D339-204E-4007-8CA4-15476E58AA84}" dt="2023-03-01T00:44:40.448" v="992" actId="1076"/>
          <ac:inkMkLst>
            <pc:docMk/>
            <pc:sldMk cId="1700170637" sldId="404"/>
            <ac:inkMk id="24" creationId="{2478C808-A83D-653C-B38E-0172C4363875}"/>
          </ac:inkMkLst>
        </pc:inkChg>
        <pc:inkChg chg="add mod">
          <ac:chgData name="Fiona Summers" userId="S::fiona.summers@ssaihq.com::f23b180f-057b-4b38-9171-08414302f650" providerId="AD" clId="Web-{DB03D339-204E-4007-8CA4-15476E58AA84}" dt="2023-03-01T00:44:40.448" v="993" actId="1076"/>
          <ac:inkMkLst>
            <pc:docMk/>
            <pc:sldMk cId="1700170637" sldId="404"/>
            <ac:inkMk id="25" creationId="{270DB87A-E028-50C7-34AD-B880498471E7}"/>
          </ac:inkMkLst>
        </pc:inkChg>
        <pc:inkChg chg="add mod">
          <ac:chgData name="Fiona Summers" userId="S::fiona.summers@ssaihq.com::f23b180f-057b-4b38-9171-08414302f650" providerId="AD" clId="Web-{DB03D339-204E-4007-8CA4-15476E58AA84}" dt="2023-03-01T00:44:40.464" v="994" actId="1076"/>
          <ac:inkMkLst>
            <pc:docMk/>
            <pc:sldMk cId="1700170637" sldId="404"/>
            <ac:inkMk id="26" creationId="{B72EEEA8-7ACB-3983-5EFD-840FFC32A271}"/>
          </ac:inkMkLst>
        </pc:inkChg>
        <pc:inkChg chg="add mod">
          <ac:chgData name="Fiona Summers" userId="S::fiona.summers@ssaihq.com::f23b180f-057b-4b38-9171-08414302f650" providerId="AD" clId="Web-{DB03D339-204E-4007-8CA4-15476E58AA84}" dt="2023-03-01T00:44:40.464" v="995" actId="1076"/>
          <ac:inkMkLst>
            <pc:docMk/>
            <pc:sldMk cId="1700170637" sldId="404"/>
            <ac:inkMk id="27" creationId="{2D45CF46-DE04-8F64-0A30-17F6C26D6052}"/>
          </ac:inkMkLst>
        </pc:inkChg>
        <pc:inkChg chg="add mod">
          <ac:chgData name="Fiona Summers" userId="S::fiona.summers@ssaihq.com::f23b180f-057b-4b38-9171-08414302f650" providerId="AD" clId="Web-{DB03D339-204E-4007-8CA4-15476E58AA84}" dt="2023-03-01T00:44:40.464" v="996" actId="1076"/>
          <ac:inkMkLst>
            <pc:docMk/>
            <pc:sldMk cId="1700170637" sldId="404"/>
            <ac:inkMk id="28" creationId="{10B122A1-B709-8D89-9756-B744A9CC3975}"/>
          </ac:inkMkLst>
        </pc:inkChg>
        <pc:inkChg chg="add mod">
          <ac:chgData name="Fiona Summers" userId="S::fiona.summers@ssaihq.com::f23b180f-057b-4b38-9171-08414302f650" providerId="AD" clId="Web-{DB03D339-204E-4007-8CA4-15476E58AA84}" dt="2023-03-01T00:44:40.464" v="997" actId="1076"/>
          <ac:inkMkLst>
            <pc:docMk/>
            <pc:sldMk cId="1700170637" sldId="404"/>
            <ac:inkMk id="29" creationId="{9A4A110F-E8F2-9ABE-DD5C-DA8FCF53C782}"/>
          </ac:inkMkLst>
        </pc:inkChg>
        <pc:inkChg chg="add mod">
          <ac:chgData name="Fiona Summers" userId="S::fiona.summers@ssaihq.com::f23b180f-057b-4b38-9171-08414302f650" providerId="AD" clId="Web-{DB03D339-204E-4007-8CA4-15476E58AA84}" dt="2023-03-01T00:44:40.464" v="998" actId="1076"/>
          <ac:inkMkLst>
            <pc:docMk/>
            <pc:sldMk cId="1700170637" sldId="404"/>
            <ac:inkMk id="30" creationId="{B1B746E2-63B2-F974-0537-EE949476E95A}"/>
          </ac:inkMkLst>
        </pc:inkChg>
        <pc:inkChg chg="add mod">
          <ac:chgData name="Fiona Summers" userId="S::fiona.summers@ssaihq.com::f23b180f-057b-4b38-9171-08414302f650" providerId="AD" clId="Web-{DB03D339-204E-4007-8CA4-15476E58AA84}" dt="2023-03-01T00:44:40.464" v="999" actId="1076"/>
          <ac:inkMkLst>
            <pc:docMk/>
            <pc:sldMk cId="1700170637" sldId="404"/>
            <ac:inkMk id="31" creationId="{4494BFD0-06D9-7057-524C-16DC64158740}"/>
          </ac:inkMkLst>
        </pc:inkChg>
        <pc:inkChg chg="add mod">
          <ac:chgData name="Fiona Summers" userId="S::fiona.summers@ssaihq.com::f23b180f-057b-4b38-9171-08414302f650" providerId="AD" clId="Web-{DB03D339-204E-4007-8CA4-15476E58AA84}" dt="2023-03-01T00:44:40.480" v="1000" actId="1076"/>
          <ac:inkMkLst>
            <pc:docMk/>
            <pc:sldMk cId="1700170637" sldId="404"/>
            <ac:inkMk id="32" creationId="{DF02AD8A-CB01-DA70-D880-08BAF7A16954}"/>
          </ac:inkMkLst>
        </pc:inkChg>
        <pc:inkChg chg="add mod">
          <ac:chgData name="Fiona Summers" userId="S::fiona.summers@ssaihq.com::f23b180f-057b-4b38-9171-08414302f650" providerId="AD" clId="Web-{DB03D339-204E-4007-8CA4-15476E58AA84}" dt="2023-03-01T00:44:40.480" v="1001" actId="1076"/>
          <ac:inkMkLst>
            <pc:docMk/>
            <pc:sldMk cId="1700170637" sldId="404"/>
            <ac:inkMk id="33" creationId="{DCFEE173-23B3-B87C-811F-B5AA8C88CDF7}"/>
          </ac:inkMkLst>
        </pc:inkChg>
        <pc:inkChg chg="add mod">
          <ac:chgData name="Fiona Summers" userId="S::fiona.summers@ssaihq.com::f23b180f-057b-4b38-9171-08414302f650" providerId="AD" clId="Web-{DB03D339-204E-4007-8CA4-15476E58AA84}" dt="2023-03-01T00:44:40.480" v="1002" actId="1076"/>
          <ac:inkMkLst>
            <pc:docMk/>
            <pc:sldMk cId="1700170637" sldId="404"/>
            <ac:inkMk id="34" creationId="{4E78A9D4-0252-56A3-AD6D-AD2513B031A9}"/>
          </ac:inkMkLst>
        </pc:inkChg>
        <pc:inkChg chg="add mod">
          <ac:chgData name="Fiona Summers" userId="S::fiona.summers@ssaihq.com::f23b180f-057b-4b38-9171-08414302f650" providerId="AD" clId="Web-{DB03D339-204E-4007-8CA4-15476E58AA84}" dt="2023-03-01T00:44:40.480" v="1003" actId="1076"/>
          <ac:inkMkLst>
            <pc:docMk/>
            <pc:sldMk cId="1700170637" sldId="404"/>
            <ac:inkMk id="35" creationId="{888FBC29-C9D2-2D9D-7CCB-816D5B566686}"/>
          </ac:inkMkLst>
        </pc:inkChg>
        <pc:inkChg chg="add mod">
          <ac:chgData name="Fiona Summers" userId="S::fiona.summers@ssaihq.com::f23b180f-057b-4b38-9171-08414302f650" providerId="AD" clId="Web-{DB03D339-204E-4007-8CA4-15476E58AA84}" dt="2023-03-01T00:44:40.480" v="1004" actId="1076"/>
          <ac:inkMkLst>
            <pc:docMk/>
            <pc:sldMk cId="1700170637" sldId="404"/>
            <ac:inkMk id="36" creationId="{1D8796DA-ACDC-A53C-030B-FFE30525B6B2}"/>
          </ac:inkMkLst>
        </pc:inkChg>
        <pc:inkChg chg="add">
          <ac:chgData name="Fiona Summers" userId="S::fiona.summers@ssaihq.com::f23b180f-057b-4b38-9171-08414302f650" providerId="AD" clId="Web-{DB03D339-204E-4007-8CA4-15476E58AA84}" dt="2023-03-01T00:44:52.136" v="1005"/>
          <ac:inkMkLst>
            <pc:docMk/>
            <pc:sldMk cId="1700170637" sldId="404"/>
            <ac:inkMk id="37" creationId="{03927F68-BC8B-ED00-E68B-3692B59E8AD5}"/>
          </ac:inkMkLst>
        </pc:inkChg>
        <pc:inkChg chg="add">
          <ac:chgData name="Fiona Summers" userId="S::fiona.summers@ssaihq.com::f23b180f-057b-4b38-9171-08414302f650" providerId="AD" clId="Web-{DB03D339-204E-4007-8CA4-15476E58AA84}" dt="2023-03-01T00:44:54.433" v="1006"/>
          <ac:inkMkLst>
            <pc:docMk/>
            <pc:sldMk cId="1700170637" sldId="404"/>
            <ac:inkMk id="38" creationId="{2A440438-89B5-7B14-91F6-0283B697D69D}"/>
          </ac:inkMkLst>
        </pc:inkChg>
        <pc:inkChg chg="add">
          <ac:chgData name="Fiona Summers" userId="S::fiona.summers@ssaihq.com::f23b180f-057b-4b38-9171-08414302f650" providerId="AD" clId="Web-{DB03D339-204E-4007-8CA4-15476E58AA84}" dt="2023-03-01T00:44:59.417" v="1007"/>
          <ac:inkMkLst>
            <pc:docMk/>
            <pc:sldMk cId="1700170637" sldId="404"/>
            <ac:inkMk id="39" creationId="{F3D5711F-72CE-A511-AF58-E3B30B5FF9CF}"/>
          </ac:inkMkLst>
        </pc:inkChg>
        <pc:inkChg chg="add">
          <ac:chgData name="Fiona Summers" userId="S::fiona.summers@ssaihq.com::f23b180f-057b-4b38-9171-08414302f650" providerId="AD" clId="Web-{DB03D339-204E-4007-8CA4-15476E58AA84}" dt="2023-03-01T00:44:59.433" v="1008"/>
          <ac:inkMkLst>
            <pc:docMk/>
            <pc:sldMk cId="1700170637" sldId="404"/>
            <ac:inkMk id="40" creationId="{F6F19034-D5E6-0ADB-984A-6227D02A9C12}"/>
          </ac:inkMkLst>
        </pc:inkChg>
        <pc:inkChg chg="add">
          <ac:chgData name="Fiona Summers" userId="S::fiona.summers@ssaihq.com::f23b180f-057b-4b38-9171-08414302f650" providerId="AD" clId="Web-{DB03D339-204E-4007-8CA4-15476E58AA84}" dt="2023-03-01T00:44:59.433" v="1009"/>
          <ac:inkMkLst>
            <pc:docMk/>
            <pc:sldMk cId="1700170637" sldId="404"/>
            <ac:inkMk id="41" creationId="{5FFC76C5-7F40-FA6C-9F46-74F104D2FC11}"/>
          </ac:inkMkLst>
        </pc:inkChg>
        <pc:inkChg chg="add">
          <ac:chgData name="Fiona Summers" userId="S::fiona.summers@ssaihq.com::f23b180f-057b-4b38-9171-08414302f650" providerId="AD" clId="Web-{DB03D339-204E-4007-8CA4-15476E58AA84}" dt="2023-03-01T00:44:59.433" v="1010"/>
          <ac:inkMkLst>
            <pc:docMk/>
            <pc:sldMk cId="1700170637" sldId="404"/>
            <ac:inkMk id="42" creationId="{DDA38DB1-EB7E-E053-35BA-4918E1765B1B}"/>
          </ac:inkMkLst>
        </pc:inkChg>
        <pc:inkChg chg="add">
          <ac:chgData name="Fiona Summers" userId="S::fiona.summers@ssaihq.com::f23b180f-057b-4b38-9171-08414302f650" providerId="AD" clId="Web-{DB03D339-204E-4007-8CA4-15476E58AA84}" dt="2023-03-01T00:44:59.449" v="1011"/>
          <ac:inkMkLst>
            <pc:docMk/>
            <pc:sldMk cId="1700170637" sldId="404"/>
            <ac:inkMk id="43" creationId="{A234A759-63F5-9373-E855-F2C507D97310}"/>
          </ac:inkMkLst>
        </pc:inkChg>
        <pc:inkChg chg="add">
          <ac:chgData name="Fiona Summers" userId="S::fiona.summers@ssaihq.com::f23b180f-057b-4b38-9171-08414302f650" providerId="AD" clId="Web-{DB03D339-204E-4007-8CA4-15476E58AA84}" dt="2023-03-01T00:44:59.449" v="1012"/>
          <ac:inkMkLst>
            <pc:docMk/>
            <pc:sldMk cId="1700170637" sldId="404"/>
            <ac:inkMk id="44" creationId="{8E56FB3F-C11E-69FA-78CC-894BE71DD9AD}"/>
          </ac:inkMkLst>
        </pc:inkChg>
        <pc:inkChg chg="add">
          <ac:chgData name="Fiona Summers" userId="S::fiona.summers@ssaihq.com::f23b180f-057b-4b38-9171-08414302f650" providerId="AD" clId="Web-{DB03D339-204E-4007-8CA4-15476E58AA84}" dt="2023-03-01T00:44:59.449" v="1013"/>
          <ac:inkMkLst>
            <pc:docMk/>
            <pc:sldMk cId="1700170637" sldId="404"/>
            <ac:inkMk id="45" creationId="{982A52E0-8A56-3D46-F55C-288DC2AEB302}"/>
          </ac:inkMkLst>
        </pc:inkChg>
        <pc:inkChg chg="add">
          <ac:chgData name="Fiona Summers" userId="S::fiona.summers@ssaihq.com::f23b180f-057b-4b38-9171-08414302f650" providerId="AD" clId="Web-{DB03D339-204E-4007-8CA4-15476E58AA84}" dt="2023-03-01T00:44:59.449" v="1014"/>
          <ac:inkMkLst>
            <pc:docMk/>
            <pc:sldMk cId="1700170637" sldId="404"/>
            <ac:inkMk id="46" creationId="{CE8A02C6-A305-1645-2CE2-B914A2D3AABB}"/>
          </ac:inkMkLst>
        </pc:inkChg>
        <pc:inkChg chg="add">
          <ac:chgData name="Fiona Summers" userId="S::fiona.summers@ssaihq.com::f23b180f-057b-4b38-9171-08414302f650" providerId="AD" clId="Web-{DB03D339-204E-4007-8CA4-15476E58AA84}" dt="2023-03-01T00:44:59.464" v="1015"/>
          <ac:inkMkLst>
            <pc:docMk/>
            <pc:sldMk cId="1700170637" sldId="404"/>
            <ac:inkMk id="47" creationId="{64983D2F-AF69-D1AB-7B39-54A219C15951}"/>
          </ac:inkMkLst>
        </pc:inkChg>
        <pc:inkChg chg="add">
          <ac:chgData name="Fiona Summers" userId="S::fiona.summers@ssaihq.com::f23b180f-057b-4b38-9171-08414302f650" providerId="AD" clId="Web-{DB03D339-204E-4007-8CA4-15476E58AA84}" dt="2023-03-01T00:44:59.464" v="1016"/>
          <ac:inkMkLst>
            <pc:docMk/>
            <pc:sldMk cId="1700170637" sldId="404"/>
            <ac:inkMk id="48" creationId="{97103C6E-29C5-419C-1945-8EADB033B82B}"/>
          </ac:inkMkLst>
        </pc:inkChg>
        <pc:inkChg chg="add">
          <ac:chgData name="Fiona Summers" userId="S::fiona.summers@ssaihq.com::f23b180f-057b-4b38-9171-08414302f650" providerId="AD" clId="Web-{DB03D339-204E-4007-8CA4-15476E58AA84}" dt="2023-03-01T00:45:10.543" v="1017"/>
          <ac:inkMkLst>
            <pc:docMk/>
            <pc:sldMk cId="1700170637" sldId="404"/>
            <ac:inkMk id="49" creationId="{273C0892-F85A-B5F6-5D58-B83165660867}"/>
          </ac:inkMkLst>
        </pc:inkChg>
        <pc:inkChg chg="add">
          <ac:chgData name="Fiona Summers" userId="S::fiona.summers@ssaihq.com::f23b180f-057b-4b38-9171-08414302f650" providerId="AD" clId="Web-{DB03D339-204E-4007-8CA4-15476E58AA84}" dt="2023-03-01T00:45:10.543" v="1018"/>
          <ac:inkMkLst>
            <pc:docMk/>
            <pc:sldMk cId="1700170637" sldId="404"/>
            <ac:inkMk id="50" creationId="{AED5F199-6085-7B95-F2BC-124B0A3DAC4B}"/>
          </ac:inkMkLst>
        </pc:inkChg>
        <pc:inkChg chg="add">
          <ac:chgData name="Fiona Summers" userId="S::fiona.summers@ssaihq.com::f23b180f-057b-4b38-9171-08414302f650" providerId="AD" clId="Web-{DB03D339-204E-4007-8CA4-15476E58AA84}" dt="2023-03-01T00:45:10.558" v="1019"/>
          <ac:inkMkLst>
            <pc:docMk/>
            <pc:sldMk cId="1700170637" sldId="404"/>
            <ac:inkMk id="51" creationId="{645F42C8-DFCF-6D47-42BA-4219B0411AC5}"/>
          </ac:inkMkLst>
        </pc:inkChg>
        <pc:inkChg chg="add">
          <ac:chgData name="Fiona Summers" userId="S::fiona.summers@ssaihq.com::f23b180f-057b-4b38-9171-08414302f650" providerId="AD" clId="Web-{DB03D339-204E-4007-8CA4-15476E58AA84}" dt="2023-03-01T00:45:10.558" v="1020"/>
          <ac:inkMkLst>
            <pc:docMk/>
            <pc:sldMk cId="1700170637" sldId="404"/>
            <ac:inkMk id="52" creationId="{4E33711D-5FD0-64EE-6949-2ADA7189C206}"/>
          </ac:inkMkLst>
        </pc:inkChg>
        <pc:inkChg chg="add">
          <ac:chgData name="Fiona Summers" userId="S::fiona.summers@ssaihq.com::f23b180f-057b-4b38-9171-08414302f650" providerId="AD" clId="Web-{DB03D339-204E-4007-8CA4-15476E58AA84}" dt="2023-03-01T00:45:10.558" v="1021"/>
          <ac:inkMkLst>
            <pc:docMk/>
            <pc:sldMk cId="1700170637" sldId="404"/>
            <ac:inkMk id="53" creationId="{C8C3C7DD-0A27-0472-8FD5-2761992F0BF4}"/>
          </ac:inkMkLst>
        </pc:inkChg>
        <pc:inkChg chg="add">
          <ac:chgData name="Fiona Summers" userId="S::fiona.summers@ssaihq.com::f23b180f-057b-4b38-9171-08414302f650" providerId="AD" clId="Web-{DB03D339-204E-4007-8CA4-15476E58AA84}" dt="2023-03-01T00:45:10.558" v="1022"/>
          <ac:inkMkLst>
            <pc:docMk/>
            <pc:sldMk cId="1700170637" sldId="404"/>
            <ac:inkMk id="54" creationId="{D24D988D-02D0-F8C8-82F5-10EFC8761CC9}"/>
          </ac:inkMkLst>
        </pc:inkChg>
        <pc:inkChg chg="add">
          <ac:chgData name="Fiona Summers" userId="S::fiona.summers@ssaihq.com::f23b180f-057b-4b38-9171-08414302f650" providerId="AD" clId="Web-{DB03D339-204E-4007-8CA4-15476E58AA84}" dt="2023-03-01T00:45:10.574" v="1023"/>
          <ac:inkMkLst>
            <pc:docMk/>
            <pc:sldMk cId="1700170637" sldId="404"/>
            <ac:inkMk id="55" creationId="{0C9E661D-6114-9EBD-7D65-86EE4B89D7D5}"/>
          </ac:inkMkLst>
        </pc:inkChg>
        <pc:inkChg chg="add">
          <ac:chgData name="Fiona Summers" userId="S::fiona.summers@ssaihq.com::f23b180f-057b-4b38-9171-08414302f650" providerId="AD" clId="Web-{DB03D339-204E-4007-8CA4-15476E58AA84}" dt="2023-03-01T00:45:10.574" v="1024"/>
          <ac:inkMkLst>
            <pc:docMk/>
            <pc:sldMk cId="1700170637" sldId="404"/>
            <ac:inkMk id="56" creationId="{ED003871-30DD-608F-5CFA-1C4D30C211C2}"/>
          </ac:inkMkLst>
        </pc:inkChg>
        <pc:inkChg chg="add">
          <ac:chgData name="Fiona Summers" userId="S::fiona.summers@ssaihq.com::f23b180f-057b-4b38-9171-08414302f650" providerId="AD" clId="Web-{DB03D339-204E-4007-8CA4-15476E58AA84}" dt="2023-03-01T00:45:10.574" v="1025"/>
          <ac:inkMkLst>
            <pc:docMk/>
            <pc:sldMk cId="1700170637" sldId="404"/>
            <ac:inkMk id="57" creationId="{2A44D713-DBB1-1E83-4EBE-84669C75EC50}"/>
          </ac:inkMkLst>
        </pc:inkChg>
        <pc:inkChg chg="add">
          <ac:chgData name="Fiona Summers" userId="S::fiona.summers@ssaihq.com::f23b180f-057b-4b38-9171-08414302f650" providerId="AD" clId="Web-{DB03D339-204E-4007-8CA4-15476E58AA84}" dt="2023-03-01T00:45:10.574" v="1026"/>
          <ac:inkMkLst>
            <pc:docMk/>
            <pc:sldMk cId="1700170637" sldId="404"/>
            <ac:inkMk id="58" creationId="{CB76395B-F962-63C3-68F7-EBB5FD2C492F}"/>
          </ac:inkMkLst>
        </pc:inkChg>
        <pc:inkChg chg="add">
          <ac:chgData name="Fiona Summers" userId="S::fiona.summers@ssaihq.com::f23b180f-057b-4b38-9171-08414302f650" providerId="AD" clId="Web-{DB03D339-204E-4007-8CA4-15476E58AA84}" dt="2023-03-01T00:45:13.605" v="1027"/>
          <ac:inkMkLst>
            <pc:docMk/>
            <pc:sldMk cId="1700170637" sldId="404"/>
            <ac:inkMk id="59" creationId="{FA56E84A-D9A6-80EB-BEBA-5FAA60A2D564}"/>
          </ac:inkMkLst>
        </pc:inkChg>
        <pc:inkChg chg="add">
          <ac:chgData name="Fiona Summers" userId="S::fiona.summers@ssaihq.com::f23b180f-057b-4b38-9171-08414302f650" providerId="AD" clId="Web-{DB03D339-204E-4007-8CA4-15476E58AA84}" dt="2023-03-01T00:45:13.605" v="1028"/>
          <ac:inkMkLst>
            <pc:docMk/>
            <pc:sldMk cId="1700170637" sldId="404"/>
            <ac:inkMk id="60" creationId="{92345EB2-7C3A-1CF7-3B4F-5D93603DB67A}"/>
          </ac:inkMkLst>
        </pc:inkChg>
        <pc:inkChg chg="add">
          <ac:chgData name="Fiona Summers" userId="S::fiona.summers@ssaihq.com::f23b180f-057b-4b38-9171-08414302f650" providerId="AD" clId="Web-{DB03D339-204E-4007-8CA4-15476E58AA84}" dt="2023-03-01T00:45:13.605" v="1029"/>
          <ac:inkMkLst>
            <pc:docMk/>
            <pc:sldMk cId="1700170637" sldId="404"/>
            <ac:inkMk id="61" creationId="{C98298B4-539A-7E5A-909A-9A050B3ADC26}"/>
          </ac:inkMkLst>
        </pc:inkChg>
        <pc:inkChg chg="add">
          <ac:chgData name="Fiona Summers" userId="S::fiona.summers@ssaihq.com::f23b180f-057b-4b38-9171-08414302f650" providerId="AD" clId="Web-{DB03D339-204E-4007-8CA4-15476E58AA84}" dt="2023-03-01T00:45:13.605" v="1030"/>
          <ac:inkMkLst>
            <pc:docMk/>
            <pc:sldMk cId="1700170637" sldId="404"/>
            <ac:inkMk id="62" creationId="{73B23163-1512-9376-777D-ECD0653C1362}"/>
          </ac:inkMkLst>
        </pc:inkChg>
        <pc:inkChg chg="add">
          <ac:chgData name="Fiona Summers" userId="S::fiona.summers@ssaihq.com::f23b180f-057b-4b38-9171-08414302f650" providerId="AD" clId="Web-{DB03D339-204E-4007-8CA4-15476E58AA84}" dt="2023-03-01T00:45:13.621" v="1031"/>
          <ac:inkMkLst>
            <pc:docMk/>
            <pc:sldMk cId="1700170637" sldId="404"/>
            <ac:inkMk id="63" creationId="{CC2D09BB-680C-B0E6-BD67-FD9A3C5CE4B6}"/>
          </ac:inkMkLst>
        </pc:inkChg>
        <pc:inkChg chg="add">
          <ac:chgData name="Fiona Summers" userId="S::fiona.summers@ssaihq.com::f23b180f-057b-4b38-9171-08414302f650" providerId="AD" clId="Web-{DB03D339-204E-4007-8CA4-15476E58AA84}" dt="2023-03-01T00:45:13.621" v="1032"/>
          <ac:inkMkLst>
            <pc:docMk/>
            <pc:sldMk cId="1700170637" sldId="404"/>
            <ac:inkMk id="64" creationId="{E3C92B52-D634-6547-2C31-A734C508D0A9}"/>
          </ac:inkMkLst>
        </pc:inkChg>
        <pc:inkChg chg="add">
          <ac:chgData name="Fiona Summers" userId="S::fiona.summers@ssaihq.com::f23b180f-057b-4b38-9171-08414302f650" providerId="AD" clId="Web-{DB03D339-204E-4007-8CA4-15476E58AA84}" dt="2023-03-01T00:45:18.527" v="1033"/>
          <ac:inkMkLst>
            <pc:docMk/>
            <pc:sldMk cId="1700170637" sldId="404"/>
            <ac:inkMk id="65" creationId="{ED06DB17-FE07-C292-77EE-2B5731DBEBEF}"/>
          </ac:inkMkLst>
        </pc:inkChg>
        <pc:inkChg chg="add">
          <ac:chgData name="Fiona Summers" userId="S::fiona.summers@ssaihq.com::f23b180f-057b-4b38-9171-08414302f650" providerId="AD" clId="Web-{DB03D339-204E-4007-8CA4-15476E58AA84}" dt="2023-03-01T00:45:18.527" v="1034"/>
          <ac:inkMkLst>
            <pc:docMk/>
            <pc:sldMk cId="1700170637" sldId="404"/>
            <ac:inkMk id="66" creationId="{FFEB0594-31D1-698B-553B-8F3FB6C3164E}"/>
          </ac:inkMkLst>
        </pc:inkChg>
        <pc:inkChg chg="add">
          <ac:chgData name="Fiona Summers" userId="S::fiona.summers@ssaihq.com::f23b180f-057b-4b38-9171-08414302f650" providerId="AD" clId="Web-{DB03D339-204E-4007-8CA4-15476E58AA84}" dt="2023-03-01T00:45:18.543" v="1035"/>
          <ac:inkMkLst>
            <pc:docMk/>
            <pc:sldMk cId="1700170637" sldId="404"/>
            <ac:inkMk id="67" creationId="{01C593B2-7DCE-509B-A87A-3DCACC4FDE3B}"/>
          </ac:inkMkLst>
        </pc:inkChg>
        <pc:inkChg chg="add">
          <ac:chgData name="Fiona Summers" userId="S::fiona.summers@ssaihq.com::f23b180f-057b-4b38-9171-08414302f650" providerId="AD" clId="Web-{DB03D339-204E-4007-8CA4-15476E58AA84}" dt="2023-03-01T00:45:18.543" v="1036"/>
          <ac:inkMkLst>
            <pc:docMk/>
            <pc:sldMk cId="1700170637" sldId="404"/>
            <ac:inkMk id="68" creationId="{C91C2416-1845-B34C-09F6-B99C79140C0A}"/>
          </ac:inkMkLst>
        </pc:inkChg>
        <pc:inkChg chg="add">
          <ac:chgData name="Fiona Summers" userId="S::fiona.summers@ssaihq.com::f23b180f-057b-4b38-9171-08414302f650" providerId="AD" clId="Web-{DB03D339-204E-4007-8CA4-15476E58AA84}" dt="2023-03-01T00:45:18.543" v="1037"/>
          <ac:inkMkLst>
            <pc:docMk/>
            <pc:sldMk cId="1700170637" sldId="404"/>
            <ac:inkMk id="69" creationId="{0ECE878A-7D77-2A18-1CAD-97CB49B603D6}"/>
          </ac:inkMkLst>
        </pc:inkChg>
        <pc:inkChg chg="add">
          <ac:chgData name="Fiona Summers" userId="S::fiona.summers@ssaihq.com::f23b180f-057b-4b38-9171-08414302f650" providerId="AD" clId="Web-{DB03D339-204E-4007-8CA4-15476E58AA84}" dt="2023-03-01T00:45:18.543" v="1038"/>
          <ac:inkMkLst>
            <pc:docMk/>
            <pc:sldMk cId="1700170637" sldId="404"/>
            <ac:inkMk id="70" creationId="{01D42B2E-096F-3085-B2D6-F517F8FC3AD9}"/>
          </ac:inkMkLst>
        </pc:inkChg>
        <pc:inkChg chg="add">
          <ac:chgData name="Fiona Summers" userId="S::fiona.summers@ssaihq.com::f23b180f-057b-4b38-9171-08414302f650" providerId="AD" clId="Web-{DB03D339-204E-4007-8CA4-15476E58AA84}" dt="2023-03-01T00:45:23.590" v="1039"/>
          <ac:inkMkLst>
            <pc:docMk/>
            <pc:sldMk cId="1700170637" sldId="404"/>
            <ac:inkMk id="71" creationId="{D350CE32-6CEA-BAA5-2956-11D5046C7D35}"/>
          </ac:inkMkLst>
        </pc:inkChg>
        <pc:inkChg chg="add">
          <ac:chgData name="Fiona Summers" userId="S::fiona.summers@ssaihq.com::f23b180f-057b-4b38-9171-08414302f650" providerId="AD" clId="Web-{DB03D339-204E-4007-8CA4-15476E58AA84}" dt="2023-03-01T00:45:23.590" v="1040"/>
          <ac:inkMkLst>
            <pc:docMk/>
            <pc:sldMk cId="1700170637" sldId="404"/>
            <ac:inkMk id="72" creationId="{BFBFD198-9E7E-02CD-0EAD-ABBF5164A2AB}"/>
          </ac:inkMkLst>
        </pc:inkChg>
        <pc:inkChg chg="add">
          <ac:chgData name="Fiona Summers" userId="S::fiona.summers@ssaihq.com::f23b180f-057b-4b38-9171-08414302f650" providerId="AD" clId="Web-{DB03D339-204E-4007-8CA4-15476E58AA84}" dt="2023-03-01T00:45:23.590" v="1041"/>
          <ac:inkMkLst>
            <pc:docMk/>
            <pc:sldMk cId="1700170637" sldId="404"/>
            <ac:inkMk id="73" creationId="{BDA611E0-AD4F-3C7C-09DB-23C23021EE5E}"/>
          </ac:inkMkLst>
        </pc:inkChg>
        <pc:inkChg chg="add">
          <ac:chgData name="Fiona Summers" userId="S::fiona.summers@ssaihq.com::f23b180f-057b-4b38-9171-08414302f650" providerId="AD" clId="Web-{DB03D339-204E-4007-8CA4-15476E58AA84}" dt="2023-03-01T00:45:23.605" v="1042"/>
          <ac:inkMkLst>
            <pc:docMk/>
            <pc:sldMk cId="1700170637" sldId="404"/>
            <ac:inkMk id="74" creationId="{8CA9249B-0A0A-7B63-4289-0C65475E4DD3}"/>
          </ac:inkMkLst>
        </pc:inkChg>
        <pc:inkChg chg="add">
          <ac:chgData name="Fiona Summers" userId="S::fiona.summers@ssaihq.com::f23b180f-057b-4b38-9171-08414302f650" providerId="AD" clId="Web-{DB03D339-204E-4007-8CA4-15476E58AA84}" dt="2023-03-01T00:45:23.605" v="1043"/>
          <ac:inkMkLst>
            <pc:docMk/>
            <pc:sldMk cId="1700170637" sldId="404"/>
            <ac:inkMk id="75" creationId="{4E525480-4783-D697-C8AA-1BB90D4B835E}"/>
          </ac:inkMkLst>
        </pc:inkChg>
        <pc:inkChg chg="add">
          <ac:chgData name="Fiona Summers" userId="S::fiona.summers@ssaihq.com::f23b180f-057b-4b38-9171-08414302f650" providerId="AD" clId="Web-{DB03D339-204E-4007-8CA4-15476E58AA84}" dt="2023-03-01T00:45:23.605" v="1044"/>
          <ac:inkMkLst>
            <pc:docMk/>
            <pc:sldMk cId="1700170637" sldId="404"/>
            <ac:inkMk id="76" creationId="{4ECC7B1B-4278-CC0A-77DE-BCDDEA541DAB}"/>
          </ac:inkMkLst>
        </pc:inkChg>
        <pc:inkChg chg="add">
          <ac:chgData name="Fiona Summers" userId="S::fiona.summers@ssaihq.com::f23b180f-057b-4b38-9171-08414302f650" providerId="AD" clId="Web-{DB03D339-204E-4007-8CA4-15476E58AA84}" dt="2023-03-01T00:45:23.605" v="1045"/>
          <ac:inkMkLst>
            <pc:docMk/>
            <pc:sldMk cId="1700170637" sldId="404"/>
            <ac:inkMk id="77" creationId="{7702BF68-6351-FE9E-F53B-789BB60C217F}"/>
          </ac:inkMkLst>
        </pc:inkChg>
        <pc:inkChg chg="add">
          <ac:chgData name="Fiona Summers" userId="S::fiona.summers@ssaihq.com::f23b180f-057b-4b38-9171-08414302f650" providerId="AD" clId="Web-{DB03D339-204E-4007-8CA4-15476E58AA84}" dt="2023-03-01T00:45:23.621" v="1046"/>
          <ac:inkMkLst>
            <pc:docMk/>
            <pc:sldMk cId="1700170637" sldId="404"/>
            <ac:inkMk id="78" creationId="{19644F06-2B65-7BE6-45FE-365803A5ECB4}"/>
          </ac:inkMkLst>
        </pc:inkChg>
        <pc:inkChg chg="add">
          <ac:chgData name="Fiona Summers" userId="S::fiona.summers@ssaihq.com::f23b180f-057b-4b38-9171-08414302f650" providerId="AD" clId="Web-{DB03D339-204E-4007-8CA4-15476E58AA84}" dt="2023-03-01T00:45:23.621" v="1047"/>
          <ac:inkMkLst>
            <pc:docMk/>
            <pc:sldMk cId="1700170637" sldId="404"/>
            <ac:inkMk id="79" creationId="{82DBAE14-FC1A-5990-FF60-FCEE73E52DF8}"/>
          </ac:inkMkLst>
        </pc:inkChg>
        <pc:inkChg chg="add">
          <ac:chgData name="Fiona Summers" userId="S::fiona.summers@ssaihq.com::f23b180f-057b-4b38-9171-08414302f650" providerId="AD" clId="Web-{DB03D339-204E-4007-8CA4-15476E58AA84}" dt="2023-03-01T00:45:23.621" v="1048"/>
          <ac:inkMkLst>
            <pc:docMk/>
            <pc:sldMk cId="1700170637" sldId="404"/>
            <ac:inkMk id="80" creationId="{232B03D9-D56D-E5E9-AAC2-3A18FE256DF4}"/>
          </ac:inkMkLst>
        </pc:inkChg>
      </pc:sldChg>
      <pc:sldChg chg="new del">
        <pc:chgData name="Fiona Summers" userId="S::fiona.summers@ssaihq.com::f23b180f-057b-4b38-9171-08414302f650" providerId="AD" clId="Web-{DB03D339-204E-4007-8CA4-15476E58AA84}" dt="2023-03-01T00:37:43.990" v="745"/>
        <pc:sldMkLst>
          <pc:docMk/>
          <pc:sldMk cId="2785539085" sldId="404"/>
        </pc:sldMkLst>
      </pc:sldChg>
      <pc:sldChg chg="addSp delSp modSp add replId">
        <pc:chgData name="Fiona Summers" userId="S::fiona.summers@ssaihq.com::f23b180f-057b-4b38-9171-08414302f650" providerId="AD" clId="Web-{DB03D339-204E-4007-8CA4-15476E58AA84}" dt="2023-03-01T01:04:29.985" v="1493"/>
        <pc:sldMkLst>
          <pc:docMk/>
          <pc:sldMk cId="1875731976" sldId="405"/>
        </pc:sldMkLst>
        <pc:spChg chg="add mod">
          <ac:chgData name="Fiona Summers" userId="S::fiona.summers@ssaihq.com::f23b180f-057b-4b38-9171-08414302f650" providerId="AD" clId="Web-{DB03D339-204E-4007-8CA4-15476E58AA84}" dt="2023-03-01T01:02:25.796" v="1413" actId="20577"/>
          <ac:spMkLst>
            <pc:docMk/>
            <pc:sldMk cId="1875731976" sldId="405"/>
            <ac:spMk id="2" creationId="{F43BDBA5-43D3-06A5-508A-DC6E72FC48A3}"/>
          </ac:spMkLst>
        </pc:spChg>
        <pc:spChg chg="mod">
          <ac:chgData name="Fiona Summers" userId="S::fiona.summers@ssaihq.com::f23b180f-057b-4b38-9171-08414302f650" providerId="AD" clId="Web-{DB03D339-204E-4007-8CA4-15476E58AA84}" dt="2023-03-01T01:00:54.201" v="1175" actId="20577"/>
          <ac:spMkLst>
            <pc:docMk/>
            <pc:sldMk cId="1875731976" sldId="405"/>
            <ac:spMk id="3" creationId="{40681368-788D-9575-93B0-EFB819E71EED}"/>
          </ac:spMkLst>
        </pc:spChg>
        <pc:inkChg chg="add">
          <ac:chgData name="Fiona Summers" userId="S::fiona.summers@ssaihq.com::f23b180f-057b-4b38-9171-08414302f650" providerId="AD" clId="Web-{DB03D339-204E-4007-8CA4-15476E58AA84}" dt="2023-03-01T01:03:21.578" v="1415"/>
          <ac:inkMkLst>
            <pc:docMk/>
            <pc:sldMk cId="1875731976" sldId="405"/>
            <ac:inkMk id="4" creationId="{FFF4A242-F515-79CA-CD5D-09AA58A9E4DF}"/>
          </ac:inkMkLst>
        </pc:inkChg>
        <pc:inkChg chg="add">
          <ac:chgData name="Fiona Summers" userId="S::fiona.summers@ssaihq.com::f23b180f-057b-4b38-9171-08414302f650" providerId="AD" clId="Web-{DB03D339-204E-4007-8CA4-15476E58AA84}" dt="2023-03-01T01:03:24.453" v="1416"/>
          <ac:inkMkLst>
            <pc:docMk/>
            <pc:sldMk cId="1875731976" sldId="405"/>
            <ac:inkMk id="5" creationId="{261F2534-0790-5756-916B-FCE3839747A7}"/>
          </ac:inkMkLst>
        </pc:inkChg>
        <pc:inkChg chg="add">
          <ac:chgData name="Fiona Summers" userId="S::fiona.summers@ssaihq.com::f23b180f-057b-4b38-9171-08414302f650" providerId="AD" clId="Web-{DB03D339-204E-4007-8CA4-15476E58AA84}" dt="2023-03-01T01:03:24.453" v="1417"/>
          <ac:inkMkLst>
            <pc:docMk/>
            <pc:sldMk cId="1875731976" sldId="405"/>
            <ac:inkMk id="6" creationId="{C4C1BD01-EAFD-7AF1-C34C-191DD15E79DC}"/>
          </ac:inkMkLst>
        </pc:inkChg>
        <pc:inkChg chg="add">
          <ac:chgData name="Fiona Summers" userId="S::fiona.summers@ssaihq.com::f23b180f-057b-4b38-9171-08414302f650" providerId="AD" clId="Web-{DB03D339-204E-4007-8CA4-15476E58AA84}" dt="2023-03-01T01:03:26.640" v="1418"/>
          <ac:inkMkLst>
            <pc:docMk/>
            <pc:sldMk cId="1875731976" sldId="405"/>
            <ac:inkMk id="7" creationId="{9CF37C9E-CBEA-098F-93B1-AEA0F80D2D62}"/>
          </ac:inkMkLst>
        </pc:inkChg>
        <pc:inkChg chg="add">
          <ac:chgData name="Fiona Summers" userId="S::fiona.summers@ssaihq.com::f23b180f-057b-4b38-9171-08414302f650" providerId="AD" clId="Web-{DB03D339-204E-4007-8CA4-15476E58AA84}" dt="2023-03-01T01:03:27.906" v="1419"/>
          <ac:inkMkLst>
            <pc:docMk/>
            <pc:sldMk cId="1875731976" sldId="405"/>
            <ac:inkMk id="8" creationId="{295991D3-0C44-0DC7-782A-403FD6ED2122}"/>
          </ac:inkMkLst>
        </pc:inkChg>
        <pc:inkChg chg="add">
          <ac:chgData name="Fiona Summers" userId="S::fiona.summers@ssaihq.com::f23b180f-057b-4b38-9171-08414302f650" providerId="AD" clId="Web-{DB03D339-204E-4007-8CA4-15476E58AA84}" dt="2023-03-01T01:03:27.922" v="1420"/>
          <ac:inkMkLst>
            <pc:docMk/>
            <pc:sldMk cId="1875731976" sldId="405"/>
            <ac:inkMk id="9" creationId="{D4141825-C820-FEEF-2055-716D44A6292D}"/>
          </ac:inkMkLst>
        </pc:inkChg>
        <pc:inkChg chg="add">
          <ac:chgData name="Fiona Summers" userId="S::fiona.summers@ssaihq.com::f23b180f-057b-4b38-9171-08414302f650" providerId="AD" clId="Web-{DB03D339-204E-4007-8CA4-15476E58AA84}" dt="2023-03-01T01:03:29.828" v="1421"/>
          <ac:inkMkLst>
            <pc:docMk/>
            <pc:sldMk cId="1875731976" sldId="405"/>
            <ac:inkMk id="10" creationId="{47A298A7-45E6-02D4-B2FA-1B517BF462DB}"/>
          </ac:inkMkLst>
        </pc:inkChg>
        <pc:inkChg chg="add">
          <ac:chgData name="Fiona Summers" userId="S::fiona.summers@ssaihq.com::f23b180f-057b-4b38-9171-08414302f650" providerId="AD" clId="Web-{DB03D339-204E-4007-8CA4-15476E58AA84}" dt="2023-03-01T01:03:45.094" v="1422"/>
          <ac:inkMkLst>
            <pc:docMk/>
            <pc:sldMk cId="1875731976" sldId="405"/>
            <ac:inkMk id="11" creationId="{4D929872-8577-DD25-D745-D7A8EB723F65}"/>
          </ac:inkMkLst>
        </pc:inkChg>
        <pc:inkChg chg="add">
          <ac:chgData name="Fiona Summers" userId="S::fiona.summers@ssaihq.com::f23b180f-057b-4b38-9171-08414302f650" providerId="AD" clId="Web-{DB03D339-204E-4007-8CA4-15476E58AA84}" dt="2023-03-01T01:03:45.094" v="1423"/>
          <ac:inkMkLst>
            <pc:docMk/>
            <pc:sldMk cId="1875731976" sldId="405"/>
            <ac:inkMk id="12" creationId="{812C6A8D-7F46-769D-9D1C-7687A34C38BE}"/>
          </ac:inkMkLst>
        </pc:inkChg>
        <pc:inkChg chg="add">
          <ac:chgData name="Fiona Summers" userId="S::fiona.summers@ssaihq.com::f23b180f-057b-4b38-9171-08414302f650" providerId="AD" clId="Web-{DB03D339-204E-4007-8CA4-15476E58AA84}" dt="2023-03-01T01:03:45.094" v="1424"/>
          <ac:inkMkLst>
            <pc:docMk/>
            <pc:sldMk cId="1875731976" sldId="405"/>
            <ac:inkMk id="13" creationId="{3C25A0F2-9AB6-6B13-B3AD-A22F7F583AB2}"/>
          </ac:inkMkLst>
        </pc:inkChg>
        <pc:inkChg chg="del">
          <ac:chgData name="Fiona Summers" userId="S::fiona.summers@ssaihq.com::f23b180f-057b-4b38-9171-08414302f650" providerId="AD" clId="Web-{DB03D339-204E-4007-8CA4-15476E58AA84}" dt="2023-03-01T00:54:05.414" v="1137"/>
          <ac:inkMkLst>
            <pc:docMk/>
            <pc:sldMk cId="1875731976" sldId="405"/>
            <ac:inkMk id="14" creationId="{550660FD-6BD2-2A84-6D59-D8ACD2103FC1}"/>
          </ac:inkMkLst>
        </pc:inkChg>
        <pc:inkChg chg="del">
          <ac:chgData name="Fiona Summers" userId="S::fiona.summers@ssaihq.com::f23b180f-057b-4b38-9171-08414302f650" providerId="AD" clId="Web-{DB03D339-204E-4007-8CA4-15476E58AA84}" dt="2023-03-01T00:54:05.414" v="1136"/>
          <ac:inkMkLst>
            <pc:docMk/>
            <pc:sldMk cId="1875731976" sldId="405"/>
            <ac:inkMk id="15" creationId="{75BE2734-B986-206D-FEC0-09A769AEC6F2}"/>
          </ac:inkMkLst>
        </pc:inkChg>
        <pc:inkChg chg="del">
          <ac:chgData name="Fiona Summers" userId="S::fiona.summers@ssaihq.com::f23b180f-057b-4b38-9171-08414302f650" providerId="AD" clId="Web-{DB03D339-204E-4007-8CA4-15476E58AA84}" dt="2023-03-01T00:54:05.414" v="1135"/>
          <ac:inkMkLst>
            <pc:docMk/>
            <pc:sldMk cId="1875731976" sldId="405"/>
            <ac:inkMk id="16" creationId="{79D589A8-94A8-E607-6981-06AE15955681}"/>
          </ac:inkMkLst>
        </pc:inkChg>
        <pc:inkChg chg="del">
          <ac:chgData name="Fiona Summers" userId="S::fiona.summers@ssaihq.com::f23b180f-057b-4b38-9171-08414302f650" providerId="AD" clId="Web-{DB03D339-204E-4007-8CA4-15476E58AA84}" dt="2023-03-01T00:54:05.414" v="1134"/>
          <ac:inkMkLst>
            <pc:docMk/>
            <pc:sldMk cId="1875731976" sldId="405"/>
            <ac:inkMk id="17" creationId="{33060AB7-2893-8B3B-FB1B-8E675E879240}"/>
          </ac:inkMkLst>
        </pc:inkChg>
        <pc:inkChg chg="del">
          <ac:chgData name="Fiona Summers" userId="S::fiona.summers@ssaihq.com::f23b180f-057b-4b38-9171-08414302f650" providerId="AD" clId="Web-{DB03D339-204E-4007-8CA4-15476E58AA84}" dt="2023-03-01T00:54:05.414" v="1133"/>
          <ac:inkMkLst>
            <pc:docMk/>
            <pc:sldMk cId="1875731976" sldId="405"/>
            <ac:inkMk id="18" creationId="{B7B4A93E-0C6D-FF7F-84E7-8F35DE600DBC}"/>
          </ac:inkMkLst>
        </pc:inkChg>
        <pc:inkChg chg="del">
          <ac:chgData name="Fiona Summers" userId="S::fiona.summers@ssaihq.com::f23b180f-057b-4b38-9171-08414302f650" providerId="AD" clId="Web-{DB03D339-204E-4007-8CA4-15476E58AA84}" dt="2023-03-01T00:54:05.414" v="1132"/>
          <ac:inkMkLst>
            <pc:docMk/>
            <pc:sldMk cId="1875731976" sldId="405"/>
            <ac:inkMk id="19" creationId="{AAF532E0-1EDC-B550-F225-DC8DF6DEA86E}"/>
          </ac:inkMkLst>
        </pc:inkChg>
        <pc:inkChg chg="del">
          <ac:chgData name="Fiona Summers" userId="S::fiona.summers@ssaihq.com::f23b180f-057b-4b38-9171-08414302f650" providerId="AD" clId="Web-{DB03D339-204E-4007-8CA4-15476E58AA84}" dt="2023-03-01T00:54:05.414" v="1131"/>
          <ac:inkMkLst>
            <pc:docMk/>
            <pc:sldMk cId="1875731976" sldId="405"/>
            <ac:inkMk id="20" creationId="{7262DD8E-E7C8-85EB-E3A3-9206B056C7BA}"/>
          </ac:inkMkLst>
        </pc:inkChg>
        <pc:inkChg chg="del">
          <ac:chgData name="Fiona Summers" userId="S::fiona.summers@ssaihq.com::f23b180f-057b-4b38-9171-08414302f650" providerId="AD" clId="Web-{DB03D339-204E-4007-8CA4-15476E58AA84}" dt="2023-03-01T00:54:05.414" v="1130"/>
          <ac:inkMkLst>
            <pc:docMk/>
            <pc:sldMk cId="1875731976" sldId="405"/>
            <ac:inkMk id="21" creationId="{04A08300-4162-E96A-72A0-622AECB358F3}"/>
          </ac:inkMkLst>
        </pc:inkChg>
        <pc:inkChg chg="del">
          <ac:chgData name="Fiona Summers" userId="S::fiona.summers@ssaihq.com::f23b180f-057b-4b38-9171-08414302f650" providerId="AD" clId="Web-{DB03D339-204E-4007-8CA4-15476E58AA84}" dt="2023-03-01T00:54:05.414" v="1129"/>
          <ac:inkMkLst>
            <pc:docMk/>
            <pc:sldMk cId="1875731976" sldId="405"/>
            <ac:inkMk id="22" creationId="{5F07C8F3-246B-06F9-BBD8-C764B093C916}"/>
          </ac:inkMkLst>
        </pc:inkChg>
        <pc:inkChg chg="del">
          <ac:chgData name="Fiona Summers" userId="S::fiona.summers@ssaihq.com::f23b180f-057b-4b38-9171-08414302f650" providerId="AD" clId="Web-{DB03D339-204E-4007-8CA4-15476E58AA84}" dt="2023-03-01T00:54:05.414" v="1128"/>
          <ac:inkMkLst>
            <pc:docMk/>
            <pc:sldMk cId="1875731976" sldId="405"/>
            <ac:inkMk id="23" creationId="{A8BE672A-6B29-72CF-F1E8-16EE2F080229}"/>
          </ac:inkMkLst>
        </pc:inkChg>
        <pc:inkChg chg="del">
          <ac:chgData name="Fiona Summers" userId="S::fiona.summers@ssaihq.com::f23b180f-057b-4b38-9171-08414302f650" providerId="AD" clId="Web-{DB03D339-204E-4007-8CA4-15476E58AA84}" dt="2023-03-01T00:54:05.414" v="1127"/>
          <ac:inkMkLst>
            <pc:docMk/>
            <pc:sldMk cId="1875731976" sldId="405"/>
            <ac:inkMk id="24" creationId="{2478C808-A83D-653C-B38E-0172C4363875}"/>
          </ac:inkMkLst>
        </pc:inkChg>
        <pc:inkChg chg="del">
          <ac:chgData name="Fiona Summers" userId="S::fiona.summers@ssaihq.com::f23b180f-057b-4b38-9171-08414302f650" providerId="AD" clId="Web-{DB03D339-204E-4007-8CA4-15476E58AA84}" dt="2023-03-01T00:54:05.414" v="1126"/>
          <ac:inkMkLst>
            <pc:docMk/>
            <pc:sldMk cId="1875731976" sldId="405"/>
            <ac:inkMk id="25" creationId="{270DB87A-E028-50C7-34AD-B880498471E7}"/>
          </ac:inkMkLst>
        </pc:inkChg>
        <pc:inkChg chg="del">
          <ac:chgData name="Fiona Summers" userId="S::fiona.summers@ssaihq.com::f23b180f-057b-4b38-9171-08414302f650" providerId="AD" clId="Web-{DB03D339-204E-4007-8CA4-15476E58AA84}" dt="2023-03-01T00:54:05.414" v="1125"/>
          <ac:inkMkLst>
            <pc:docMk/>
            <pc:sldMk cId="1875731976" sldId="405"/>
            <ac:inkMk id="26" creationId="{B72EEEA8-7ACB-3983-5EFD-840FFC32A271}"/>
          </ac:inkMkLst>
        </pc:inkChg>
        <pc:inkChg chg="del">
          <ac:chgData name="Fiona Summers" userId="S::fiona.summers@ssaihq.com::f23b180f-057b-4b38-9171-08414302f650" providerId="AD" clId="Web-{DB03D339-204E-4007-8CA4-15476E58AA84}" dt="2023-03-01T00:54:05.414" v="1124"/>
          <ac:inkMkLst>
            <pc:docMk/>
            <pc:sldMk cId="1875731976" sldId="405"/>
            <ac:inkMk id="27" creationId="{2D45CF46-DE04-8F64-0A30-17F6C26D6052}"/>
          </ac:inkMkLst>
        </pc:inkChg>
        <pc:inkChg chg="del">
          <ac:chgData name="Fiona Summers" userId="S::fiona.summers@ssaihq.com::f23b180f-057b-4b38-9171-08414302f650" providerId="AD" clId="Web-{DB03D339-204E-4007-8CA4-15476E58AA84}" dt="2023-03-01T00:54:05.414" v="1123"/>
          <ac:inkMkLst>
            <pc:docMk/>
            <pc:sldMk cId="1875731976" sldId="405"/>
            <ac:inkMk id="28" creationId="{10B122A1-B709-8D89-9756-B744A9CC3975}"/>
          </ac:inkMkLst>
        </pc:inkChg>
        <pc:inkChg chg="del">
          <ac:chgData name="Fiona Summers" userId="S::fiona.summers@ssaihq.com::f23b180f-057b-4b38-9171-08414302f650" providerId="AD" clId="Web-{DB03D339-204E-4007-8CA4-15476E58AA84}" dt="2023-03-01T00:54:05.414" v="1122"/>
          <ac:inkMkLst>
            <pc:docMk/>
            <pc:sldMk cId="1875731976" sldId="405"/>
            <ac:inkMk id="29" creationId="{9A4A110F-E8F2-9ABE-DD5C-DA8FCF53C782}"/>
          </ac:inkMkLst>
        </pc:inkChg>
        <pc:inkChg chg="del">
          <ac:chgData name="Fiona Summers" userId="S::fiona.summers@ssaihq.com::f23b180f-057b-4b38-9171-08414302f650" providerId="AD" clId="Web-{DB03D339-204E-4007-8CA4-15476E58AA84}" dt="2023-03-01T00:54:05.414" v="1121"/>
          <ac:inkMkLst>
            <pc:docMk/>
            <pc:sldMk cId="1875731976" sldId="405"/>
            <ac:inkMk id="30" creationId="{B1B746E2-63B2-F974-0537-EE949476E95A}"/>
          </ac:inkMkLst>
        </pc:inkChg>
        <pc:inkChg chg="del">
          <ac:chgData name="Fiona Summers" userId="S::fiona.summers@ssaihq.com::f23b180f-057b-4b38-9171-08414302f650" providerId="AD" clId="Web-{DB03D339-204E-4007-8CA4-15476E58AA84}" dt="2023-03-01T00:54:05.414" v="1120"/>
          <ac:inkMkLst>
            <pc:docMk/>
            <pc:sldMk cId="1875731976" sldId="405"/>
            <ac:inkMk id="31" creationId="{4494BFD0-06D9-7057-524C-16DC64158740}"/>
          </ac:inkMkLst>
        </pc:inkChg>
        <pc:inkChg chg="del">
          <ac:chgData name="Fiona Summers" userId="S::fiona.summers@ssaihq.com::f23b180f-057b-4b38-9171-08414302f650" providerId="AD" clId="Web-{DB03D339-204E-4007-8CA4-15476E58AA84}" dt="2023-03-01T00:54:05.414" v="1119"/>
          <ac:inkMkLst>
            <pc:docMk/>
            <pc:sldMk cId="1875731976" sldId="405"/>
            <ac:inkMk id="32" creationId="{DF02AD8A-CB01-DA70-D880-08BAF7A16954}"/>
          </ac:inkMkLst>
        </pc:inkChg>
        <pc:inkChg chg="del">
          <ac:chgData name="Fiona Summers" userId="S::fiona.summers@ssaihq.com::f23b180f-057b-4b38-9171-08414302f650" providerId="AD" clId="Web-{DB03D339-204E-4007-8CA4-15476E58AA84}" dt="2023-03-01T00:54:05.414" v="1118"/>
          <ac:inkMkLst>
            <pc:docMk/>
            <pc:sldMk cId="1875731976" sldId="405"/>
            <ac:inkMk id="33" creationId="{DCFEE173-23B3-B87C-811F-B5AA8C88CDF7}"/>
          </ac:inkMkLst>
        </pc:inkChg>
        <pc:inkChg chg="del">
          <ac:chgData name="Fiona Summers" userId="S::fiona.summers@ssaihq.com::f23b180f-057b-4b38-9171-08414302f650" providerId="AD" clId="Web-{DB03D339-204E-4007-8CA4-15476E58AA84}" dt="2023-03-01T00:54:05.414" v="1117"/>
          <ac:inkMkLst>
            <pc:docMk/>
            <pc:sldMk cId="1875731976" sldId="405"/>
            <ac:inkMk id="34" creationId="{4E78A9D4-0252-56A3-AD6D-AD2513B031A9}"/>
          </ac:inkMkLst>
        </pc:inkChg>
        <pc:inkChg chg="del">
          <ac:chgData name="Fiona Summers" userId="S::fiona.summers@ssaihq.com::f23b180f-057b-4b38-9171-08414302f650" providerId="AD" clId="Web-{DB03D339-204E-4007-8CA4-15476E58AA84}" dt="2023-03-01T00:54:05.414" v="1116"/>
          <ac:inkMkLst>
            <pc:docMk/>
            <pc:sldMk cId="1875731976" sldId="405"/>
            <ac:inkMk id="35" creationId="{888FBC29-C9D2-2D9D-7CCB-816D5B566686}"/>
          </ac:inkMkLst>
        </pc:inkChg>
        <pc:inkChg chg="del">
          <ac:chgData name="Fiona Summers" userId="S::fiona.summers@ssaihq.com::f23b180f-057b-4b38-9171-08414302f650" providerId="AD" clId="Web-{DB03D339-204E-4007-8CA4-15476E58AA84}" dt="2023-03-01T00:54:05.414" v="1115"/>
          <ac:inkMkLst>
            <pc:docMk/>
            <pc:sldMk cId="1875731976" sldId="405"/>
            <ac:inkMk id="36" creationId="{1D8796DA-ACDC-A53C-030B-FFE30525B6B2}"/>
          </ac:inkMkLst>
        </pc:inkChg>
        <pc:inkChg chg="del">
          <ac:chgData name="Fiona Summers" userId="S::fiona.summers@ssaihq.com::f23b180f-057b-4b38-9171-08414302f650" providerId="AD" clId="Web-{DB03D339-204E-4007-8CA4-15476E58AA84}" dt="2023-03-01T00:54:08.289" v="1138"/>
          <ac:inkMkLst>
            <pc:docMk/>
            <pc:sldMk cId="1875731976" sldId="405"/>
            <ac:inkMk id="37" creationId="{03927F68-BC8B-ED00-E68B-3692B59E8AD5}"/>
          </ac:inkMkLst>
        </pc:inkChg>
        <pc:inkChg chg="del">
          <ac:chgData name="Fiona Summers" userId="S::fiona.summers@ssaihq.com::f23b180f-057b-4b38-9171-08414302f650" providerId="AD" clId="Web-{DB03D339-204E-4007-8CA4-15476E58AA84}" dt="2023-03-01T00:54:05.414" v="1114"/>
          <ac:inkMkLst>
            <pc:docMk/>
            <pc:sldMk cId="1875731976" sldId="405"/>
            <ac:inkMk id="38" creationId="{2A440438-89B5-7B14-91F6-0283B697D69D}"/>
          </ac:inkMkLst>
        </pc:inkChg>
        <pc:inkChg chg="del">
          <ac:chgData name="Fiona Summers" userId="S::fiona.summers@ssaihq.com::f23b180f-057b-4b38-9171-08414302f650" providerId="AD" clId="Web-{DB03D339-204E-4007-8CA4-15476E58AA84}" dt="2023-03-01T00:54:05.414" v="1113"/>
          <ac:inkMkLst>
            <pc:docMk/>
            <pc:sldMk cId="1875731976" sldId="405"/>
            <ac:inkMk id="39" creationId="{F3D5711F-72CE-A511-AF58-E3B30B5FF9CF}"/>
          </ac:inkMkLst>
        </pc:inkChg>
        <pc:inkChg chg="del">
          <ac:chgData name="Fiona Summers" userId="S::fiona.summers@ssaihq.com::f23b180f-057b-4b38-9171-08414302f650" providerId="AD" clId="Web-{DB03D339-204E-4007-8CA4-15476E58AA84}" dt="2023-03-01T00:54:05.414" v="1112"/>
          <ac:inkMkLst>
            <pc:docMk/>
            <pc:sldMk cId="1875731976" sldId="405"/>
            <ac:inkMk id="40" creationId="{F6F19034-D5E6-0ADB-984A-6227D02A9C12}"/>
          </ac:inkMkLst>
        </pc:inkChg>
        <pc:inkChg chg="del">
          <ac:chgData name="Fiona Summers" userId="S::fiona.summers@ssaihq.com::f23b180f-057b-4b38-9171-08414302f650" providerId="AD" clId="Web-{DB03D339-204E-4007-8CA4-15476E58AA84}" dt="2023-03-01T00:54:05.414" v="1111"/>
          <ac:inkMkLst>
            <pc:docMk/>
            <pc:sldMk cId="1875731976" sldId="405"/>
            <ac:inkMk id="41" creationId="{5FFC76C5-7F40-FA6C-9F46-74F104D2FC11}"/>
          </ac:inkMkLst>
        </pc:inkChg>
        <pc:inkChg chg="del">
          <ac:chgData name="Fiona Summers" userId="S::fiona.summers@ssaihq.com::f23b180f-057b-4b38-9171-08414302f650" providerId="AD" clId="Web-{DB03D339-204E-4007-8CA4-15476E58AA84}" dt="2023-03-01T00:54:05.414" v="1110"/>
          <ac:inkMkLst>
            <pc:docMk/>
            <pc:sldMk cId="1875731976" sldId="405"/>
            <ac:inkMk id="42" creationId="{DDA38DB1-EB7E-E053-35BA-4918E1765B1B}"/>
          </ac:inkMkLst>
        </pc:inkChg>
        <pc:inkChg chg="del">
          <ac:chgData name="Fiona Summers" userId="S::fiona.summers@ssaihq.com::f23b180f-057b-4b38-9171-08414302f650" providerId="AD" clId="Web-{DB03D339-204E-4007-8CA4-15476E58AA84}" dt="2023-03-01T00:54:05.414" v="1109"/>
          <ac:inkMkLst>
            <pc:docMk/>
            <pc:sldMk cId="1875731976" sldId="405"/>
            <ac:inkMk id="43" creationId="{A234A759-63F5-9373-E855-F2C507D97310}"/>
          </ac:inkMkLst>
        </pc:inkChg>
        <pc:inkChg chg="del">
          <ac:chgData name="Fiona Summers" userId="S::fiona.summers@ssaihq.com::f23b180f-057b-4b38-9171-08414302f650" providerId="AD" clId="Web-{DB03D339-204E-4007-8CA4-15476E58AA84}" dt="2023-03-01T00:54:05.414" v="1108"/>
          <ac:inkMkLst>
            <pc:docMk/>
            <pc:sldMk cId="1875731976" sldId="405"/>
            <ac:inkMk id="44" creationId="{8E56FB3F-C11E-69FA-78CC-894BE71DD9AD}"/>
          </ac:inkMkLst>
        </pc:inkChg>
        <pc:inkChg chg="del">
          <ac:chgData name="Fiona Summers" userId="S::fiona.summers@ssaihq.com::f23b180f-057b-4b38-9171-08414302f650" providerId="AD" clId="Web-{DB03D339-204E-4007-8CA4-15476E58AA84}" dt="2023-03-01T00:54:05.414" v="1107"/>
          <ac:inkMkLst>
            <pc:docMk/>
            <pc:sldMk cId="1875731976" sldId="405"/>
            <ac:inkMk id="45" creationId="{982A52E0-8A56-3D46-F55C-288DC2AEB302}"/>
          </ac:inkMkLst>
        </pc:inkChg>
        <pc:inkChg chg="del">
          <ac:chgData name="Fiona Summers" userId="S::fiona.summers@ssaihq.com::f23b180f-057b-4b38-9171-08414302f650" providerId="AD" clId="Web-{DB03D339-204E-4007-8CA4-15476E58AA84}" dt="2023-03-01T00:54:05.414" v="1106"/>
          <ac:inkMkLst>
            <pc:docMk/>
            <pc:sldMk cId="1875731976" sldId="405"/>
            <ac:inkMk id="46" creationId="{CE8A02C6-A305-1645-2CE2-B914A2D3AABB}"/>
          </ac:inkMkLst>
        </pc:inkChg>
        <pc:inkChg chg="del">
          <ac:chgData name="Fiona Summers" userId="S::fiona.summers@ssaihq.com::f23b180f-057b-4b38-9171-08414302f650" providerId="AD" clId="Web-{DB03D339-204E-4007-8CA4-15476E58AA84}" dt="2023-03-01T00:54:05.414" v="1105"/>
          <ac:inkMkLst>
            <pc:docMk/>
            <pc:sldMk cId="1875731976" sldId="405"/>
            <ac:inkMk id="47" creationId="{64983D2F-AF69-D1AB-7B39-54A219C15951}"/>
          </ac:inkMkLst>
        </pc:inkChg>
        <pc:inkChg chg="del">
          <ac:chgData name="Fiona Summers" userId="S::fiona.summers@ssaihq.com::f23b180f-057b-4b38-9171-08414302f650" providerId="AD" clId="Web-{DB03D339-204E-4007-8CA4-15476E58AA84}" dt="2023-03-01T00:54:05.414" v="1104"/>
          <ac:inkMkLst>
            <pc:docMk/>
            <pc:sldMk cId="1875731976" sldId="405"/>
            <ac:inkMk id="48" creationId="{97103C6E-29C5-419C-1945-8EADB033B82B}"/>
          </ac:inkMkLst>
        </pc:inkChg>
        <pc:inkChg chg="del">
          <ac:chgData name="Fiona Summers" userId="S::fiona.summers@ssaihq.com::f23b180f-057b-4b38-9171-08414302f650" providerId="AD" clId="Web-{DB03D339-204E-4007-8CA4-15476E58AA84}" dt="2023-03-01T00:54:05.398" v="1103"/>
          <ac:inkMkLst>
            <pc:docMk/>
            <pc:sldMk cId="1875731976" sldId="405"/>
            <ac:inkMk id="49" creationId="{273C0892-F85A-B5F6-5D58-B83165660867}"/>
          </ac:inkMkLst>
        </pc:inkChg>
        <pc:inkChg chg="del">
          <ac:chgData name="Fiona Summers" userId="S::fiona.summers@ssaihq.com::f23b180f-057b-4b38-9171-08414302f650" providerId="AD" clId="Web-{DB03D339-204E-4007-8CA4-15476E58AA84}" dt="2023-03-01T00:54:05.398" v="1102"/>
          <ac:inkMkLst>
            <pc:docMk/>
            <pc:sldMk cId="1875731976" sldId="405"/>
            <ac:inkMk id="50" creationId="{AED5F199-6085-7B95-F2BC-124B0A3DAC4B}"/>
          </ac:inkMkLst>
        </pc:inkChg>
        <pc:inkChg chg="del">
          <ac:chgData name="Fiona Summers" userId="S::fiona.summers@ssaihq.com::f23b180f-057b-4b38-9171-08414302f650" providerId="AD" clId="Web-{DB03D339-204E-4007-8CA4-15476E58AA84}" dt="2023-03-01T00:54:05.398" v="1101"/>
          <ac:inkMkLst>
            <pc:docMk/>
            <pc:sldMk cId="1875731976" sldId="405"/>
            <ac:inkMk id="51" creationId="{645F42C8-DFCF-6D47-42BA-4219B0411AC5}"/>
          </ac:inkMkLst>
        </pc:inkChg>
        <pc:inkChg chg="del">
          <ac:chgData name="Fiona Summers" userId="S::fiona.summers@ssaihq.com::f23b180f-057b-4b38-9171-08414302f650" providerId="AD" clId="Web-{DB03D339-204E-4007-8CA4-15476E58AA84}" dt="2023-03-01T00:54:05.398" v="1100"/>
          <ac:inkMkLst>
            <pc:docMk/>
            <pc:sldMk cId="1875731976" sldId="405"/>
            <ac:inkMk id="52" creationId="{4E33711D-5FD0-64EE-6949-2ADA7189C206}"/>
          </ac:inkMkLst>
        </pc:inkChg>
        <pc:inkChg chg="del">
          <ac:chgData name="Fiona Summers" userId="S::fiona.summers@ssaihq.com::f23b180f-057b-4b38-9171-08414302f650" providerId="AD" clId="Web-{DB03D339-204E-4007-8CA4-15476E58AA84}" dt="2023-03-01T00:54:05.398" v="1099"/>
          <ac:inkMkLst>
            <pc:docMk/>
            <pc:sldMk cId="1875731976" sldId="405"/>
            <ac:inkMk id="53" creationId="{C8C3C7DD-0A27-0472-8FD5-2761992F0BF4}"/>
          </ac:inkMkLst>
        </pc:inkChg>
        <pc:inkChg chg="del">
          <ac:chgData name="Fiona Summers" userId="S::fiona.summers@ssaihq.com::f23b180f-057b-4b38-9171-08414302f650" providerId="AD" clId="Web-{DB03D339-204E-4007-8CA4-15476E58AA84}" dt="2023-03-01T00:54:05.398" v="1098"/>
          <ac:inkMkLst>
            <pc:docMk/>
            <pc:sldMk cId="1875731976" sldId="405"/>
            <ac:inkMk id="54" creationId="{D24D988D-02D0-F8C8-82F5-10EFC8761CC9}"/>
          </ac:inkMkLst>
        </pc:inkChg>
        <pc:inkChg chg="del">
          <ac:chgData name="Fiona Summers" userId="S::fiona.summers@ssaihq.com::f23b180f-057b-4b38-9171-08414302f650" providerId="AD" clId="Web-{DB03D339-204E-4007-8CA4-15476E58AA84}" dt="2023-03-01T00:54:05.398" v="1097"/>
          <ac:inkMkLst>
            <pc:docMk/>
            <pc:sldMk cId="1875731976" sldId="405"/>
            <ac:inkMk id="55" creationId="{0C9E661D-6114-9EBD-7D65-86EE4B89D7D5}"/>
          </ac:inkMkLst>
        </pc:inkChg>
        <pc:inkChg chg="del">
          <ac:chgData name="Fiona Summers" userId="S::fiona.summers@ssaihq.com::f23b180f-057b-4b38-9171-08414302f650" providerId="AD" clId="Web-{DB03D339-204E-4007-8CA4-15476E58AA84}" dt="2023-03-01T00:54:05.398" v="1096"/>
          <ac:inkMkLst>
            <pc:docMk/>
            <pc:sldMk cId="1875731976" sldId="405"/>
            <ac:inkMk id="56" creationId="{ED003871-30DD-608F-5CFA-1C4D30C211C2}"/>
          </ac:inkMkLst>
        </pc:inkChg>
        <pc:inkChg chg="del">
          <ac:chgData name="Fiona Summers" userId="S::fiona.summers@ssaihq.com::f23b180f-057b-4b38-9171-08414302f650" providerId="AD" clId="Web-{DB03D339-204E-4007-8CA4-15476E58AA84}" dt="2023-03-01T00:54:05.398" v="1095"/>
          <ac:inkMkLst>
            <pc:docMk/>
            <pc:sldMk cId="1875731976" sldId="405"/>
            <ac:inkMk id="57" creationId="{2A44D713-DBB1-1E83-4EBE-84669C75EC50}"/>
          </ac:inkMkLst>
        </pc:inkChg>
        <pc:inkChg chg="del">
          <ac:chgData name="Fiona Summers" userId="S::fiona.summers@ssaihq.com::f23b180f-057b-4b38-9171-08414302f650" providerId="AD" clId="Web-{DB03D339-204E-4007-8CA4-15476E58AA84}" dt="2023-03-01T00:54:05.398" v="1094"/>
          <ac:inkMkLst>
            <pc:docMk/>
            <pc:sldMk cId="1875731976" sldId="405"/>
            <ac:inkMk id="58" creationId="{CB76395B-F962-63C3-68F7-EBB5FD2C492F}"/>
          </ac:inkMkLst>
        </pc:inkChg>
        <pc:inkChg chg="del">
          <ac:chgData name="Fiona Summers" userId="S::fiona.summers@ssaihq.com::f23b180f-057b-4b38-9171-08414302f650" providerId="AD" clId="Web-{DB03D339-204E-4007-8CA4-15476E58AA84}" dt="2023-03-01T00:54:05.398" v="1093"/>
          <ac:inkMkLst>
            <pc:docMk/>
            <pc:sldMk cId="1875731976" sldId="405"/>
            <ac:inkMk id="59" creationId="{FA56E84A-D9A6-80EB-BEBA-5FAA60A2D564}"/>
          </ac:inkMkLst>
        </pc:inkChg>
        <pc:inkChg chg="del">
          <ac:chgData name="Fiona Summers" userId="S::fiona.summers@ssaihq.com::f23b180f-057b-4b38-9171-08414302f650" providerId="AD" clId="Web-{DB03D339-204E-4007-8CA4-15476E58AA84}" dt="2023-03-01T00:54:05.398" v="1092"/>
          <ac:inkMkLst>
            <pc:docMk/>
            <pc:sldMk cId="1875731976" sldId="405"/>
            <ac:inkMk id="60" creationId="{92345EB2-7C3A-1CF7-3B4F-5D93603DB67A}"/>
          </ac:inkMkLst>
        </pc:inkChg>
        <pc:inkChg chg="del">
          <ac:chgData name="Fiona Summers" userId="S::fiona.summers@ssaihq.com::f23b180f-057b-4b38-9171-08414302f650" providerId="AD" clId="Web-{DB03D339-204E-4007-8CA4-15476E58AA84}" dt="2023-03-01T00:54:05.398" v="1091"/>
          <ac:inkMkLst>
            <pc:docMk/>
            <pc:sldMk cId="1875731976" sldId="405"/>
            <ac:inkMk id="61" creationId="{C98298B4-539A-7E5A-909A-9A050B3ADC26}"/>
          </ac:inkMkLst>
        </pc:inkChg>
        <pc:inkChg chg="del">
          <ac:chgData name="Fiona Summers" userId="S::fiona.summers@ssaihq.com::f23b180f-057b-4b38-9171-08414302f650" providerId="AD" clId="Web-{DB03D339-204E-4007-8CA4-15476E58AA84}" dt="2023-03-01T00:54:05.398" v="1090"/>
          <ac:inkMkLst>
            <pc:docMk/>
            <pc:sldMk cId="1875731976" sldId="405"/>
            <ac:inkMk id="62" creationId="{73B23163-1512-9376-777D-ECD0653C1362}"/>
          </ac:inkMkLst>
        </pc:inkChg>
        <pc:inkChg chg="del">
          <ac:chgData name="Fiona Summers" userId="S::fiona.summers@ssaihq.com::f23b180f-057b-4b38-9171-08414302f650" providerId="AD" clId="Web-{DB03D339-204E-4007-8CA4-15476E58AA84}" dt="2023-03-01T00:54:05.398" v="1089"/>
          <ac:inkMkLst>
            <pc:docMk/>
            <pc:sldMk cId="1875731976" sldId="405"/>
            <ac:inkMk id="63" creationId="{CC2D09BB-680C-B0E6-BD67-FD9A3C5CE4B6}"/>
          </ac:inkMkLst>
        </pc:inkChg>
        <pc:inkChg chg="del">
          <ac:chgData name="Fiona Summers" userId="S::fiona.summers@ssaihq.com::f23b180f-057b-4b38-9171-08414302f650" providerId="AD" clId="Web-{DB03D339-204E-4007-8CA4-15476E58AA84}" dt="2023-03-01T00:54:05.398" v="1088"/>
          <ac:inkMkLst>
            <pc:docMk/>
            <pc:sldMk cId="1875731976" sldId="405"/>
            <ac:inkMk id="64" creationId="{E3C92B52-D634-6547-2C31-A734C508D0A9}"/>
          </ac:inkMkLst>
        </pc:inkChg>
        <pc:inkChg chg="del">
          <ac:chgData name="Fiona Summers" userId="S::fiona.summers@ssaihq.com::f23b180f-057b-4b38-9171-08414302f650" providerId="AD" clId="Web-{DB03D339-204E-4007-8CA4-15476E58AA84}" dt="2023-03-01T00:54:05.398" v="1087"/>
          <ac:inkMkLst>
            <pc:docMk/>
            <pc:sldMk cId="1875731976" sldId="405"/>
            <ac:inkMk id="65" creationId="{ED06DB17-FE07-C292-77EE-2B5731DBEBEF}"/>
          </ac:inkMkLst>
        </pc:inkChg>
        <pc:inkChg chg="del">
          <ac:chgData name="Fiona Summers" userId="S::fiona.summers@ssaihq.com::f23b180f-057b-4b38-9171-08414302f650" providerId="AD" clId="Web-{DB03D339-204E-4007-8CA4-15476E58AA84}" dt="2023-03-01T00:54:05.398" v="1086"/>
          <ac:inkMkLst>
            <pc:docMk/>
            <pc:sldMk cId="1875731976" sldId="405"/>
            <ac:inkMk id="66" creationId="{FFEB0594-31D1-698B-553B-8F3FB6C3164E}"/>
          </ac:inkMkLst>
        </pc:inkChg>
        <pc:inkChg chg="del">
          <ac:chgData name="Fiona Summers" userId="S::fiona.summers@ssaihq.com::f23b180f-057b-4b38-9171-08414302f650" providerId="AD" clId="Web-{DB03D339-204E-4007-8CA4-15476E58AA84}" dt="2023-03-01T00:54:05.398" v="1085"/>
          <ac:inkMkLst>
            <pc:docMk/>
            <pc:sldMk cId="1875731976" sldId="405"/>
            <ac:inkMk id="67" creationId="{01C593B2-7DCE-509B-A87A-3DCACC4FDE3B}"/>
          </ac:inkMkLst>
        </pc:inkChg>
        <pc:inkChg chg="del">
          <ac:chgData name="Fiona Summers" userId="S::fiona.summers@ssaihq.com::f23b180f-057b-4b38-9171-08414302f650" providerId="AD" clId="Web-{DB03D339-204E-4007-8CA4-15476E58AA84}" dt="2023-03-01T00:54:05.398" v="1084"/>
          <ac:inkMkLst>
            <pc:docMk/>
            <pc:sldMk cId="1875731976" sldId="405"/>
            <ac:inkMk id="68" creationId="{C91C2416-1845-B34C-09F6-B99C79140C0A}"/>
          </ac:inkMkLst>
        </pc:inkChg>
        <pc:inkChg chg="del">
          <ac:chgData name="Fiona Summers" userId="S::fiona.summers@ssaihq.com::f23b180f-057b-4b38-9171-08414302f650" providerId="AD" clId="Web-{DB03D339-204E-4007-8CA4-15476E58AA84}" dt="2023-03-01T00:54:05.398" v="1083"/>
          <ac:inkMkLst>
            <pc:docMk/>
            <pc:sldMk cId="1875731976" sldId="405"/>
            <ac:inkMk id="69" creationId="{0ECE878A-7D77-2A18-1CAD-97CB49B603D6}"/>
          </ac:inkMkLst>
        </pc:inkChg>
        <pc:inkChg chg="del">
          <ac:chgData name="Fiona Summers" userId="S::fiona.summers@ssaihq.com::f23b180f-057b-4b38-9171-08414302f650" providerId="AD" clId="Web-{DB03D339-204E-4007-8CA4-15476E58AA84}" dt="2023-03-01T00:54:05.398" v="1082"/>
          <ac:inkMkLst>
            <pc:docMk/>
            <pc:sldMk cId="1875731976" sldId="405"/>
            <ac:inkMk id="70" creationId="{01D42B2E-096F-3085-B2D6-F517F8FC3AD9}"/>
          </ac:inkMkLst>
        </pc:inkChg>
        <pc:inkChg chg="del">
          <ac:chgData name="Fiona Summers" userId="S::fiona.summers@ssaihq.com::f23b180f-057b-4b38-9171-08414302f650" providerId="AD" clId="Web-{DB03D339-204E-4007-8CA4-15476E58AA84}" dt="2023-03-01T00:54:05.398" v="1081"/>
          <ac:inkMkLst>
            <pc:docMk/>
            <pc:sldMk cId="1875731976" sldId="405"/>
            <ac:inkMk id="71" creationId="{D350CE32-6CEA-BAA5-2956-11D5046C7D35}"/>
          </ac:inkMkLst>
        </pc:inkChg>
        <pc:inkChg chg="del">
          <ac:chgData name="Fiona Summers" userId="S::fiona.summers@ssaihq.com::f23b180f-057b-4b38-9171-08414302f650" providerId="AD" clId="Web-{DB03D339-204E-4007-8CA4-15476E58AA84}" dt="2023-03-01T00:54:05.398" v="1080"/>
          <ac:inkMkLst>
            <pc:docMk/>
            <pc:sldMk cId="1875731976" sldId="405"/>
            <ac:inkMk id="72" creationId="{BFBFD198-9E7E-02CD-0EAD-ABBF5164A2AB}"/>
          </ac:inkMkLst>
        </pc:inkChg>
        <pc:inkChg chg="del">
          <ac:chgData name="Fiona Summers" userId="S::fiona.summers@ssaihq.com::f23b180f-057b-4b38-9171-08414302f650" providerId="AD" clId="Web-{DB03D339-204E-4007-8CA4-15476E58AA84}" dt="2023-03-01T00:54:05.398" v="1079"/>
          <ac:inkMkLst>
            <pc:docMk/>
            <pc:sldMk cId="1875731976" sldId="405"/>
            <ac:inkMk id="73" creationId="{BDA611E0-AD4F-3C7C-09DB-23C23021EE5E}"/>
          </ac:inkMkLst>
        </pc:inkChg>
        <pc:inkChg chg="del">
          <ac:chgData name="Fiona Summers" userId="S::fiona.summers@ssaihq.com::f23b180f-057b-4b38-9171-08414302f650" providerId="AD" clId="Web-{DB03D339-204E-4007-8CA4-15476E58AA84}" dt="2023-03-01T00:54:05.398" v="1078"/>
          <ac:inkMkLst>
            <pc:docMk/>
            <pc:sldMk cId="1875731976" sldId="405"/>
            <ac:inkMk id="74" creationId="{8CA9249B-0A0A-7B63-4289-0C65475E4DD3}"/>
          </ac:inkMkLst>
        </pc:inkChg>
        <pc:inkChg chg="del">
          <ac:chgData name="Fiona Summers" userId="S::fiona.summers@ssaihq.com::f23b180f-057b-4b38-9171-08414302f650" providerId="AD" clId="Web-{DB03D339-204E-4007-8CA4-15476E58AA84}" dt="2023-03-01T00:54:05.398" v="1077"/>
          <ac:inkMkLst>
            <pc:docMk/>
            <pc:sldMk cId="1875731976" sldId="405"/>
            <ac:inkMk id="75" creationId="{4E525480-4783-D697-C8AA-1BB90D4B835E}"/>
          </ac:inkMkLst>
        </pc:inkChg>
        <pc:inkChg chg="del">
          <ac:chgData name="Fiona Summers" userId="S::fiona.summers@ssaihq.com::f23b180f-057b-4b38-9171-08414302f650" providerId="AD" clId="Web-{DB03D339-204E-4007-8CA4-15476E58AA84}" dt="2023-03-01T00:54:05.398" v="1076"/>
          <ac:inkMkLst>
            <pc:docMk/>
            <pc:sldMk cId="1875731976" sldId="405"/>
            <ac:inkMk id="76" creationId="{4ECC7B1B-4278-CC0A-77DE-BCDDEA541DAB}"/>
          </ac:inkMkLst>
        </pc:inkChg>
        <pc:inkChg chg="del">
          <ac:chgData name="Fiona Summers" userId="S::fiona.summers@ssaihq.com::f23b180f-057b-4b38-9171-08414302f650" providerId="AD" clId="Web-{DB03D339-204E-4007-8CA4-15476E58AA84}" dt="2023-03-01T00:54:05.398" v="1075"/>
          <ac:inkMkLst>
            <pc:docMk/>
            <pc:sldMk cId="1875731976" sldId="405"/>
            <ac:inkMk id="77" creationId="{7702BF68-6351-FE9E-F53B-789BB60C217F}"/>
          </ac:inkMkLst>
        </pc:inkChg>
        <pc:inkChg chg="del">
          <ac:chgData name="Fiona Summers" userId="S::fiona.summers@ssaihq.com::f23b180f-057b-4b38-9171-08414302f650" providerId="AD" clId="Web-{DB03D339-204E-4007-8CA4-15476E58AA84}" dt="2023-03-01T00:54:05.398" v="1074"/>
          <ac:inkMkLst>
            <pc:docMk/>
            <pc:sldMk cId="1875731976" sldId="405"/>
            <ac:inkMk id="78" creationId="{19644F06-2B65-7BE6-45FE-365803A5ECB4}"/>
          </ac:inkMkLst>
        </pc:inkChg>
        <pc:inkChg chg="del">
          <ac:chgData name="Fiona Summers" userId="S::fiona.summers@ssaihq.com::f23b180f-057b-4b38-9171-08414302f650" providerId="AD" clId="Web-{DB03D339-204E-4007-8CA4-15476E58AA84}" dt="2023-03-01T00:54:05.398" v="1073"/>
          <ac:inkMkLst>
            <pc:docMk/>
            <pc:sldMk cId="1875731976" sldId="405"/>
            <ac:inkMk id="79" creationId="{82DBAE14-FC1A-5990-FF60-FCEE73E52DF8}"/>
          </ac:inkMkLst>
        </pc:inkChg>
        <pc:inkChg chg="del">
          <ac:chgData name="Fiona Summers" userId="S::fiona.summers@ssaihq.com::f23b180f-057b-4b38-9171-08414302f650" providerId="AD" clId="Web-{DB03D339-204E-4007-8CA4-15476E58AA84}" dt="2023-03-01T00:54:05.398" v="1072"/>
          <ac:inkMkLst>
            <pc:docMk/>
            <pc:sldMk cId="1875731976" sldId="405"/>
            <ac:inkMk id="80" creationId="{232B03D9-D56D-E5E9-AAC2-3A18FE256DF4}"/>
          </ac:inkMkLst>
        </pc:inkChg>
        <pc:inkChg chg="add">
          <ac:chgData name="Fiona Summers" userId="S::fiona.summers@ssaihq.com::f23b180f-057b-4b38-9171-08414302f650" providerId="AD" clId="Web-{DB03D339-204E-4007-8CA4-15476E58AA84}" dt="2023-03-01T01:03:45.109" v="1425"/>
          <ac:inkMkLst>
            <pc:docMk/>
            <pc:sldMk cId="1875731976" sldId="405"/>
            <ac:inkMk id="81" creationId="{0573E32E-D923-DF49-17A7-0F2D71022AC2}"/>
          </ac:inkMkLst>
        </pc:inkChg>
        <pc:inkChg chg="add">
          <ac:chgData name="Fiona Summers" userId="S::fiona.summers@ssaihq.com::f23b180f-057b-4b38-9171-08414302f650" providerId="AD" clId="Web-{DB03D339-204E-4007-8CA4-15476E58AA84}" dt="2023-03-01T01:03:45.109" v="1426"/>
          <ac:inkMkLst>
            <pc:docMk/>
            <pc:sldMk cId="1875731976" sldId="405"/>
            <ac:inkMk id="82" creationId="{E4787B5B-468F-4E46-495C-232385DA028E}"/>
          </ac:inkMkLst>
        </pc:inkChg>
        <pc:inkChg chg="add">
          <ac:chgData name="Fiona Summers" userId="S::fiona.summers@ssaihq.com::f23b180f-057b-4b38-9171-08414302f650" providerId="AD" clId="Web-{DB03D339-204E-4007-8CA4-15476E58AA84}" dt="2023-03-01T01:03:45.109" v="1427"/>
          <ac:inkMkLst>
            <pc:docMk/>
            <pc:sldMk cId="1875731976" sldId="405"/>
            <ac:inkMk id="83" creationId="{92163BAE-D73E-8BAD-730E-8F76C813FA48}"/>
          </ac:inkMkLst>
        </pc:inkChg>
        <pc:inkChg chg="add">
          <ac:chgData name="Fiona Summers" userId="S::fiona.summers@ssaihq.com::f23b180f-057b-4b38-9171-08414302f650" providerId="AD" clId="Web-{DB03D339-204E-4007-8CA4-15476E58AA84}" dt="2023-03-01T01:03:45.109" v="1428"/>
          <ac:inkMkLst>
            <pc:docMk/>
            <pc:sldMk cId="1875731976" sldId="405"/>
            <ac:inkMk id="84" creationId="{A735B3BB-4800-3077-E893-326AB37DC21C}"/>
          </ac:inkMkLst>
        </pc:inkChg>
        <pc:inkChg chg="add">
          <ac:chgData name="Fiona Summers" userId="S::fiona.summers@ssaihq.com::f23b180f-057b-4b38-9171-08414302f650" providerId="AD" clId="Web-{DB03D339-204E-4007-8CA4-15476E58AA84}" dt="2023-03-01T01:03:45.125" v="1429"/>
          <ac:inkMkLst>
            <pc:docMk/>
            <pc:sldMk cId="1875731976" sldId="405"/>
            <ac:inkMk id="85" creationId="{B2376501-16B6-2728-0DB5-9172AC97234C}"/>
          </ac:inkMkLst>
        </pc:inkChg>
        <pc:inkChg chg="add">
          <ac:chgData name="Fiona Summers" userId="S::fiona.summers@ssaihq.com::f23b180f-057b-4b38-9171-08414302f650" providerId="AD" clId="Web-{DB03D339-204E-4007-8CA4-15476E58AA84}" dt="2023-03-01T01:03:45.125" v="1430"/>
          <ac:inkMkLst>
            <pc:docMk/>
            <pc:sldMk cId="1875731976" sldId="405"/>
            <ac:inkMk id="86" creationId="{2E12A81C-B705-0BD3-23EF-675403150BA5}"/>
          </ac:inkMkLst>
        </pc:inkChg>
        <pc:inkChg chg="add">
          <ac:chgData name="Fiona Summers" userId="S::fiona.summers@ssaihq.com::f23b180f-057b-4b38-9171-08414302f650" providerId="AD" clId="Web-{DB03D339-204E-4007-8CA4-15476E58AA84}" dt="2023-03-01T01:03:45.125" v="1431"/>
          <ac:inkMkLst>
            <pc:docMk/>
            <pc:sldMk cId="1875731976" sldId="405"/>
            <ac:inkMk id="87" creationId="{3C0C6991-4309-6970-F0A5-13E54E3FF3E7}"/>
          </ac:inkMkLst>
        </pc:inkChg>
        <pc:inkChg chg="add">
          <ac:chgData name="Fiona Summers" userId="S::fiona.summers@ssaihq.com::f23b180f-057b-4b38-9171-08414302f650" providerId="AD" clId="Web-{DB03D339-204E-4007-8CA4-15476E58AA84}" dt="2023-03-01T01:03:46.188" v="1432"/>
          <ac:inkMkLst>
            <pc:docMk/>
            <pc:sldMk cId="1875731976" sldId="405"/>
            <ac:inkMk id="88" creationId="{A75FC980-B7E9-5117-1BDD-E1631EA7ECE0}"/>
          </ac:inkMkLst>
        </pc:inkChg>
        <pc:inkChg chg="add">
          <ac:chgData name="Fiona Summers" userId="S::fiona.summers@ssaihq.com::f23b180f-057b-4b38-9171-08414302f650" providerId="AD" clId="Web-{DB03D339-204E-4007-8CA4-15476E58AA84}" dt="2023-03-01T01:03:46.203" v="1433"/>
          <ac:inkMkLst>
            <pc:docMk/>
            <pc:sldMk cId="1875731976" sldId="405"/>
            <ac:inkMk id="89" creationId="{11580C56-6652-2E28-AA80-6A03AB6A7EFE}"/>
          </ac:inkMkLst>
        </pc:inkChg>
        <pc:inkChg chg="add">
          <ac:chgData name="Fiona Summers" userId="S::fiona.summers@ssaihq.com::f23b180f-057b-4b38-9171-08414302f650" providerId="AD" clId="Web-{DB03D339-204E-4007-8CA4-15476E58AA84}" dt="2023-03-01T01:03:46.203" v="1434"/>
          <ac:inkMkLst>
            <pc:docMk/>
            <pc:sldMk cId="1875731976" sldId="405"/>
            <ac:inkMk id="90" creationId="{602C9C1C-62DF-A8EE-B133-7CA95FFF4380}"/>
          </ac:inkMkLst>
        </pc:inkChg>
        <pc:inkChg chg="add">
          <ac:chgData name="Fiona Summers" userId="S::fiona.summers@ssaihq.com::f23b180f-057b-4b38-9171-08414302f650" providerId="AD" clId="Web-{DB03D339-204E-4007-8CA4-15476E58AA84}" dt="2023-03-01T01:03:49.594" v="1435"/>
          <ac:inkMkLst>
            <pc:docMk/>
            <pc:sldMk cId="1875731976" sldId="405"/>
            <ac:inkMk id="91" creationId="{36FB8FB7-622C-72DD-0FB4-2E8FB820BECC}"/>
          </ac:inkMkLst>
        </pc:inkChg>
        <pc:inkChg chg="add">
          <ac:chgData name="Fiona Summers" userId="S::fiona.summers@ssaihq.com::f23b180f-057b-4b38-9171-08414302f650" providerId="AD" clId="Web-{DB03D339-204E-4007-8CA4-15476E58AA84}" dt="2023-03-01T01:03:49.594" v="1436"/>
          <ac:inkMkLst>
            <pc:docMk/>
            <pc:sldMk cId="1875731976" sldId="405"/>
            <ac:inkMk id="92" creationId="{FEB2EA36-AF9C-383E-1775-6BA242763935}"/>
          </ac:inkMkLst>
        </pc:inkChg>
        <pc:inkChg chg="add">
          <ac:chgData name="Fiona Summers" userId="S::fiona.summers@ssaihq.com::f23b180f-057b-4b38-9171-08414302f650" providerId="AD" clId="Web-{DB03D339-204E-4007-8CA4-15476E58AA84}" dt="2023-03-01T01:03:49.594" v="1437"/>
          <ac:inkMkLst>
            <pc:docMk/>
            <pc:sldMk cId="1875731976" sldId="405"/>
            <ac:inkMk id="93" creationId="{2C015887-9143-807E-4AB3-72D49C8411BD}"/>
          </ac:inkMkLst>
        </pc:inkChg>
        <pc:inkChg chg="add">
          <ac:chgData name="Fiona Summers" userId="S::fiona.summers@ssaihq.com::f23b180f-057b-4b38-9171-08414302f650" providerId="AD" clId="Web-{DB03D339-204E-4007-8CA4-15476E58AA84}" dt="2023-03-01T01:03:49.609" v="1438"/>
          <ac:inkMkLst>
            <pc:docMk/>
            <pc:sldMk cId="1875731976" sldId="405"/>
            <ac:inkMk id="94" creationId="{422BFF2C-22A5-D1BB-2035-704AC124CB2E}"/>
          </ac:inkMkLst>
        </pc:inkChg>
        <pc:inkChg chg="add">
          <ac:chgData name="Fiona Summers" userId="S::fiona.summers@ssaihq.com::f23b180f-057b-4b38-9171-08414302f650" providerId="AD" clId="Web-{DB03D339-204E-4007-8CA4-15476E58AA84}" dt="2023-03-01T01:03:49.609" v="1439"/>
          <ac:inkMkLst>
            <pc:docMk/>
            <pc:sldMk cId="1875731976" sldId="405"/>
            <ac:inkMk id="95" creationId="{59B042D1-D852-8EDA-FF21-9A6D65C61DC9}"/>
          </ac:inkMkLst>
        </pc:inkChg>
        <pc:inkChg chg="add">
          <ac:chgData name="Fiona Summers" userId="S::fiona.summers@ssaihq.com::f23b180f-057b-4b38-9171-08414302f650" providerId="AD" clId="Web-{DB03D339-204E-4007-8CA4-15476E58AA84}" dt="2023-03-01T01:03:49.609" v="1440"/>
          <ac:inkMkLst>
            <pc:docMk/>
            <pc:sldMk cId="1875731976" sldId="405"/>
            <ac:inkMk id="96" creationId="{273E1AB0-D9BF-377A-5BC0-43A6F93BAA3F}"/>
          </ac:inkMkLst>
        </pc:inkChg>
        <pc:inkChg chg="add">
          <ac:chgData name="Fiona Summers" userId="S::fiona.summers@ssaihq.com::f23b180f-057b-4b38-9171-08414302f650" providerId="AD" clId="Web-{DB03D339-204E-4007-8CA4-15476E58AA84}" dt="2023-03-01T01:03:49.609" v="1441"/>
          <ac:inkMkLst>
            <pc:docMk/>
            <pc:sldMk cId="1875731976" sldId="405"/>
            <ac:inkMk id="97" creationId="{C562DDD7-21D1-E289-D790-6AEBBE9D1134}"/>
          </ac:inkMkLst>
        </pc:inkChg>
        <pc:inkChg chg="add">
          <ac:chgData name="Fiona Summers" userId="S::fiona.summers@ssaihq.com::f23b180f-057b-4b38-9171-08414302f650" providerId="AD" clId="Web-{DB03D339-204E-4007-8CA4-15476E58AA84}" dt="2023-03-01T01:03:49.625" v="1442"/>
          <ac:inkMkLst>
            <pc:docMk/>
            <pc:sldMk cId="1875731976" sldId="405"/>
            <ac:inkMk id="98" creationId="{82441984-C012-C967-5BD1-2CBBBD94524A}"/>
          </ac:inkMkLst>
        </pc:inkChg>
        <pc:inkChg chg="add">
          <ac:chgData name="Fiona Summers" userId="S::fiona.summers@ssaihq.com::f23b180f-057b-4b38-9171-08414302f650" providerId="AD" clId="Web-{DB03D339-204E-4007-8CA4-15476E58AA84}" dt="2023-03-01T01:03:53.078" v="1443"/>
          <ac:inkMkLst>
            <pc:docMk/>
            <pc:sldMk cId="1875731976" sldId="405"/>
            <ac:inkMk id="99" creationId="{2C242596-92B8-FD7A-FDAC-242BCBA9DBBA}"/>
          </ac:inkMkLst>
        </pc:inkChg>
        <pc:inkChg chg="add">
          <ac:chgData name="Fiona Summers" userId="S::fiona.summers@ssaihq.com::f23b180f-057b-4b38-9171-08414302f650" providerId="AD" clId="Web-{DB03D339-204E-4007-8CA4-15476E58AA84}" dt="2023-03-01T01:03:53.078" v="1444"/>
          <ac:inkMkLst>
            <pc:docMk/>
            <pc:sldMk cId="1875731976" sldId="405"/>
            <ac:inkMk id="100" creationId="{5A3ECA8E-245D-BA74-E095-CCB145EC43EE}"/>
          </ac:inkMkLst>
        </pc:inkChg>
        <pc:inkChg chg="add">
          <ac:chgData name="Fiona Summers" userId="S::fiona.summers@ssaihq.com::f23b180f-057b-4b38-9171-08414302f650" providerId="AD" clId="Web-{DB03D339-204E-4007-8CA4-15476E58AA84}" dt="2023-03-01T01:03:53.078" v="1445"/>
          <ac:inkMkLst>
            <pc:docMk/>
            <pc:sldMk cId="1875731976" sldId="405"/>
            <ac:inkMk id="101" creationId="{D2EAACB9-CC50-E659-D85E-668FC97F2AC7}"/>
          </ac:inkMkLst>
        </pc:inkChg>
        <pc:inkChg chg="add">
          <ac:chgData name="Fiona Summers" userId="S::fiona.summers@ssaihq.com::f23b180f-057b-4b38-9171-08414302f650" providerId="AD" clId="Web-{DB03D339-204E-4007-8CA4-15476E58AA84}" dt="2023-03-01T01:03:53.094" v="1446"/>
          <ac:inkMkLst>
            <pc:docMk/>
            <pc:sldMk cId="1875731976" sldId="405"/>
            <ac:inkMk id="102" creationId="{CA3A90D0-DC48-7E1C-2BE5-C5EAB24CC9CA}"/>
          </ac:inkMkLst>
        </pc:inkChg>
        <pc:inkChg chg="add">
          <ac:chgData name="Fiona Summers" userId="S::fiona.summers@ssaihq.com::f23b180f-057b-4b38-9171-08414302f650" providerId="AD" clId="Web-{DB03D339-204E-4007-8CA4-15476E58AA84}" dt="2023-03-01T01:03:53.094" v="1447"/>
          <ac:inkMkLst>
            <pc:docMk/>
            <pc:sldMk cId="1875731976" sldId="405"/>
            <ac:inkMk id="103" creationId="{A107A9DD-CFEF-3C51-A45D-D6397F95C1EC}"/>
          </ac:inkMkLst>
        </pc:inkChg>
        <pc:inkChg chg="add">
          <ac:chgData name="Fiona Summers" userId="S::fiona.summers@ssaihq.com::f23b180f-057b-4b38-9171-08414302f650" providerId="AD" clId="Web-{DB03D339-204E-4007-8CA4-15476E58AA84}" dt="2023-03-01T01:03:59.547" v="1448"/>
          <ac:inkMkLst>
            <pc:docMk/>
            <pc:sldMk cId="1875731976" sldId="405"/>
            <ac:inkMk id="104" creationId="{F0CB68E5-3750-91E9-09E7-330D98F57F5E}"/>
          </ac:inkMkLst>
        </pc:inkChg>
        <pc:inkChg chg="add">
          <ac:chgData name="Fiona Summers" userId="S::fiona.summers@ssaihq.com::f23b180f-057b-4b38-9171-08414302f650" providerId="AD" clId="Web-{DB03D339-204E-4007-8CA4-15476E58AA84}" dt="2023-03-01T01:03:59.547" v="1449"/>
          <ac:inkMkLst>
            <pc:docMk/>
            <pc:sldMk cId="1875731976" sldId="405"/>
            <ac:inkMk id="105" creationId="{B83272ED-B1B1-867C-83B3-9B3C718A9F40}"/>
          </ac:inkMkLst>
        </pc:inkChg>
        <pc:inkChg chg="add">
          <ac:chgData name="Fiona Summers" userId="S::fiona.summers@ssaihq.com::f23b180f-057b-4b38-9171-08414302f650" providerId="AD" clId="Web-{DB03D339-204E-4007-8CA4-15476E58AA84}" dt="2023-03-01T01:03:59.563" v="1450"/>
          <ac:inkMkLst>
            <pc:docMk/>
            <pc:sldMk cId="1875731976" sldId="405"/>
            <ac:inkMk id="106" creationId="{C7760111-8B78-CD62-C277-6282F84D854D}"/>
          </ac:inkMkLst>
        </pc:inkChg>
        <pc:inkChg chg="add">
          <ac:chgData name="Fiona Summers" userId="S::fiona.summers@ssaihq.com::f23b180f-057b-4b38-9171-08414302f650" providerId="AD" clId="Web-{DB03D339-204E-4007-8CA4-15476E58AA84}" dt="2023-03-01T01:03:59.563" v="1451"/>
          <ac:inkMkLst>
            <pc:docMk/>
            <pc:sldMk cId="1875731976" sldId="405"/>
            <ac:inkMk id="107" creationId="{1A299417-310F-C4EB-C4CA-04DF4ABE5CEE}"/>
          </ac:inkMkLst>
        </pc:inkChg>
        <pc:inkChg chg="add">
          <ac:chgData name="Fiona Summers" userId="S::fiona.summers@ssaihq.com::f23b180f-057b-4b38-9171-08414302f650" providerId="AD" clId="Web-{DB03D339-204E-4007-8CA4-15476E58AA84}" dt="2023-03-01T01:03:59.563" v="1452"/>
          <ac:inkMkLst>
            <pc:docMk/>
            <pc:sldMk cId="1875731976" sldId="405"/>
            <ac:inkMk id="108" creationId="{7C544182-DAFF-A248-4A4C-488CA2D6B6E8}"/>
          </ac:inkMkLst>
        </pc:inkChg>
        <pc:inkChg chg="add">
          <ac:chgData name="Fiona Summers" userId="S::fiona.summers@ssaihq.com::f23b180f-057b-4b38-9171-08414302f650" providerId="AD" clId="Web-{DB03D339-204E-4007-8CA4-15476E58AA84}" dt="2023-03-01T01:03:59.563" v="1453"/>
          <ac:inkMkLst>
            <pc:docMk/>
            <pc:sldMk cId="1875731976" sldId="405"/>
            <ac:inkMk id="109" creationId="{CA67A900-D81B-044B-78CA-E4FD0FF7DD1A}"/>
          </ac:inkMkLst>
        </pc:inkChg>
        <pc:inkChg chg="add">
          <ac:chgData name="Fiona Summers" userId="S::fiona.summers@ssaihq.com::f23b180f-057b-4b38-9171-08414302f650" providerId="AD" clId="Web-{DB03D339-204E-4007-8CA4-15476E58AA84}" dt="2023-03-01T01:03:59.578" v="1454"/>
          <ac:inkMkLst>
            <pc:docMk/>
            <pc:sldMk cId="1875731976" sldId="405"/>
            <ac:inkMk id="110" creationId="{4A6E3941-1C4C-8BBD-8AEC-58237AB8679F}"/>
          </ac:inkMkLst>
        </pc:inkChg>
        <pc:inkChg chg="add">
          <ac:chgData name="Fiona Summers" userId="S::fiona.summers@ssaihq.com::f23b180f-057b-4b38-9171-08414302f650" providerId="AD" clId="Web-{DB03D339-204E-4007-8CA4-15476E58AA84}" dt="2023-03-01T01:03:59.578" v="1455"/>
          <ac:inkMkLst>
            <pc:docMk/>
            <pc:sldMk cId="1875731976" sldId="405"/>
            <ac:inkMk id="111" creationId="{39AF3F6E-F188-EB69-35B6-1A51C2142B70}"/>
          </ac:inkMkLst>
        </pc:inkChg>
        <pc:inkChg chg="add">
          <ac:chgData name="Fiona Summers" userId="S::fiona.summers@ssaihq.com::f23b180f-057b-4b38-9171-08414302f650" providerId="AD" clId="Web-{DB03D339-204E-4007-8CA4-15476E58AA84}" dt="2023-03-01T01:03:59.578" v="1456"/>
          <ac:inkMkLst>
            <pc:docMk/>
            <pc:sldMk cId="1875731976" sldId="405"/>
            <ac:inkMk id="112" creationId="{4F2DACF0-7714-6876-BC68-A08D4DE468BE}"/>
          </ac:inkMkLst>
        </pc:inkChg>
        <pc:inkChg chg="add">
          <ac:chgData name="Fiona Summers" userId="S::fiona.summers@ssaihq.com::f23b180f-057b-4b38-9171-08414302f650" providerId="AD" clId="Web-{DB03D339-204E-4007-8CA4-15476E58AA84}" dt="2023-03-01T01:03:59.578" v="1457"/>
          <ac:inkMkLst>
            <pc:docMk/>
            <pc:sldMk cId="1875731976" sldId="405"/>
            <ac:inkMk id="113" creationId="{AB08FA53-7590-0CA8-F403-7AAFD63AA69F}"/>
          </ac:inkMkLst>
        </pc:inkChg>
        <pc:inkChg chg="add">
          <ac:chgData name="Fiona Summers" userId="S::fiona.summers@ssaihq.com::f23b180f-057b-4b38-9171-08414302f650" providerId="AD" clId="Web-{DB03D339-204E-4007-8CA4-15476E58AA84}" dt="2023-03-01T01:04:00.672" v="1458"/>
          <ac:inkMkLst>
            <pc:docMk/>
            <pc:sldMk cId="1875731976" sldId="405"/>
            <ac:inkMk id="114" creationId="{BA75113D-A6BB-75FC-B075-552B39F05764}"/>
          </ac:inkMkLst>
        </pc:inkChg>
        <pc:inkChg chg="add">
          <ac:chgData name="Fiona Summers" userId="S::fiona.summers@ssaihq.com::f23b180f-057b-4b38-9171-08414302f650" providerId="AD" clId="Web-{DB03D339-204E-4007-8CA4-15476E58AA84}" dt="2023-03-01T01:04:00.672" v="1459"/>
          <ac:inkMkLst>
            <pc:docMk/>
            <pc:sldMk cId="1875731976" sldId="405"/>
            <ac:inkMk id="115" creationId="{D26A0BFE-7E6A-4A01-A92D-4020B4D5BEAE}"/>
          </ac:inkMkLst>
        </pc:inkChg>
        <pc:inkChg chg="add">
          <ac:chgData name="Fiona Summers" userId="S::fiona.summers@ssaihq.com::f23b180f-057b-4b38-9171-08414302f650" providerId="AD" clId="Web-{DB03D339-204E-4007-8CA4-15476E58AA84}" dt="2023-03-01T01:04:00.672" v="1460"/>
          <ac:inkMkLst>
            <pc:docMk/>
            <pc:sldMk cId="1875731976" sldId="405"/>
            <ac:inkMk id="116" creationId="{1F41FA18-CE71-3BA3-C60C-B8A84EAFF943}"/>
          </ac:inkMkLst>
        </pc:inkChg>
        <pc:inkChg chg="add">
          <ac:chgData name="Fiona Summers" userId="S::fiona.summers@ssaihq.com::f23b180f-057b-4b38-9171-08414302f650" providerId="AD" clId="Web-{DB03D339-204E-4007-8CA4-15476E58AA84}" dt="2023-03-01T01:04:04.016" v="1461"/>
          <ac:inkMkLst>
            <pc:docMk/>
            <pc:sldMk cId="1875731976" sldId="405"/>
            <ac:inkMk id="117" creationId="{233D55B5-DDBD-090A-10CC-9B92674DC8CA}"/>
          </ac:inkMkLst>
        </pc:inkChg>
        <pc:inkChg chg="add">
          <ac:chgData name="Fiona Summers" userId="S::fiona.summers@ssaihq.com::f23b180f-057b-4b38-9171-08414302f650" providerId="AD" clId="Web-{DB03D339-204E-4007-8CA4-15476E58AA84}" dt="2023-03-01T01:04:04.016" v="1462"/>
          <ac:inkMkLst>
            <pc:docMk/>
            <pc:sldMk cId="1875731976" sldId="405"/>
            <ac:inkMk id="118" creationId="{9F180FF0-90DB-7F72-3429-D1941B430F0F}"/>
          </ac:inkMkLst>
        </pc:inkChg>
        <pc:inkChg chg="add">
          <ac:chgData name="Fiona Summers" userId="S::fiona.summers@ssaihq.com::f23b180f-057b-4b38-9171-08414302f650" providerId="AD" clId="Web-{DB03D339-204E-4007-8CA4-15476E58AA84}" dt="2023-03-01T01:04:04.032" v="1463"/>
          <ac:inkMkLst>
            <pc:docMk/>
            <pc:sldMk cId="1875731976" sldId="405"/>
            <ac:inkMk id="119" creationId="{C3C420EC-8A5F-3B29-E87D-C100124FE137}"/>
          </ac:inkMkLst>
        </pc:inkChg>
        <pc:inkChg chg="add">
          <ac:chgData name="Fiona Summers" userId="S::fiona.summers@ssaihq.com::f23b180f-057b-4b38-9171-08414302f650" providerId="AD" clId="Web-{DB03D339-204E-4007-8CA4-15476E58AA84}" dt="2023-03-01T01:04:07.703" v="1464"/>
          <ac:inkMkLst>
            <pc:docMk/>
            <pc:sldMk cId="1875731976" sldId="405"/>
            <ac:inkMk id="120" creationId="{CC9DF8D6-9DB0-5522-32A5-BC3CBE5A7FB7}"/>
          </ac:inkMkLst>
        </pc:inkChg>
        <pc:inkChg chg="add">
          <ac:chgData name="Fiona Summers" userId="S::fiona.summers@ssaihq.com::f23b180f-057b-4b38-9171-08414302f650" providerId="AD" clId="Web-{DB03D339-204E-4007-8CA4-15476E58AA84}" dt="2023-03-01T01:04:07.719" v="1465"/>
          <ac:inkMkLst>
            <pc:docMk/>
            <pc:sldMk cId="1875731976" sldId="405"/>
            <ac:inkMk id="121" creationId="{66FD1FC9-46F9-FEF1-A994-EEF42F546C31}"/>
          </ac:inkMkLst>
        </pc:inkChg>
        <pc:inkChg chg="add">
          <ac:chgData name="Fiona Summers" userId="S::fiona.summers@ssaihq.com::f23b180f-057b-4b38-9171-08414302f650" providerId="AD" clId="Web-{DB03D339-204E-4007-8CA4-15476E58AA84}" dt="2023-03-01T01:04:07.719" v="1466"/>
          <ac:inkMkLst>
            <pc:docMk/>
            <pc:sldMk cId="1875731976" sldId="405"/>
            <ac:inkMk id="122" creationId="{20F0DAFA-CDCB-2D69-6668-C1021C95E189}"/>
          </ac:inkMkLst>
        </pc:inkChg>
        <pc:inkChg chg="add">
          <ac:chgData name="Fiona Summers" userId="S::fiona.summers@ssaihq.com::f23b180f-057b-4b38-9171-08414302f650" providerId="AD" clId="Web-{DB03D339-204E-4007-8CA4-15476E58AA84}" dt="2023-03-01T01:04:07.719" v="1467"/>
          <ac:inkMkLst>
            <pc:docMk/>
            <pc:sldMk cId="1875731976" sldId="405"/>
            <ac:inkMk id="123" creationId="{9B7F1245-EFDD-FE54-7075-5395EF28DFED}"/>
          </ac:inkMkLst>
        </pc:inkChg>
        <pc:inkChg chg="add">
          <ac:chgData name="Fiona Summers" userId="S::fiona.summers@ssaihq.com::f23b180f-057b-4b38-9171-08414302f650" providerId="AD" clId="Web-{DB03D339-204E-4007-8CA4-15476E58AA84}" dt="2023-03-01T01:04:07.719" v="1468"/>
          <ac:inkMkLst>
            <pc:docMk/>
            <pc:sldMk cId="1875731976" sldId="405"/>
            <ac:inkMk id="124" creationId="{37CD3B53-CD3F-780C-DCE9-89EB480E4472}"/>
          </ac:inkMkLst>
        </pc:inkChg>
        <pc:inkChg chg="add">
          <ac:chgData name="Fiona Summers" userId="S::fiona.summers@ssaihq.com::f23b180f-057b-4b38-9171-08414302f650" providerId="AD" clId="Web-{DB03D339-204E-4007-8CA4-15476E58AA84}" dt="2023-03-01T01:04:15.641" v="1469"/>
          <ac:inkMkLst>
            <pc:docMk/>
            <pc:sldMk cId="1875731976" sldId="405"/>
            <ac:inkMk id="125" creationId="{1E335319-998E-E142-F089-5026BDB0EEF8}"/>
          </ac:inkMkLst>
        </pc:inkChg>
        <pc:inkChg chg="add">
          <ac:chgData name="Fiona Summers" userId="S::fiona.summers@ssaihq.com::f23b180f-057b-4b38-9171-08414302f650" providerId="AD" clId="Web-{DB03D339-204E-4007-8CA4-15476E58AA84}" dt="2023-03-01T01:04:15.641" v="1470"/>
          <ac:inkMkLst>
            <pc:docMk/>
            <pc:sldMk cId="1875731976" sldId="405"/>
            <ac:inkMk id="126" creationId="{B7E2D930-58F1-B22B-58EF-1EBAE2125C71}"/>
          </ac:inkMkLst>
        </pc:inkChg>
        <pc:inkChg chg="add">
          <ac:chgData name="Fiona Summers" userId="S::fiona.summers@ssaihq.com::f23b180f-057b-4b38-9171-08414302f650" providerId="AD" clId="Web-{DB03D339-204E-4007-8CA4-15476E58AA84}" dt="2023-03-01T01:04:15.641" v="1471"/>
          <ac:inkMkLst>
            <pc:docMk/>
            <pc:sldMk cId="1875731976" sldId="405"/>
            <ac:inkMk id="127" creationId="{9F49F34E-ACCA-D9CC-A1A9-63DF02F1E735}"/>
          </ac:inkMkLst>
        </pc:inkChg>
        <pc:inkChg chg="add">
          <ac:chgData name="Fiona Summers" userId="S::fiona.summers@ssaihq.com::f23b180f-057b-4b38-9171-08414302f650" providerId="AD" clId="Web-{DB03D339-204E-4007-8CA4-15476E58AA84}" dt="2023-03-01T01:04:17.360" v="1472"/>
          <ac:inkMkLst>
            <pc:docMk/>
            <pc:sldMk cId="1875731976" sldId="405"/>
            <ac:inkMk id="128" creationId="{159D007B-10FC-CE0C-C7C2-433E7F1C5649}"/>
          </ac:inkMkLst>
        </pc:inkChg>
        <pc:inkChg chg="add">
          <ac:chgData name="Fiona Summers" userId="S::fiona.summers@ssaihq.com::f23b180f-057b-4b38-9171-08414302f650" providerId="AD" clId="Web-{DB03D339-204E-4007-8CA4-15476E58AA84}" dt="2023-03-01T01:04:17.360" v="1473"/>
          <ac:inkMkLst>
            <pc:docMk/>
            <pc:sldMk cId="1875731976" sldId="405"/>
            <ac:inkMk id="129" creationId="{A7F5C2DA-EC85-D1BC-DD8D-382B43E1B4A1}"/>
          </ac:inkMkLst>
        </pc:inkChg>
        <pc:inkChg chg="add">
          <ac:chgData name="Fiona Summers" userId="S::fiona.summers@ssaihq.com::f23b180f-057b-4b38-9171-08414302f650" providerId="AD" clId="Web-{DB03D339-204E-4007-8CA4-15476E58AA84}" dt="2023-03-01T01:04:17.375" v="1474"/>
          <ac:inkMkLst>
            <pc:docMk/>
            <pc:sldMk cId="1875731976" sldId="405"/>
            <ac:inkMk id="130" creationId="{AF306912-4B4B-5CDD-6939-BBFF1AB1FBA0}"/>
          </ac:inkMkLst>
        </pc:inkChg>
        <pc:inkChg chg="add">
          <ac:chgData name="Fiona Summers" userId="S::fiona.summers@ssaihq.com::f23b180f-057b-4b38-9171-08414302f650" providerId="AD" clId="Web-{DB03D339-204E-4007-8CA4-15476E58AA84}" dt="2023-03-01T01:04:19.688" v="1475"/>
          <ac:inkMkLst>
            <pc:docMk/>
            <pc:sldMk cId="1875731976" sldId="405"/>
            <ac:inkMk id="131" creationId="{509F0E28-1EA4-52D6-90D2-A2354590E3C7}"/>
          </ac:inkMkLst>
        </pc:inkChg>
        <pc:inkChg chg="add">
          <ac:chgData name="Fiona Summers" userId="S::fiona.summers@ssaihq.com::f23b180f-057b-4b38-9171-08414302f650" providerId="AD" clId="Web-{DB03D339-204E-4007-8CA4-15476E58AA84}" dt="2023-03-01T01:04:19.688" v="1476"/>
          <ac:inkMkLst>
            <pc:docMk/>
            <pc:sldMk cId="1875731976" sldId="405"/>
            <ac:inkMk id="132" creationId="{8194E159-CDB0-712A-1AC5-CC5852E6F043}"/>
          </ac:inkMkLst>
        </pc:inkChg>
        <pc:inkChg chg="add">
          <ac:chgData name="Fiona Summers" userId="S::fiona.summers@ssaihq.com::f23b180f-057b-4b38-9171-08414302f650" providerId="AD" clId="Web-{DB03D339-204E-4007-8CA4-15476E58AA84}" dt="2023-03-01T01:04:19.704" v="1477"/>
          <ac:inkMkLst>
            <pc:docMk/>
            <pc:sldMk cId="1875731976" sldId="405"/>
            <ac:inkMk id="133" creationId="{01D808C3-C33B-7185-9681-C88E7109815E}"/>
          </ac:inkMkLst>
        </pc:inkChg>
        <pc:inkChg chg="add">
          <ac:chgData name="Fiona Summers" userId="S::fiona.summers@ssaihq.com::f23b180f-057b-4b38-9171-08414302f650" providerId="AD" clId="Web-{DB03D339-204E-4007-8CA4-15476E58AA84}" dt="2023-03-01T01:04:19.704" v="1478"/>
          <ac:inkMkLst>
            <pc:docMk/>
            <pc:sldMk cId="1875731976" sldId="405"/>
            <ac:inkMk id="134" creationId="{C45F6D1C-4927-00E8-F240-BEB2751A84BE}"/>
          </ac:inkMkLst>
        </pc:inkChg>
        <pc:inkChg chg="add">
          <ac:chgData name="Fiona Summers" userId="S::fiona.summers@ssaihq.com::f23b180f-057b-4b38-9171-08414302f650" providerId="AD" clId="Web-{DB03D339-204E-4007-8CA4-15476E58AA84}" dt="2023-03-01T01:04:19.704" v="1479"/>
          <ac:inkMkLst>
            <pc:docMk/>
            <pc:sldMk cId="1875731976" sldId="405"/>
            <ac:inkMk id="135" creationId="{59CF5AA2-A01F-7BC5-96CF-770E47ADBC0F}"/>
          </ac:inkMkLst>
        </pc:inkChg>
        <pc:inkChg chg="add">
          <ac:chgData name="Fiona Summers" userId="S::fiona.summers@ssaihq.com::f23b180f-057b-4b38-9171-08414302f650" providerId="AD" clId="Web-{DB03D339-204E-4007-8CA4-15476E58AA84}" dt="2023-03-01T01:04:23.110" v="1480"/>
          <ac:inkMkLst>
            <pc:docMk/>
            <pc:sldMk cId="1875731976" sldId="405"/>
            <ac:inkMk id="136" creationId="{B56C76AA-D4CD-22C5-5A58-5CF847708C13}"/>
          </ac:inkMkLst>
        </pc:inkChg>
        <pc:inkChg chg="add">
          <ac:chgData name="Fiona Summers" userId="S::fiona.summers@ssaihq.com::f23b180f-057b-4b38-9171-08414302f650" providerId="AD" clId="Web-{DB03D339-204E-4007-8CA4-15476E58AA84}" dt="2023-03-01T01:04:23.126" v="1481"/>
          <ac:inkMkLst>
            <pc:docMk/>
            <pc:sldMk cId="1875731976" sldId="405"/>
            <ac:inkMk id="137" creationId="{68766DCE-05C8-AFB3-4F90-9AAF788E117D}"/>
          </ac:inkMkLst>
        </pc:inkChg>
        <pc:inkChg chg="add">
          <ac:chgData name="Fiona Summers" userId="S::fiona.summers@ssaihq.com::f23b180f-057b-4b38-9171-08414302f650" providerId="AD" clId="Web-{DB03D339-204E-4007-8CA4-15476E58AA84}" dt="2023-03-01T01:04:23.126" v="1482"/>
          <ac:inkMkLst>
            <pc:docMk/>
            <pc:sldMk cId="1875731976" sldId="405"/>
            <ac:inkMk id="138" creationId="{B09E0D42-65C0-FAFD-10B9-D6BADB64E20F}"/>
          </ac:inkMkLst>
        </pc:inkChg>
        <pc:inkChg chg="add">
          <ac:chgData name="Fiona Summers" userId="S::fiona.summers@ssaihq.com::f23b180f-057b-4b38-9171-08414302f650" providerId="AD" clId="Web-{DB03D339-204E-4007-8CA4-15476E58AA84}" dt="2023-03-01T01:04:23.126" v="1483"/>
          <ac:inkMkLst>
            <pc:docMk/>
            <pc:sldMk cId="1875731976" sldId="405"/>
            <ac:inkMk id="139" creationId="{29D67087-D1BA-C333-5225-197A28F4F6C8}"/>
          </ac:inkMkLst>
        </pc:inkChg>
        <pc:inkChg chg="add">
          <ac:chgData name="Fiona Summers" userId="S::fiona.summers@ssaihq.com::f23b180f-057b-4b38-9171-08414302f650" providerId="AD" clId="Web-{DB03D339-204E-4007-8CA4-15476E58AA84}" dt="2023-03-01T01:04:23.141" v="1484"/>
          <ac:inkMkLst>
            <pc:docMk/>
            <pc:sldMk cId="1875731976" sldId="405"/>
            <ac:inkMk id="140" creationId="{F71689D1-3E14-865C-6FE0-B49B8C2EC433}"/>
          </ac:inkMkLst>
        </pc:inkChg>
        <pc:inkChg chg="add">
          <ac:chgData name="Fiona Summers" userId="S::fiona.summers@ssaihq.com::f23b180f-057b-4b38-9171-08414302f650" providerId="AD" clId="Web-{DB03D339-204E-4007-8CA4-15476E58AA84}" dt="2023-03-01T01:04:27.251" v="1485"/>
          <ac:inkMkLst>
            <pc:docMk/>
            <pc:sldMk cId="1875731976" sldId="405"/>
            <ac:inkMk id="141" creationId="{BCF19D2F-0519-214D-B10B-3C38CDFD14E0}"/>
          </ac:inkMkLst>
        </pc:inkChg>
        <pc:inkChg chg="add">
          <ac:chgData name="Fiona Summers" userId="S::fiona.summers@ssaihq.com::f23b180f-057b-4b38-9171-08414302f650" providerId="AD" clId="Web-{DB03D339-204E-4007-8CA4-15476E58AA84}" dt="2023-03-01T01:04:27.251" v="1486"/>
          <ac:inkMkLst>
            <pc:docMk/>
            <pc:sldMk cId="1875731976" sldId="405"/>
            <ac:inkMk id="142" creationId="{86BCD140-969A-5E7E-2C73-D33FBD951EBB}"/>
          </ac:inkMkLst>
        </pc:inkChg>
        <pc:inkChg chg="add">
          <ac:chgData name="Fiona Summers" userId="S::fiona.summers@ssaihq.com::f23b180f-057b-4b38-9171-08414302f650" providerId="AD" clId="Web-{DB03D339-204E-4007-8CA4-15476E58AA84}" dt="2023-03-01T01:04:27.266" v="1487"/>
          <ac:inkMkLst>
            <pc:docMk/>
            <pc:sldMk cId="1875731976" sldId="405"/>
            <ac:inkMk id="143" creationId="{1BC5789D-E4E4-6BA1-DB6A-F94CC1BA63C1}"/>
          </ac:inkMkLst>
        </pc:inkChg>
        <pc:inkChg chg="add">
          <ac:chgData name="Fiona Summers" userId="S::fiona.summers@ssaihq.com::f23b180f-057b-4b38-9171-08414302f650" providerId="AD" clId="Web-{DB03D339-204E-4007-8CA4-15476E58AA84}" dt="2023-03-01T01:04:27.266" v="1488"/>
          <ac:inkMkLst>
            <pc:docMk/>
            <pc:sldMk cId="1875731976" sldId="405"/>
            <ac:inkMk id="144" creationId="{7B02AB7F-8E21-2F53-64F3-08EDC565350A}"/>
          </ac:inkMkLst>
        </pc:inkChg>
        <pc:inkChg chg="add">
          <ac:chgData name="Fiona Summers" userId="S::fiona.summers@ssaihq.com::f23b180f-057b-4b38-9171-08414302f650" providerId="AD" clId="Web-{DB03D339-204E-4007-8CA4-15476E58AA84}" dt="2023-03-01T01:04:27.266" v="1489"/>
          <ac:inkMkLst>
            <pc:docMk/>
            <pc:sldMk cId="1875731976" sldId="405"/>
            <ac:inkMk id="145" creationId="{DA92D4A7-F525-F453-2965-5531DEADF988}"/>
          </ac:inkMkLst>
        </pc:inkChg>
        <pc:inkChg chg="add">
          <ac:chgData name="Fiona Summers" userId="S::fiona.summers@ssaihq.com::f23b180f-057b-4b38-9171-08414302f650" providerId="AD" clId="Web-{DB03D339-204E-4007-8CA4-15476E58AA84}" dt="2023-03-01T01:04:27.282" v="1490"/>
          <ac:inkMkLst>
            <pc:docMk/>
            <pc:sldMk cId="1875731976" sldId="405"/>
            <ac:inkMk id="146" creationId="{2C52AABC-0606-E372-FAD3-18CA810ADFB4}"/>
          </ac:inkMkLst>
        </pc:inkChg>
        <pc:inkChg chg="add">
          <ac:chgData name="Fiona Summers" userId="S::fiona.summers@ssaihq.com::f23b180f-057b-4b38-9171-08414302f650" providerId="AD" clId="Web-{DB03D339-204E-4007-8CA4-15476E58AA84}" dt="2023-03-01T01:04:29.969" v="1491"/>
          <ac:inkMkLst>
            <pc:docMk/>
            <pc:sldMk cId="1875731976" sldId="405"/>
            <ac:inkMk id="147" creationId="{C657428A-3315-3FA9-4573-8128A776A910}"/>
          </ac:inkMkLst>
        </pc:inkChg>
        <pc:inkChg chg="add">
          <ac:chgData name="Fiona Summers" userId="S::fiona.summers@ssaihq.com::f23b180f-057b-4b38-9171-08414302f650" providerId="AD" clId="Web-{DB03D339-204E-4007-8CA4-15476E58AA84}" dt="2023-03-01T01:04:29.985" v="1492"/>
          <ac:inkMkLst>
            <pc:docMk/>
            <pc:sldMk cId="1875731976" sldId="405"/>
            <ac:inkMk id="148" creationId="{56CD8382-D365-CBC8-1E73-97413C550707}"/>
          </ac:inkMkLst>
        </pc:inkChg>
        <pc:inkChg chg="add">
          <ac:chgData name="Fiona Summers" userId="S::fiona.summers@ssaihq.com::f23b180f-057b-4b38-9171-08414302f650" providerId="AD" clId="Web-{DB03D339-204E-4007-8CA4-15476E58AA84}" dt="2023-03-01T01:04:29.985" v="1493"/>
          <ac:inkMkLst>
            <pc:docMk/>
            <pc:sldMk cId="1875731976" sldId="405"/>
            <ac:inkMk id="149" creationId="{05D00081-6756-0B08-CE01-BB4B52ED3D8A}"/>
          </ac:inkMkLst>
        </pc:inkChg>
      </pc:sldChg>
    </pc:docChg>
  </pc:docChgLst>
  <pc:docChgLst>
    <pc:chgData name="Fiona Summers" userId="S::fiona.summers@ssaihq.com::f23b180f-057b-4b38-9171-08414302f650" providerId="AD" clId="Web-{5B536F3C-DD50-4DEE-9821-77D8154E4CA5}"/>
    <pc:docChg chg="modSld">
      <pc:chgData name="Fiona Summers" userId="S::fiona.summers@ssaihq.com::f23b180f-057b-4b38-9171-08414302f650" providerId="AD" clId="Web-{5B536F3C-DD50-4DEE-9821-77D8154E4CA5}" dt="2023-02-01T23:36:59.782" v="35" actId="20577"/>
      <pc:docMkLst>
        <pc:docMk/>
      </pc:docMkLst>
      <pc:sldChg chg="modSp">
        <pc:chgData name="Fiona Summers" userId="S::fiona.summers@ssaihq.com::f23b180f-057b-4b38-9171-08414302f650" providerId="AD" clId="Web-{5B536F3C-DD50-4DEE-9821-77D8154E4CA5}" dt="2023-02-01T23:36:59.782" v="35" actId="20577"/>
        <pc:sldMkLst>
          <pc:docMk/>
          <pc:sldMk cId="2905658958" sldId="324"/>
        </pc:sldMkLst>
        <pc:spChg chg="mod">
          <ac:chgData name="Fiona Summers" userId="S::fiona.summers@ssaihq.com::f23b180f-057b-4b38-9171-08414302f650" providerId="AD" clId="Web-{5B536F3C-DD50-4DEE-9821-77D8154E4CA5}" dt="2023-02-01T23:36:59.782" v="35" actId="20577"/>
          <ac:spMkLst>
            <pc:docMk/>
            <pc:sldMk cId="2905658958" sldId="324"/>
            <ac:spMk id="9" creationId="{09B7DEA5-D47A-4555-AFE8-B51F87A0B059}"/>
          </ac:spMkLst>
        </pc:spChg>
      </pc:sldChg>
      <pc:sldChg chg="modNotes">
        <pc:chgData name="Fiona Summers" userId="S::fiona.summers@ssaihq.com::f23b180f-057b-4b38-9171-08414302f650" providerId="AD" clId="Web-{5B536F3C-DD50-4DEE-9821-77D8154E4CA5}" dt="2023-02-01T23:34:01.310" v="3"/>
        <pc:sldMkLst>
          <pc:docMk/>
          <pc:sldMk cId="1031200463" sldId="376"/>
        </pc:sldMkLst>
      </pc:sldChg>
      <pc:sldChg chg="modSp modNotes">
        <pc:chgData name="Fiona Summers" userId="S::fiona.summers@ssaihq.com::f23b180f-057b-4b38-9171-08414302f650" providerId="AD" clId="Web-{5B536F3C-DD50-4DEE-9821-77D8154E4CA5}" dt="2023-02-01T23:35:41.140" v="33"/>
        <pc:sldMkLst>
          <pc:docMk/>
          <pc:sldMk cId="2377245484" sldId="377"/>
        </pc:sldMkLst>
        <pc:spChg chg="mod">
          <ac:chgData name="Fiona Summers" userId="S::fiona.summers@ssaihq.com::f23b180f-057b-4b38-9171-08414302f650" providerId="AD" clId="Web-{5B536F3C-DD50-4DEE-9821-77D8154E4CA5}" dt="2023-02-01T23:35:00.905" v="16" actId="20577"/>
          <ac:spMkLst>
            <pc:docMk/>
            <pc:sldMk cId="2377245484" sldId="377"/>
            <ac:spMk id="32" creationId="{E0C69DF5-D1C7-40EF-A136-C0EF7BE86B1E}"/>
          </ac:spMkLst>
        </pc:spChg>
      </pc:sldChg>
    </pc:docChg>
  </pc:docChgLst>
  <pc:docChgLst>
    <pc:chgData name="Yoana Vargas Magana" userId="S::yoana.vargasmagana@ssaihq.com::98645284-05c8-4f77-a3c2-b4e7a7071414" providerId="AD" clId="Web-{0FADEDD5-7A7F-4600-981E-E9FBAB8B5179}"/>
    <pc:docChg chg="addSld delSld modSld">
      <pc:chgData name="Yoana Vargas Magana" userId="S::yoana.vargasmagana@ssaihq.com::98645284-05c8-4f77-a3c2-b4e7a7071414" providerId="AD" clId="Web-{0FADEDD5-7A7F-4600-981E-E9FBAB8B5179}" dt="2023-02-04T19:32:47.082" v="10"/>
      <pc:docMkLst>
        <pc:docMk/>
      </pc:docMkLst>
      <pc:sldChg chg="modSp">
        <pc:chgData name="Yoana Vargas Magana" userId="S::yoana.vargasmagana@ssaihq.com::98645284-05c8-4f77-a3c2-b4e7a7071414" providerId="AD" clId="Web-{0FADEDD5-7A7F-4600-981E-E9FBAB8B5179}" dt="2023-02-04T19:30:57.985" v="4" actId="20577"/>
        <pc:sldMkLst>
          <pc:docMk/>
          <pc:sldMk cId="3646699976" sldId="282"/>
        </pc:sldMkLst>
        <pc:spChg chg="mod">
          <ac:chgData name="Yoana Vargas Magana" userId="S::yoana.vargasmagana@ssaihq.com::98645284-05c8-4f77-a3c2-b4e7a7071414" providerId="AD" clId="Web-{0FADEDD5-7A7F-4600-981E-E9FBAB8B5179}" dt="2023-02-04T19:30:57.985" v="4" actId="20577"/>
          <ac:spMkLst>
            <pc:docMk/>
            <pc:sldMk cId="3646699976" sldId="282"/>
            <ac:spMk id="8" creationId="{836F84E0-951A-4946-80AA-536954741872}"/>
          </ac:spMkLst>
        </pc:spChg>
      </pc:sldChg>
      <pc:sldChg chg="addSp delSp modSp">
        <pc:chgData name="Yoana Vargas Magana" userId="S::yoana.vargasmagana@ssaihq.com::98645284-05c8-4f77-a3c2-b4e7a7071414" providerId="AD" clId="Web-{0FADEDD5-7A7F-4600-981E-E9FBAB8B5179}" dt="2023-02-04T19:32:47.082" v="10"/>
        <pc:sldMkLst>
          <pc:docMk/>
          <pc:sldMk cId="3589073645" sldId="381"/>
        </pc:sldMkLst>
        <pc:picChg chg="add del mod">
          <ac:chgData name="Yoana Vargas Magana" userId="S::yoana.vargasmagana@ssaihq.com::98645284-05c8-4f77-a3c2-b4e7a7071414" providerId="AD" clId="Web-{0FADEDD5-7A7F-4600-981E-E9FBAB8B5179}" dt="2023-02-04T19:32:47.082" v="10"/>
          <ac:picMkLst>
            <pc:docMk/>
            <pc:sldMk cId="3589073645" sldId="381"/>
            <ac:picMk id="2" creationId="{F8739924-C9E3-B106-AC7B-7025856A402E}"/>
          </ac:picMkLst>
        </pc:picChg>
      </pc:sldChg>
      <pc:sldChg chg="add del replId">
        <pc:chgData name="Yoana Vargas Magana" userId="S::yoana.vargasmagana@ssaihq.com::98645284-05c8-4f77-a3c2-b4e7a7071414" providerId="AD" clId="Web-{0FADEDD5-7A7F-4600-981E-E9FBAB8B5179}" dt="2023-02-04T19:31:22.095" v="6"/>
        <pc:sldMkLst>
          <pc:docMk/>
          <pc:sldMk cId="2366602859" sldId="382"/>
        </pc:sldMkLst>
      </pc:sldChg>
    </pc:docChg>
  </pc:docChgLst>
  <pc:docChgLst>
    <pc:chgData name="Yoana Vargas Magana" userId="S::yoana.vargasmagana@ssaihq.com::98645284-05c8-4f77-a3c2-b4e7a7071414" providerId="AD" clId="Web-{1BE570A2-C614-4283-AE2C-EE32E6905994}"/>
    <pc:docChg chg="modSld">
      <pc:chgData name="Yoana Vargas Magana" userId="S::yoana.vargasmagana@ssaihq.com::98645284-05c8-4f77-a3c2-b4e7a7071414" providerId="AD" clId="Web-{1BE570A2-C614-4283-AE2C-EE32E6905994}" dt="2023-02-07T21:18:24.053" v="54" actId="1076"/>
      <pc:docMkLst>
        <pc:docMk/>
      </pc:docMkLst>
      <pc:sldChg chg="addSp delSp modSp">
        <pc:chgData name="Yoana Vargas Magana" userId="S::yoana.vargasmagana@ssaihq.com::98645284-05c8-4f77-a3c2-b4e7a7071414" providerId="AD" clId="Web-{1BE570A2-C614-4283-AE2C-EE32E6905994}" dt="2023-02-07T21:18:24.053" v="54" actId="1076"/>
        <pc:sldMkLst>
          <pc:docMk/>
          <pc:sldMk cId="3589073645" sldId="381"/>
        </pc:sldMkLst>
        <pc:spChg chg="del">
          <ac:chgData name="Yoana Vargas Magana" userId="S::yoana.vargasmagana@ssaihq.com::98645284-05c8-4f77-a3c2-b4e7a7071414" providerId="AD" clId="Web-{1BE570A2-C614-4283-AE2C-EE32E6905994}" dt="2023-02-07T21:04:41.713" v="0"/>
          <ac:spMkLst>
            <pc:docMk/>
            <pc:sldMk cId="3589073645" sldId="381"/>
            <ac:spMk id="2" creationId="{A55474E3-3B9D-2862-0B34-4EDA804D78B7}"/>
          </ac:spMkLst>
        </pc:spChg>
        <pc:picChg chg="del mod">
          <ac:chgData name="Yoana Vargas Magana" userId="S::yoana.vargasmagana@ssaihq.com::98645284-05c8-4f77-a3c2-b4e7a7071414" providerId="AD" clId="Web-{1BE570A2-C614-4283-AE2C-EE32E6905994}" dt="2023-02-07T21:05:51.996" v="13"/>
          <ac:picMkLst>
            <pc:docMk/>
            <pc:sldMk cId="3589073645" sldId="381"/>
            <ac:picMk id="3" creationId="{E9BADDEE-7A59-CF0C-13E1-14D4B59A6413}"/>
          </ac:picMkLst>
        </pc:picChg>
        <pc:picChg chg="add del mod">
          <ac:chgData name="Yoana Vargas Magana" userId="S::yoana.vargasmagana@ssaihq.com::98645284-05c8-4f77-a3c2-b4e7a7071414" providerId="AD" clId="Web-{1BE570A2-C614-4283-AE2C-EE32E6905994}" dt="2023-02-07T21:18:08.193" v="48"/>
          <ac:picMkLst>
            <pc:docMk/>
            <pc:sldMk cId="3589073645" sldId="381"/>
            <ac:picMk id="4" creationId="{1D149F54-FBBA-D54E-824A-A42534D7FD64}"/>
          </ac:picMkLst>
        </pc:picChg>
        <pc:picChg chg="add mod">
          <ac:chgData name="Yoana Vargas Magana" userId="S::yoana.vargasmagana@ssaihq.com::98645284-05c8-4f77-a3c2-b4e7a7071414" providerId="AD" clId="Web-{1BE570A2-C614-4283-AE2C-EE32E6905994}" dt="2023-02-07T21:13:14.027" v="44"/>
          <ac:picMkLst>
            <pc:docMk/>
            <pc:sldMk cId="3589073645" sldId="381"/>
            <ac:picMk id="5" creationId="{D5E5DACC-4EA4-1879-D96C-48C36B069B21}"/>
          </ac:picMkLst>
        </pc:picChg>
        <pc:picChg chg="add mod">
          <ac:chgData name="Yoana Vargas Magana" userId="S::yoana.vargasmagana@ssaihq.com::98645284-05c8-4f77-a3c2-b4e7a7071414" providerId="AD" clId="Web-{1BE570A2-C614-4283-AE2C-EE32E6905994}" dt="2023-02-07T21:18:24.053" v="54" actId="1076"/>
          <ac:picMkLst>
            <pc:docMk/>
            <pc:sldMk cId="3589073645" sldId="381"/>
            <ac:picMk id="6" creationId="{285763E5-3DF0-5E53-C986-903E47578DEC}"/>
          </ac:picMkLst>
        </pc:picChg>
        <pc:picChg chg="del mod">
          <ac:chgData name="Yoana Vargas Magana" userId="S::yoana.vargasmagana@ssaihq.com::98645284-05c8-4f77-a3c2-b4e7a7071414" providerId="AD" clId="Web-{1BE570A2-C614-4283-AE2C-EE32E6905994}" dt="2023-02-07T21:05:50.903" v="12"/>
          <ac:picMkLst>
            <pc:docMk/>
            <pc:sldMk cId="3589073645" sldId="381"/>
            <ac:picMk id="11" creationId="{8C8242C7-CA2A-CD94-76FE-3D88D6301F27}"/>
          </ac:picMkLst>
        </pc:picChg>
      </pc:sldChg>
    </pc:docChg>
  </pc:docChgLst>
  <pc:docChgLst>
    <pc:chgData name="Fiona Summers" userId="S::fiona.summers@ssaihq.com::f23b180f-057b-4b38-9171-08414302f650" providerId="AD" clId="Web-{A4661989-7C4D-454E-A522-11AE79F857A0}"/>
    <pc:docChg chg="addSld modSld">
      <pc:chgData name="Fiona Summers" userId="S::fiona.summers@ssaihq.com::f23b180f-057b-4b38-9171-08414302f650" providerId="AD" clId="Web-{A4661989-7C4D-454E-A522-11AE79F857A0}" dt="2023-02-04T00:22:34.061" v="141" actId="20577"/>
      <pc:docMkLst>
        <pc:docMk/>
      </pc:docMkLst>
      <pc:sldChg chg="modSp">
        <pc:chgData name="Fiona Summers" userId="S::fiona.summers@ssaihq.com::f23b180f-057b-4b38-9171-08414302f650" providerId="AD" clId="Web-{A4661989-7C4D-454E-A522-11AE79F857A0}" dt="2023-02-04T00:22:12.264" v="133" actId="20577"/>
        <pc:sldMkLst>
          <pc:docMk/>
          <pc:sldMk cId="3646699976" sldId="282"/>
        </pc:sldMkLst>
        <pc:spChg chg="mod">
          <ac:chgData name="Fiona Summers" userId="S::fiona.summers@ssaihq.com::f23b180f-057b-4b38-9171-08414302f650" providerId="AD" clId="Web-{A4661989-7C4D-454E-A522-11AE79F857A0}" dt="2023-02-04T00:22:12.264" v="133" actId="20577"/>
          <ac:spMkLst>
            <pc:docMk/>
            <pc:sldMk cId="3646699976" sldId="282"/>
            <ac:spMk id="8" creationId="{836F84E0-951A-4946-80AA-536954741872}"/>
          </ac:spMkLst>
        </pc:spChg>
      </pc:sldChg>
      <pc:sldChg chg="modSp add replId">
        <pc:chgData name="Fiona Summers" userId="S::fiona.summers@ssaihq.com::f23b180f-057b-4b38-9171-08414302f650" providerId="AD" clId="Web-{A4661989-7C4D-454E-A522-11AE79F857A0}" dt="2023-02-04T00:22:34.061" v="141" actId="20577"/>
        <pc:sldMkLst>
          <pc:docMk/>
          <pc:sldMk cId="3589073645" sldId="381"/>
        </pc:sldMkLst>
        <pc:spChg chg="mod">
          <ac:chgData name="Fiona Summers" userId="S::fiona.summers@ssaihq.com::f23b180f-057b-4b38-9171-08414302f650" providerId="AD" clId="Web-{A4661989-7C4D-454E-A522-11AE79F857A0}" dt="2023-02-04T00:22:27.873" v="138" actId="20577"/>
          <ac:spMkLst>
            <pc:docMk/>
            <pc:sldMk cId="3589073645" sldId="381"/>
            <ac:spMk id="7" creationId="{3624CC6A-2618-4034-BACA-9AA3CD435DF1}"/>
          </ac:spMkLst>
        </pc:spChg>
        <pc:spChg chg="mod">
          <ac:chgData name="Fiona Summers" userId="S::fiona.summers@ssaihq.com::f23b180f-057b-4b38-9171-08414302f650" providerId="AD" clId="Web-{A4661989-7C4D-454E-A522-11AE79F857A0}" dt="2023-02-04T00:22:34.061" v="141" actId="20577"/>
          <ac:spMkLst>
            <pc:docMk/>
            <pc:sldMk cId="3589073645" sldId="381"/>
            <ac:spMk id="8" creationId="{836F84E0-951A-4946-80AA-536954741872}"/>
          </ac:spMkLst>
        </pc:spChg>
      </pc:sldChg>
    </pc:docChg>
  </pc:docChgLst>
  <pc:docChgLst>
    <pc:chgData name="Yoana Vargas Magana" userId="S::yoana.vargasmagana@ssaihq.com::98645284-05c8-4f77-a3c2-b4e7a7071414" providerId="AD" clId="Web-{DBEE60B1-61C2-4F43-BB11-66754B5AF6B1}"/>
    <pc:docChg chg="modSld">
      <pc:chgData name="Yoana Vargas Magana" userId="S::yoana.vargasmagana@ssaihq.com::98645284-05c8-4f77-a3c2-b4e7a7071414" providerId="AD" clId="Web-{DBEE60B1-61C2-4F43-BB11-66754B5AF6B1}" dt="2023-02-03T23:32:19.952" v="27" actId="20577"/>
      <pc:docMkLst>
        <pc:docMk/>
      </pc:docMkLst>
      <pc:sldChg chg="modSp">
        <pc:chgData name="Yoana Vargas Magana" userId="S::yoana.vargasmagana@ssaihq.com::98645284-05c8-4f77-a3c2-b4e7a7071414" providerId="AD" clId="Web-{DBEE60B1-61C2-4F43-BB11-66754B5AF6B1}" dt="2023-02-03T23:32:19.952" v="27" actId="20577"/>
        <pc:sldMkLst>
          <pc:docMk/>
          <pc:sldMk cId="3646699976" sldId="282"/>
        </pc:sldMkLst>
        <pc:spChg chg="mod">
          <ac:chgData name="Yoana Vargas Magana" userId="S::yoana.vargasmagana@ssaihq.com::98645284-05c8-4f77-a3c2-b4e7a7071414" providerId="AD" clId="Web-{DBEE60B1-61C2-4F43-BB11-66754B5AF6B1}" dt="2023-02-03T23:32:19.952" v="27" actId="20577"/>
          <ac:spMkLst>
            <pc:docMk/>
            <pc:sldMk cId="3646699976" sldId="282"/>
            <ac:spMk id="8" creationId="{836F84E0-951A-4946-80AA-536954741872}"/>
          </ac:spMkLst>
        </pc:spChg>
      </pc:sldChg>
    </pc:docChg>
  </pc:docChgLst>
  <pc:docChgLst>
    <pc:chgData name="Cecil Byles" userId="S::robert.byles@ssaihq.com::c798ae76-1ca0-48cd-999b-80a00bd13fc4" providerId="AD" clId="Web-{434E6BD0-6981-E0B6-C38A-E14124796A32}"/>
    <pc:docChg chg="modSld">
      <pc:chgData name="Cecil Byles" userId="S::robert.byles@ssaihq.com::c798ae76-1ca0-48cd-999b-80a00bd13fc4" providerId="AD" clId="Web-{434E6BD0-6981-E0B6-C38A-E14124796A32}" dt="2023-03-09T17:46:35.784" v="12"/>
      <pc:docMkLst>
        <pc:docMk/>
      </pc:docMkLst>
      <pc:sldChg chg="modCm">
        <pc:chgData name="Cecil Byles" userId="S::robert.byles@ssaihq.com::c798ae76-1ca0-48cd-999b-80a00bd13fc4" providerId="AD" clId="Web-{434E6BD0-6981-E0B6-C38A-E14124796A32}" dt="2023-03-09T17:46:35.784" v="12"/>
        <pc:sldMkLst>
          <pc:docMk/>
          <pc:sldMk cId="3934750962" sldId="378"/>
        </pc:sldMkLst>
      </pc:sldChg>
      <pc:sldChg chg="modCm">
        <pc:chgData name="Cecil Byles" userId="S::robert.byles@ssaihq.com::c798ae76-1ca0-48cd-999b-80a00bd13fc4" providerId="AD" clId="Web-{434E6BD0-6981-E0B6-C38A-E14124796A32}" dt="2023-03-09T17:44:02.967" v="0"/>
        <pc:sldMkLst>
          <pc:docMk/>
          <pc:sldMk cId="3589073645" sldId="381"/>
        </pc:sldMkLst>
      </pc:sldChg>
      <pc:sldChg chg="modSp modNotes">
        <pc:chgData name="Cecil Byles" userId="S::robert.byles@ssaihq.com::c798ae76-1ca0-48cd-999b-80a00bd13fc4" providerId="AD" clId="Web-{434E6BD0-6981-E0B6-C38A-E14124796A32}" dt="2023-03-09T17:45:59.345" v="11" actId="20577"/>
        <pc:sldMkLst>
          <pc:docMk/>
          <pc:sldMk cId="2827675755" sldId="382"/>
        </pc:sldMkLst>
        <pc:spChg chg="mod">
          <ac:chgData name="Cecil Byles" userId="S::robert.byles@ssaihq.com::c798ae76-1ca0-48cd-999b-80a00bd13fc4" providerId="AD" clId="Web-{434E6BD0-6981-E0B6-C38A-E14124796A32}" dt="2023-03-09T17:45:42.610" v="4" actId="20577"/>
          <ac:spMkLst>
            <pc:docMk/>
            <pc:sldMk cId="2827675755" sldId="382"/>
            <ac:spMk id="26" creationId="{BF7E440E-F417-3FC6-956E-566D8E7F7EDB}"/>
          </ac:spMkLst>
        </pc:spChg>
        <pc:spChg chg="mod">
          <ac:chgData name="Cecil Byles" userId="S::robert.byles@ssaihq.com::c798ae76-1ca0-48cd-999b-80a00bd13fc4" providerId="AD" clId="Web-{434E6BD0-6981-E0B6-C38A-E14124796A32}" dt="2023-03-09T17:45:59.345" v="11" actId="20577"/>
          <ac:spMkLst>
            <pc:docMk/>
            <pc:sldMk cId="2827675755" sldId="382"/>
            <ac:spMk id="29" creationId="{17751A2D-EFFA-25CC-1412-3A4FCAA6E927}"/>
          </ac:spMkLst>
        </pc:spChg>
      </pc:sldChg>
      <pc:sldChg chg="addCm">
        <pc:chgData name="Cecil Byles" userId="S::robert.byles@ssaihq.com::c798ae76-1ca0-48cd-999b-80a00bd13fc4" providerId="AD" clId="Web-{434E6BD0-6981-E0B6-C38A-E14124796A32}" dt="2023-03-09T17:44:46.890" v="1"/>
        <pc:sldMkLst>
          <pc:docMk/>
          <pc:sldMk cId="865586945" sldId="383"/>
        </pc:sldMkLst>
      </pc:sldChg>
    </pc:docChg>
  </pc:docChgLst>
  <pc:docChgLst>
    <pc:chgData name="Julianne Liu" userId="S::julianne.liu@ssaihq.com::032220a5-c941-4bff-82c7-b3f035380242" providerId="AD" clId="Web-{A2D62C46-BE78-0F74-E95B-5385B2D97E71}"/>
    <pc:docChg chg="">
      <pc:chgData name="Julianne Liu" userId="S::julianne.liu@ssaihq.com::032220a5-c941-4bff-82c7-b3f035380242" providerId="AD" clId="Web-{A2D62C46-BE78-0F74-E95B-5385B2D97E71}" dt="2023-03-15T22:56:40.262" v="0"/>
      <pc:docMkLst>
        <pc:docMk/>
      </pc:docMkLst>
      <pc:sldChg chg="modCm">
        <pc:chgData name="Julianne Liu" userId="S::julianne.liu@ssaihq.com::032220a5-c941-4bff-82c7-b3f035380242" providerId="AD" clId="Web-{A2D62C46-BE78-0F74-E95B-5385B2D97E71}" dt="2023-03-15T22:56:40.262" v="0"/>
        <pc:sldMkLst>
          <pc:docMk/>
          <pc:sldMk cId="865586945" sldId="383"/>
        </pc:sldMkLst>
      </pc:sldChg>
    </pc:docChg>
  </pc:docChgLst>
  <pc:docChgLst>
    <pc:chgData name="Fiona Summers" userId="S::fiona.summers@ssaihq.com::f23b180f-057b-4b38-9171-08414302f650" providerId="AD" clId="Web-{B9A75D26-CC04-4848-B3EF-198F202E14B8}"/>
    <pc:docChg chg="modSld">
      <pc:chgData name="Fiona Summers" userId="S::fiona.summers@ssaihq.com::f23b180f-057b-4b38-9171-08414302f650" providerId="AD" clId="Web-{B9A75D26-CC04-4848-B3EF-198F202E14B8}" dt="2023-03-02T23:17:22.927" v="0" actId="20577"/>
      <pc:docMkLst>
        <pc:docMk/>
      </pc:docMkLst>
      <pc:sldChg chg="modSp">
        <pc:chgData name="Fiona Summers" userId="S::fiona.summers@ssaihq.com::f23b180f-057b-4b38-9171-08414302f650" providerId="AD" clId="Web-{B9A75D26-CC04-4848-B3EF-198F202E14B8}" dt="2023-03-02T23:17:22.927" v="0" actId="20577"/>
        <pc:sldMkLst>
          <pc:docMk/>
          <pc:sldMk cId="192413670" sldId="417"/>
        </pc:sldMkLst>
        <pc:spChg chg="mod">
          <ac:chgData name="Fiona Summers" userId="S::fiona.summers@ssaihq.com::f23b180f-057b-4b38-9171-08414302f650" providerId="AD" clId="Web-{B9A75D26-CC04-4848-B3EF-198F202E14B8}" dt="2023-03-02T23:17:22.927" v="0" actId="20577"/>
          <ac:spMkLst>
            <pc:docMk/>
            <pc:sldMk cId="192413670" sldId="417"/>
            <ac:spMk id="3" creationId="{40681368-788D-9575-93B0-EFB819E71EED}"/>
          </ac:spMkLst>
        </pc:spChg>
      </pc:sldChg>
    </pc:docChg>
  </pc:docChgLst>
  <pc:docChgLst>
    <pc:chgData name="Fiona Summers" userId="S::fiona.summers@ssaihq.com::f23b180f-057b-4b38-9171-08414302f650" providerId="AD" clId="Web-{B776A6E7-E349-4080-B9E7-6080939B6C0B}"/>
    <pc:docChg chg="modSld modMainMaster">
      <pc:chgData name="Fiona Summers" userId="S::fiona.summers@ssaihq.com::f23b180f-057b-4b38-9171-08414302f650" providerId="AD" clId="Web-{B776A6E7-E349-4080-B9E7-6080939B6C0B}" dt="2023-03-02T12:52:53.652" v="104"/>
      <pc:docMkLst>
        <pc:docMk/>
      </pc:docMkLst>
      <pc:sldChg chg="addSp delSp modSp modNotes">
        <pc:chgData name="Fiona Summers" userId="S::fiona.summers@ssaihq.com::f23b180f-057b-4b38-9171-08414302f650" providerId="AD" clId="Web-{B776A6E7-E349-4080-B9E7-6080939B6C0B}" dt="2023-03-02T12:52:53.652" v="104"/>
        <pc:sldMkLst>
          <pc:docMk/>
          <pc:sldMk cId="3560398349" sldId="395"/>
        </pc:sldMkLst>
        <pc:spChg chg="add mod">
          <ac:chgData name="Fiona Summers" userId="S::fiona.summers@ssaihq.com::f23b180f-057b-4b38-9171-08414302f650" providerId="AD" clId="Web-{B776A6E7-E349-4080-B9E7-6080939B6C0B}" dt="2023-03-02T12:32:24.492" v="13" actId="20577"/>
          <ac:spMkLst>
            <pc:docMk/>
            <pc:sldMk cId="3560398349" sldId="395"/>
            <ac:spMk id="4" creationId="{E719039E-6E57-0393-9F9C-ED3ADE9A5B96}"/>
          </ac:spMkLst>
        </pc:spChg>
        <pc:spChg chg="del">
          <ac:chgData name="Fiona Summers" userId="S::fiona.summers@ssaihq.com::f23b180f-057b-4b38-9171-08414302f650" providerId="AD" clId="Web-{B776A6E7-E349-4080-B9E7-6080939B6C0B}" dt="2023-03-02T12:32:56.086" v="16"/>
          <ac:spMkLst>
            <pc:docMk/>
            <pc:sldMk cId="3560398349" sldId="395"/>
            <ac:spMk id="5" creationId="{8E31BCD0-AEC7-6F18-D012-F71A2A269965}"/>
          </ac:spMkLst>
        </pc:spChg>
        <pc:spChg chg="add mod">
          <ac:chgData name="Fiona Summers" userId="S::fiona.summers@ssaihq.com::f23b180f-057b-4b38-9171-08414302f650" providerId="AD" clId="Web-{B776A6E7-E349-4080-B9E7-6080939B6C0B}" dt="2023-03-02T12:33:18.587" v="22" actId="20577"/>
          <ac:spMkLst>
            <pc:docMk/>
            <pc:sldMk cId="3560398349" sldId="395"/>
            <ac:spMk id="7" creationId="{8B1441A3-4CFE-86C5-8DD3-465B000855C7}"/>
          </ac:spMkLst>
        </pc:spChg>
        <pc:spChg chg="add mod">
          <ac:chgData name="Fiona Summers" userId="S::fiona.summers@ssaihq.com::f23b180f-057b-4b38-9171-08414302f650" providerId="AD" clId="Web-{B776A6E7-E349-4080-B9E7-6080939B6C0B}" dt="2023-03-02T12:34:33.870" v="28" actId="1076"/>
          <ac:spMkLst>
            <pc:docMk/>
            <pc:sldMk cId="3560398349" sldId="395"/>
            <ac:spMk id="9" creationId="{9013327E-C19C-ABCC-45BD-6650880CA475}"/>
          </ac:spMkLst>
        </pc:spChg>
        <pc:spChg chg="add mod">
          <ac:chgData name="Fiona Summers" userId="S::fiona.summers@ssaihq.com::f23b180f-057b-4b38-9171-08414302f650" providerId="AD" clId="Web-{B776A6E7-E349-4080-B9E7-6080939B6C0B}" dt="2023-03-02T12:35:24.731" v="35" actId="20577"/>
          <ac:spMkLst>
            <pc:docMk/>
            <pc:sldMk cId="3560398349" sldId="395"/>
            <ac:spMk id="11" creationId="{A94D9A83-13DA-E4D0-7EB1-D2643B14004D}"/>
          </ac:spMkLst>
        </pc:spChg>
        <pc:spChg chg="add mod">
          <ac:chgData name="Fiona Summers" userId="S::fiona.summers@ssaihq.com::f23b180f-057b-4b38-9171-08414302f650" providerId="AD" clId="Web-{B776A6E7-E349-4080-B9E7-6080939B6C0B}" dt="2023-03-02T12:40:16.582" v="49" actId="20577"/>
          <ac:spMkLst>
            <pc:docMk/>
            <pc:sldMk cId="3560398349" sldId="395"/>
            <ac:spMk id="13" creationId="{41A89063-FF2A-E6B8-9D3C-E5872534C8DA}"/>
          </ac:spMkLst>
        </pc:spChg>
        <pc:spChg chg="add mod">
          <ac:chgData name="Fiona Summers" userId="S::fiona.summers@ssaihq.com::f23b180f-057b-4b38-9171-08414302f650" providerId="AD" clId="Web-{B776A6E7-E349-4080-B9E7-6080939B6C0B}" dt="2023-03-02T12:45:33.703" v="60" actId="20577"/>
          <ac:spMkLst>
            <pc:docMk/>
            <pc:sldMk cId="3560398349" sldId="395"/>
            <ac:spMk id="14" creationId="{2F71B379-FC2E-EA2C-C0A7-8AD07106BF90}"/>
          </ac:spMkLst>
        </pc:spChg>
        <pc:spChg chg="add mod">
          <ac:chgData name="Fiona Summers" userId="S::fiona.summers@ssaihq.com::f23b180f-057b-4b38-9171-08414302f650" providerId="AD" clId="Web-{B776A6E7-E349-4080-B9E7-6080939B6C0B}" dt="2023-03-02T12:50:53.899" v="80" actId="1076"/>
          <ac:spMkLst>
            <pc:docMk/>
            <pc:sldMk cId="3560398349" sldId="395"/>
            <ac:spMk id="16" creationId="{ABA667F2-8A55-D7BC-8348-A3526C937744}"/>
          </ac:spMkLst>
        </pc:spChg>
        <pc:picChg chg="add mod">
          <ac:chgData name="Fiona Summers" userId="S::fiona.summers@ssaihq.com::f23b180f-057b-4b38-9171-08414302f650" providerId="AD" clId="Web-{B776A6E7-E349-4080-B9E7-6080939B6C0B}" dt="2023-03-02T12:45:53.704" v="61" actId="14100"/>
          <ac:picMkLst>
            <pc:docMk/>
            <pc:sldMk cId="3560398349" sldId="395"/>
            <ac:picMk id="2" creationId="{D2BECF10-011A-359F-00A6-0950EB2E21CF}"/>
          </ac:picMkLst>
        </pc:picChg>
        <pc:picChg chg="add mod">
          <ac:chgData name="Fiona Summers" userId="S::fiona.summers@ssaihq.com::f23b180f-057b-4b38-9171-08414302f650" providerId="AD" clId="Web-{B776A6E7-E349-4080-B9E7-6080939B6C0B}" dt="2023-03-02T12:32:51.555" v="15" actId="1076"/>
          <ac:picMkLst>
            <pc:docMk/>
            <pc:sldMk cId="3560398349" sldId="395"/>
            <ac:picMk id="6" creationId="{6584AB05-2D6B-2494-88B7-A21EEF02D559}"/>
          </ac:picMkLst>
        </pc:picChg>
        <pc:picChg chg="add mod">
          <ac:chgData name="Fiona Summers" userId="S::fiona.summers@ssaihq.com::f23b180f-057b-4b38-9171-08414302f650" providerId="AD" clId="Web-{B776A6E7-E349-4080-B9E7-6080939B6C0B}" dt="2023-03-02T12:34:22.167" v="24" actId="1076"/>
          <ac:picMkLst>
            <pc:docMk/>
            <pc:sldMk cId="3560398349" sldId="395"/>
            <ac:picMk id="8" creationId="{9A6FDFB0-8A20-C44A-6B62-7C43110B22A2}"/>
          </ac:picMkLst>
        </pc:picChg>
        <pc:picChg chg="add mod">
          <ac:chgData name="Fiona Summers" userId="S::fiona.summers@ssaihq.com::f23b180f-057b-4b38-9171-08414302f650" providerId="AD" clId="Web-{B776A6E7-E349-4080-B9E7-6080939B6C0B}" dt="2023-03-02T12:35:12.574" v="30" actId="1076"/>
          <ac:picMkLst>
            <pc:docMk/>
            <pc:sldMk cId="3560398349" sldId="395"/>
            <ac:picMk id="10" creationId="{0141ED9D-8E61-5B0F-6566-58872CA79BC4}"/>
          </ac:picMkLst>
        </pc:picChg>
        <pc:picChg chg="add mod">
          <ac:chgData name="Fiona Summers" userId="S::fiona.summers@ssaihq.com::f23b180f-057b-4b38-9171-08414302f650" providerId="AD" clId="Web-{B776A6E7-E349-4080-B9E7-6080939B6C0B}" dt="2023-03-02T12:39:42.112" v="37" actId="1076"/>
          <ac:picMkLst>
            <pc:docMk/>
            <pc:sldMk cId="3560398349" sldId="395"/>
            <ac:picMk id="12" creationId="{E681C8E3-5597-1C51-CEEF-D1B680C3D24D}"/>
          </ac:picMkLst>
        </pc:picChg>
        <pc:picChg chg="add del mod">
          <ac:chgData name="Fiona Summers" userId="S::fiona.summers@ssaihq.com::f23b180f-057b-4b38-9171-08414302f650" providerId="AD" clId="Web-{B776A6E7-E349-4080-B9E7-6080939B6C0B}" dt="2023-03-02T12:50:06.069" v="64"/>
          <ac:picMkLst>
            <pc:docMk/>
            <pc:sldMk cId="3560398349" sldId="395"/>
            <ac:picMk id="15" creationId="{2858FF66-D14E-23F1-FBD9-AA1BAEE7B10F}"/>
          </ac:picMkLst>
        </pc:picChg>
      </pc:sldChg>
      <pc:sldMasterChg chg="mod modSldLayout">
        <pc:chgData name="Fiona Summers" userId="S::fiona.summers@ssaihq.com::f23b180f-057b-4b38-9171-08414302f650" providerId="AD" clId="Web-{B776A6E7-E349-4080-B9E7-6080939B6C0B}" dt="2023-03-02T12:20:42.690" v="2"/>
        <pc:sldMasterMkLst>
          <pc:docMk/>
          <pc:sldMasterMk cId="1253241661" sldId="2147483666"/>
        </pc:sldMasterMkLst>
        <pc:sldLayoutChg chg="mod">
          <pc:chgData name="Fiona Summers" userId="S::fiona.summers@ssaihq.com::f23b180f-057b-4b38-9171-08414302f650" providerId="AD" clId="Web-{B776A6E7-E349-4080-B9E7-6080939B6C0B}" dt="2023-03-02T12:20:42.690" v="2"/>
          <pc:sldLayoutMkLst>
            <pc:docMk/>
            <pc:sldMasterMk cId="1253241661" sldId="2147483666"/>
            <pc:sldLayoutMk cId="2886206785" sldId="2147483679"/>
          </pc:sldLayoutMkLst>
        </pc:sldLayoutChg>
        <pc:sldLayoutChg chg="mod">
          <pc:chgData name="Fiona Summers" userId="S::fiona.summers@ssaihq.com::f23b180f-057b-4b38-9171-08414302f650" providerId="AD" clId="Web-{B776A6E7-E349-4080-B9E7-6080939B6C0B}" dt="2023-03-02T12:20:42.690" v="2"/>
          <pc:sldLayoutMkLst>
            <pc:docMk/>
            <pc:sldMasterMk cId="1253241661" sldId="2147483666"/>
            <pc:sldLayoutMk cId="2454459087" sldId="2147483690"/>
          </pc:sldLayoutMkLst>
        </pc:sldLayoutChg>
        <pc:sldLayoutChg chg="mod">
          <pc:chgData name="Fiona Summers" userId="S::fiona.summers@ssaihq.com::f23b180f-057b-4b38-9171-08414302f650" providerId="AD" clId="Web-{B776A6E7-E349-4080-B9E7-6080939B6C0B}" dt="2023-03-02T12:20:42.690" v="2"/>
          <pc:sldLayoutMkLst>
            <pc:docMk/>
            <pc:sldMasterMk cId="1253241661" sldId="2147483666"/>
            <pc:sldLayoutMk cId="3636022445" sldId="2147483707"/>
          </pc:sldLayoutMkLst>
        </pc:sldLayoutChg>
        <pc:sldLayoutChg chg="mod">
          <pc:chgData name="Fiona Summers" userId="S::fiona.summers@ssaihq.com::f23b180f-057b-4b38-9171-08414302f650" providerId="AD" clId="Web-{B776A6E7-E349-4080-B9E7-6080939B6C0B}" dt="2023-03-02T12:20:42.690" v="2"/>
          <pc:sldLayoutMkLst>
            <pc:docMk/>
            <pc:sldMasterMk cId="1253241661" sldId="2147483666"/>
            <pc:sldLayoutMk cId="1596576497" sldId="2147483718"/>
          </pc:sldLayoutMkLst>
        </pc:sldLayoutChg>
        <pc:sldLayoutChg chg="mod">
          <pc:chgData name="Fiona Summers" userId="S::fiona.summers@ssaihq.com::f23b180f-057b-4b38-9171-08414302f650" providerId="AD" clId="Web-{B776A6E7-E349-4080-B9E7-6080939B6C0B}" dt="2023-03-02T12:20:42.690" v="2"/>
          <pc:sldLayoutMkLst>
            <pc:docMk/>
            <pc:sldMasterMk cId="1253241661" sldId="2147483666"/>
            <pc:sldLayoutMk cId="1674423720" sldId="2147483720"/>
          </pc:sldLayoutMkLst>
        </pc:sldLayoutChg>
        <pc:sldLayoutChg chg="mod">
          <pc:chgData name="Fiona Summers" userId="S::fiona.summers@ssaihq.com::f23b180f-057b-4b38-9171-08414302f650" providerId="AD" clId="Web-{B776A6E7-E349-4080-B9E7-6080939B6C0B}" dt="2023-03-02T12:20:42.690" v="2"/>
          <pc:sldLayoutMkLst>
            <pc:docMk/>
            <pc:sldMasterMk cId="1253241661" sldId="2147483666"/>
            <pc:sldLayoutMk cId="1028984406" sldId="2147483728"/>
          </pc:sldLayoutMkLst>
        </pc:sldLayoutChg>
        <pc:sldLayoutChg chg="mod">
          <pc:chgData name="Fiona Summers" userId="S::fiona.summers@ssaihq.com::f23b180f-057b-4b38-9171-08414302f650" providerId="AD" clId="Web-{B776A6E7-E349-4080-B9E7-6080939B6C0B}" dt="2023-03-02T12:20:42.690" v="2"/>
          <pc:sldLayoutMkLst>
            <pc:docMk/>
            <pc:sldMasterMk cId="1253241661" sldId="2147483666"/>
            <pc:sldLayoutMk cId="3273894521" sldId="2147483769"/>
          </pc:sldLayoutMkLst>
        </pc:sldLayoutChg>
        <pc:sldLayoutChg chg="mod">
          <pc:chgData name="Fiona Summers" userId="S::fiona.summers@ssaihq.com::f23b180f-057b-4b38-9171-08414302f650" providerId="AD" clId="Web-{B776A6E7-E349-4080-B9E7-6080939B6C0B}" dt="2023-03-02T12:20:42.690" v="2"/>
          <pc:sldLayoutMkLst>
            <pc:docMk/>
            <pc:sldMasterMk cId="1253241661" sldId="2147483666"/>
            <pc:sldLayoutMk cId="1049339572" sldId="2147483771"/>
          </pc:sldLayoutMkLst>
        </pc:sldLayoutChg>
        <pc:sldLayoutChg chg="mod">
          <pc:chgData name="Fiona Summers" userId="S::fiona.summers@ssaihq.com::f23b180f-057b-4b38-9171-08414302f650" providerId="AD" clId="Web-{B776A6E7-E349-4080-B9E7-6080939B6C0B}" dt="2023-03-02T12:20:42.690" v="2"/>
          <pc:sldLayoutMkLst>
            <pc:docMk/>
            <pc:sldMasterMk cId="1253241661" sldId="2147483666"/>
            <pc:sldLayoutMk cId="2268366066" sldId="2147483775"/>
          </pc:sldLayoutMkLst>
        </pc:sldLayoutChg>
        <pc:sldLayoutChg chg="mod">
          <pc:chgData name="Fiona Summers" userId="S::fiona.summers@ssaihq.com::f23b180f-057b-4b38-9171-08414302f650" providerId="AD" clId="Web-{B776A6E7-E349-4080-B9E7-6080939B6C0B}" dt="2023-03-02T12:20:42.690" v="2"/>
          <pc:sldLayoutMkLst>
            <pc:docMk/>
            <pc:sldMasterMk cId="1253241661" sldId="2147483666"/>
            <pc:sldLayoutMk cId="928841310" sldId="2147483777"/>
          </pc:sldLayoutMkLst>
        </pc:sldLayoutChg>
        <pc:sldLayoutChg chg="mod">
          <pc:chgData name="Fiona Summers" userId="S::fiona.summers@ssaihq.com::f23b180f-057b-4b38-9171-08414302f650" providerId="AD" clId="Web-{B776A6E7-E349-4080-B9E7-6080939B6C0B}" dt="2023-03-02T12:20:42.690" v="2"/>
          <pc:sldLayoutMkLst>
            <pc:docMk/>
            <pc:sldMasterMk cId="1253241661" sldId="2147483666"/>
            <pc:sldLayoutMk cId="1776976599" sldId="2147483781"/>
          </pc:sldLayoutMkLst>
        </pc:sldLayoutChg>
      </pc:sldMasterChg>
    </pc:docChg>
  </pc:docChgLst>
  <pc:docChgLst>
    <pc:chgData name="Fiona Summers" userId="S::fiona.summers@ssaihq.com::f23b180f-057b-4b38-9171-08414302f650" providerId="AD" clId="Web-{13C4FAE6-95F2-4E01-8B63-D15A40D17E5B}"/>
    <pc:docChg chg="addSld delSld modSld sldOrd">
      <pc:chgData name="Fiona Summers" userId="S::fiona.summers@ssaihq.com::f23b180f-057b-4b38-9171-08414302f650" providerId="AD" clId="Web-{13C4FAE6-95F2-4E01-8B63-D15A40D17E5B}" dt="2023-03-02T23:12:33.035" v="1084" actId="1076"/>
      <pc:docMkLst>
        <pc:docMk/>
      </pc:docMkLst>
      <pc:sldChg chg="modSp modCm">
        <pc:chgData name="Fiona Summers" userId="S::fiona.summers@ssaihq.com::f23b180f-057b-4b38-9171-08414302f650" providerId="AD" clId="Web-{13C4FAE6-95F2-4E01-8B63-D15A40D17E5B}" dt="2023-03-02T22:53:04.835" v="949"/>
        <pc:sldMkLst>
          <pc:docMk/>
          <pc:sldMk cId="3934750962" sldId="378"/>
        </pc:sldMkLst>
        <pc:graphicFrameChg chg="modGraphic">
          <ac:chgData name="Fiona Summers" userId="S::fiona.summers@ssaihq.com::f23b180f-057b-4b38-9171-08414302f650" providerId="AD" clId="Web-{13C4FAE6-95F2-4E01-8B63-D15A40D17E5B}" dt="2023-03-02T22:53:04.835" v="949"/>
          <ac:graphicFrameMkLst>
            <pc:docMk/>
            <pc:sldMk cId="3934750962" sldId="378"/>
            <ac:graphicFrameMk id="74" creationId="{70704C62-8E05-DC38-C518-75E666810256}"/>
          </ac:graphicFrameMkLst>
        </pc:graphicFrameChg>
      </pc:sldChg>
      <pc:sldChg chg="mod modShow addCm modCm">
        <pc:chgData name="Fiona Summers" userId="S::fiona.summers@ssaihq.com::f23b180f-057b-4b38-9171-08414302f650" providerId="AD" clId="Web-{13C4FAE6-95F2-4E01-8B63-D15A40D17E5B}" dt="2023-03-02T21:26:14.432" v="251"/>
        <pc:sldMkLst>
          <pc:docMk/>
          <pc:sldMk cId="1221134005" sldId="385"/>
        </pc:sldMkLst>
      </pc:sldChg>
      <pc:sldChg chg="addSp">
        <pc:chgData name="Fiona Summers" userId="S::fiona.summers@ssaihq.com::f23b180f-057b-4b38-9171-08414302f650" providerId="AD" clId="Web-{13C4FAE6-95F2-4E01-8B63-D15A40D17E5B}" dt="2023-03-02T22:02:58.768" v="401"/>
        <pc:sldMkLst>
          <pc:docMk/>
          <pc:sldMk cId="1598138334" sldId="388"/>
        </pc:sldMkLst>
        <pc:spChg chg="add">
          <ac:chgData name="Fiona Summers" userId="S::fiona.summers@ssaihq.com::f23b180f-057b-4b38-9171-08414302f650" providerId="AD" clId="Web-{13C4FAE6-95F2-4E01-8B63-D15A40D17E5B}" dt="2023-03-02T22:02:58.768" v="401"/>
          <ac:spMkLst>
            <pc:docMk/>
            <pc:sldMk cId="1598138334" sldId="388"/>
            <ac:spMk id="4" creationId="{AAEEE1D3-AA64-9B20-9394-300E78509E87}"/>
          </ac:spMkLst>
        </pc:spChg>
      </pc:sldChg>
      <pc:sldChg chg="addSp delSp">
        <pc:chgData name="Fiona Summers" userId="S::fiona.summers@ssaihq.com::f23b180f-057b-4b38-9171-08414302f650" providerId="AD" clId="Web-{13C4FAE6-95F2-4E01-8B63-D15A40D17E5B}" dt="2023-03-02T22:04:07.176" v="402"/>
        <pc:sldMkLst>
          <pc:docMk/>
          <pc:sldMk cId="768687534" sldId="391"/>
        </pc:sldMkLst>
        <pc:spChg chg="add del">
          <ac:chgData name="Fiona Summers" userId="S::fiona.summers@ssaihq.com::f23b180f-057b-4b38-9171-08414302f650" providerId="AD" clId="Web-{13C4FAE6-95F2-4E01-8B63-D15A40D17E5B}" dt="2023-03-02T22:04:07.176" v="402"/>
          <ac:spMkLst>
            <pc:docMk/>
            <pc:sldMk cId="768687534" sldId="391"/>
            <ac:spMk id="4" creationId="{50DAFC45-0407-A22B-5D02-B23D90F2F4FD}"/>
          </ac:spMkLst>
        </pc:spChg>
      </pc:sldChg>
      <pc:sldChg chg="modSp">
        <pc:chgData name="Fiona Summers" userId="S::fiona.summers@ssaihq.com::f23b180f-057b-4b38-9171-08414302f650" providerId="AD" clId="Web-{13C4FAE6-95F2-4E01-8B63-D15A40D17E5B}" dt="2023-03-02T21:56:16.039" v="351" actId="1076"/>
        <pc:sldMkLst>
          <pc:docMk/>
          <pc:sldMk cId="2210796322" sldId="396"/>
        </pc:sldMkLst>
        <pc:spChg chg="mod">
          <ac:chgData name="Fiona Summers" userId="S::fiona.summers@ssaihq.com::f23b180f-057b-4b38-9171-08414302f650" providerId="AD" clId="Web-{13C4FAE6-95F2-4E01-8B63-D15A40D17E5B}" dt="2023-03-02T21:56:16.039" v="351" actId="1076"/>
          <ac:spMkLst>
            <pc:docMk/>
            <pc:sldMk cId="2210796322" sldId="396"/>
            <ac:spMk id="5" creationId="{B6B58680-98C3-8F88-596D-27ACF5C20E08}"/>
          </ac:spMkLst>
        </pc:spChg>
      </pc:sldChg>
      <pc:sldChg chg="addSp modSp">
        <pc:chgData name="Fiona Summers" userId="S::fiona.summers@ssaihq.com::f23b180f-057b-4b38-9171-08414302f650" providerId="AD" clId="Web-{13C4FAE6-95F2-4E01-8B63-D15A40D17E5B}" dt="2023-03-02T22:02:55.705" v="400" actId="1076"/>
        <pc:sldMkLst>
          <pc:docMk/>
          <pc:sldMk cId="3152302075" sldId="398"/>
        </pc:sldMkLst>
        <pc:spChg chg="add">
          <ac:chgData name="Fiona Summers" userId="S::fiona.summers@ssaihq.com::f23b180f-057b-4b38-9171-08414302f650" providerId="AD" clId="Web-{13C4FAE6-95F2-4E01-8B63-D15A40D17E5B}" dt="2023-03-02T22:02:50.752" v="399"/>
          <ac:spMkLst>
            <pc:docMk/>
            <pc:sldMk cId="3152302075" sldId="398"/>
            <ac:spMk id="7" creationId="{1F473AAE-410F-2E1E-E1E1-AC4E58E7845F}"/>
          </ac:spMkLst>
        </pc:spChg>
        <pc:picChg chg="mod">
          <ac:chgData name="Fiona Summers" userId="S::fiona.summers@ssaihq.com::f23b180f-057b-4b38-9171-08414302f650" providerId="AD" clId="Web-{13C4FAE6-95F2-4E01-8B63-D15A40D17E5B}" dt="2023-03-02T22:02:55.705" v="400" actId="1076"/>
          <ac:picMkLst>
            <pc:docMk/>
            <pc:sldMk cId="3152302075" sldId="398"/>
            <ac:picMk id="10" creationId="{21F4CB19-B8FF-BB5E-6165-55AD6E292ABF}"/>
          </ac:picMkLst>
        </pc:picChg>
      </pc:sldChg>
      <pc:sldChg chg="addSp delSp modSp addCm modNotes">
        <pc:chgData name="Fiona Summers" userId="S::fiona.summers@ssaihq.com::f23b180f-057b-4b38-9171-08414302f650" providerId="AD" clId="Web-{13C4FAE6-95F2-4E01-8B63-D15A40D17E5B}" dt="2023-03-02T22:44:12.881" v="912" actId="1076"/>
        <pc:sldMkLst>
          <pc:docMk/>
          <pc:sldMk cId="665875327" sldId="399"/>
        </pc:sldMkLst>
        <pc:spChg chg="mod">
          <ac:chgData name="Fiona Summers" userId="S::fiona.summers@ssaihq.com::f23b180f-057b-4b38-9171-08414302f650" providerId="AD" clId="Web-{13C4FAE6-95F2-4E01-8B63-D15A40D17E5B}" dt="2023-03-02T22:32:35.442" v="792" actId="20577"/>
          <ac:spMkLst>
            <pc:docMk/>
            <pc:sldMk cId="665875327" sldId="399"/>
            <ac:spMk id="3" creationId="{BF2B5B55-6984-C04C-F5EE-FB5436ED6866}"/>
          </ac:spMkLst>
        </pc:spChg>
        <pc:spChg chg="del mod">
          <ac:chgData name="Fiona Summers" userId="S::fiona.summers@ssaihq.com::f23b180f-057b-4b38-9171-08414302f650" providerId="AD" clId="Web-{13C4FAE6-95F2-4E01-8B63-D15A40D17E5B}" dt="2023-03-02T22:25:52.411" v="714"/>
          <ac:spMkLst>
            <pc:docMk/>
            <pc:sldMk cId="665875327" sldId="399"/>
            <ac:spMk id="4" creationId="{D8283ACC-3D43-E973-0A2F-44018EB26D97}"/>
          </ac:spMkLst>
        </pc:spChg>
        <pc:spChg chg="add del">
          <ac:chgData name="Fiona Summers" userId="S::fiona.summers@ssaihq.com::f23b180f-057b-4b38-9171-08414302f650" providerId="AD" clId="Web-{13C4FAE6-95F2-4E01-8B63-D15A40D17E5B}" dt="2023-03-02T22:04:22.442" v="405"/>
          <ac:spMkLst>
            <pc:docMk/>
            <pc:sldMk cId="665875327" sldId="399"/>
            <ac:spMk id="5" creationId="{ECDB0B07-65A6-71BA-7393-40CB144E281E}"/>
          </ac:spMkLst>
        </pc:spChg>
        <pc:spChg chg="add del mod">
          <ac:chgData name="Fiona Summers" userId="S::fiona.summers@ssaihq.com::f23b180f-057b-4b38-9171-08414302f650" providerId="AD" clId="Web-{13C4FAE6-95F2-4E01-8B63-D15A40D17E5B}" dt="2023-03-02T22:35:21.883" v="817"/>
          <ac:spMkLst>
            <pc:docMk/>
            <pc:sldMk cId="665875327" sldId="399"/>
            <ac:spMk id="814" creationId="{CB13FCBE-88E1-1D33-40A9-862A9D5F3A93}"/>
          </ac:spMkLst>
        </pc:spChg>
        <pc:spChg chg="mod topLvl">
          <ac:chgData name="Fiona Summers" userId="S::fiona.summers@ssaihq.com::f23b180f-057b-4b38-9171-08414302f650" providerId="AD" clId="Web-{13C4FAE6-95F2-4E01-8B63-D15A40D17E5B}" dt="2023-03-02T22:39:13.952" v="848"/>
          <ac:spMkLst>
            <pc:docMk/>
            <pc:sldMk cId="665875327" sldId="399"/>
            <ac:spMk id="849" creationId="{203F1AFA-B4A1-AFCE-17E2-FAD738BDA427}"/>
          </ac:spMkLst>
        </pc:spChg>
        <pc:spChg chg="mod topLvl">
          <ac:chgData name="Fiona Summers" userId="S::fiona.summers@ssaihq.com::f23b180f-057b-4b38-9171-08414302f650" providerId="AD" clId="Web-{13C4FAE6-95F2-4E01-8B63-D15A40D17E5B}" dt="2023-03-02T22:38:25.966" v="845"/>
          <ac:spMkLst>
            <pc:docMk/>
            <pc:sldMk cId="665875327" sldId="399"/>
            <ac:spMk id="851" creationId="{BC3E0BEA-4946-BADC-0372-DD8932D176C3}"/>
          </ac:spMkLst>
        </pc:spChg>
        <pc:spChg chg="add mod">
          <ac:chgData name="Fiona Summers" userId="S::fiona.summers@ssaihq.com::f23b180f-057b-4b38-9171-08414302f650" providerId="AD" clId="Web-{13C4FAE6-95F2-4E01-8B63-D15A40D17E5B}" dt="2023-03-02T22:44:12.881" v="912" actId="1076"/>
          <ac:spMkLst>
            <pc:docMk/>
            <pc:sldMk cId="665875327" sldId="399"/>
            <ac:spMk id="877" creationId="{0358D832-7C7E-2248-674E-D43371025739}"/>
          </ac:spMkLst>
        </pc:spChg>
        <pc:grpChg chg="del">
          <ac:chgData name="Fiona Summers" userId="S::fiona.summers@ssaihq.com::f23b180f-057b-4b38-9171-08414302f650" providerId="AD" clId="Web-{13C4FAE6-95F2-4E01-8B63-D15A40D17E5B}" dt="2023-03-02T22:23:43.486" v="611"/>
          <ac:grpSpMkLst>
            <pc:docMk/>
            <pc:sldMk cId="665875327" sldId="399"/>
            <ac:grpSpMk id="10" creationId="{CCC71815-E363-EA34-C368-26EBF86FD9C4}"/>
          </ac:grpSpMkLst>
        </pc:grpChg>
        <pc:grpChg chg="add del mod">
          <ac:chgData name="Fiona Summers" userId="S::fiona.summers@ssaihq.com::f23b180f-057b-4b38-9171-08414302f650" providerId="AD" clId="Web-{13C4FAE6-95F2-4E01-8B63-D15A40D17E5B}" dt="2023-03-02T22:38:25.966" v="845"/>
          <ac:grpSpMkLst>
            <pc:docMk/>
            <pc:sldMk cId="665875327" sldId="399"/>
            <ac:grpSpMk id="852" creationId="{F6BCBCC9-F2FE-0F51-830E-F15812AE5501}"/>
          </ac:grpSpMkLst>
        </pc:grpChg>
        <pc:graphicFrameChg chg="add mod modGraphic">
          <ac:chgData name="Fiona Summers" userId="S::fiona.summers@ssaihq.com::f23b180f-057b-4b38-9171-08414302f650" providerId="AD" clId="Web-{13C4FAE6-95F2-4E01-8B63-D15A40D17E5B}" dt="2023-03-02T22:37:34.949" v="823" actId="14100"/>
          <ac:graphicFrameMkLst>
            <pc:docMk/>
            <pc:sldMk cId="665875327" sldId="399"/>
            <ac:graphicFrameMk id="6" creationId="{DB5407F4-588C-1A76-EE2B-BDE3C4826887}"/>
          </ac:graphicFrameMkLst>
        </pc:graphicFrameChg>
        <pc:picChg chg="del topLvl">
          <ac:chgData name="Fiona Summers" userId="S::fiona.summers@ssaihq.com::f23b180f-057b-4b38-9171-08414302f650" providerId="AD" clId="Web-{13C4FAE6-95F2-4E01-8B63-D15A40D17E5B}" dt="2023-03-02T22:38:29.326" v="846"/>
          <ac:picMkLst>
            <pc:docMk/>
            <pc:sldMk cId="665875327" sldId="399"/>
            <ac:picMk id="850" creationId="{9F892BF3-4DD1-6CE6-9C87-475E737888DB}"/>
          </ac:picMkLst>
        </pc:picChg>
        <pc:picChg chg="add mod">
          <ac:chgData name="Fiona Summers" userId="S::fiona.summers@ssaihq.com::f23b180f-057b-4b38-9171-08414302f650" providerId="AD" clId="Web-{13C4FAE6-95F2-4E01-8B63-D15A40D17E5B}" dt="2023-03-02T22:42:52.848" v="882" actId="1076"/>
          <ac:picMkLst>
            <pc:docMk/>
            <pc:sldMk cId="665875327" sldId="399"/>
            <ac:picMk id="875" creationId="{538ADB20-5BE8-7DF8-3E45-55D806865E21}"/>
          </ac:picMkLst>
        </pc:picChg>
      </pc:sldChg>
      <pc:sldChg chg="addSp delSp modSp">
        <pc:chgData name="Fiona Summers" userId="S::fiona.summers@ssaihq.com::f23b180f-057b-4b38-9171-08414302f650" providerId="AD" clId="Web-{13C4FAE6-95F2-4E01-8B63-D15A40D17E5B}" dt="2023-03-02T22:04:12.848" v="403"/>
        <pc:sldMkLst>
          <pc:docMk/>
          <pc:sldMk cId="1620265208" sldId="400"/>
        </pc:sldMkLst>
        <pc:spChg chg="add del mod">
          <ac:chgData name="Fiona Summers" userId="S::fiona.summers@ssaihq.com::f23b180f-057b-4b38-9171-08414302f650" providerId="AD" clId="Web-{13C4FAE6-95F2-4E01-8B63-D15A40D17E5B}" dt="2023-03-02T22:04:12.848" v="403"/>
          <ac:spMkLst>
            <pc:docMk/>
            <pc:sldMk cId="1620265208" sldId="400"/>
            <ac:spMk id="6" creationId="{622E49E4-7E6D-F438-5537-9175BB4622B4}"/>
          </ac:spMkLst>
        </pc:spChg>
      </pc:sldChg>
      <pc:sldChg chg="addSp delSp modSp modNotes">
        <pc:chgData name="Fiona Summers" userId="S::fiona.summers@ssaihq.com::f23b180f-057b-4b38-9171-08414302f650" providerId="AD" clId="Web-{13C4FAE6-95F2-4E01-8B63-D15A40D17E5B}" dt="2023-03-02T22:53:36.695" v="954"/>
        <pc:sldMkLst>
          <pc:docMk/>
          <pc:sldMk cId="988173538" sldId="402"/>
        </pc:sldMkLst>
        <pc:spChg chg="mod">
          <ac:chgData name="Fiona Summers" userId="S::fiona.summers@ssaihq.com::f23b180f-057b-4b38-9171-08414302f650" providerId="AD" clId="Web-{13C4FAE6-95F2-4E01-8B63-D15A40D17E5B}" dt="2023-03-02T22:32:26.223" v="788" actId="20577"/>
          <ac:spMkLst>
            <pc:docMk/>
            <pc:sldMk cId="988173538" sldId="402"/>
            <ac:spMk id="3" creationId="{BBAA8329-B207-173B-4A35-CCBE9C8FEEBB}"/>
          </ac:spMkLst>
        </pc:spChg>
        <pc:spChg chg="mod">
          <ac:chgData name="Fiona Summers" userId="S::fiona.summers@ssaihq.com::f23b180f-057b-4b38-9171-08414302f650" providerId="AD" clId="Web-{13C4FAE6-95F2-4E01-8B63-D15A40D17E5B}" dt="2023-03-02T22:28:53.358" v="743" actId="20577"/>
          <ac:spMkLst>
            <pc:docMk/>
            <pc:sldMk cId="988173538" sldId="402"/>
            <ac:spMk id="4" creationId="{ACA5B460-CC37-2A10-1DD9-26395163EE59}"/>
          </ac:spMkLst>
        </pc:spChg>
        <pc:spChg chg="add del">
          <ac:chgData name="Fiona Summers" userId="S::fiona.summers@ssaihq.com::f23b180f-057b-4b38-9171-08414302f650" providerId="AD" clId="Web-{13C4FAE6-95F2-4E01-8B63-D15A40D17E5B}" dt="2023-03-02T22:04:26.160" v="406"/>
          <ac:spMkLst>
            <pc:docMk/>
            <pc:sldMk cId="988173538" sldId="402"/>
            <ac:spMk id="5" creationId="{DF822DB3-314A-CB33-9BE6-BBB4C79462A7}"/>
          </ac:spMkLst>
        </pc:spChg>
        <pc:spChg chg="add del mod">
          <ac:chgData name="Fiona Summers" userId="S::fiona.summers@ssaihq.com::f23b180f-057b-4b38-9171-08414302f650" providerId="AD" clId="Web-{13C4FAE6-95F2-4E01-8B63-D15A40D17E5B}" dt="2023-03-02T22:39:41.655" v="869"/>
          <ac:spMkLst>
            <pc:docMk/>
            <pc:sldMk cId="988173538" sldId="402"/>
            <ac:spMk id="409" creationId="{5BB91138-3AD5-944E-9468-DF9FDC1A2F4A}"/>
          </ac:spMkLst>
        </pc:spChg>
        <pc:spChg chg="add mod">
          <ac:chgData name="Fiona Summers" userId="S::fiona.summers@ssaihq.com::f23b180f-057b-4b38-9171-08414302f650" providerId="AD" clId="Web-{13C4FAE6-95F2-4E01-8B63-D15A40D17E5B}" dt="2023-03-02T22:53:36.695" v="954"/>
          <ac:spMkLst>
            <pc:docMk/>
            <pc:sldMk cId="988173538" sldId="402"/>
            <ac:spMk id="411" creationId="{46F9057C-7BEB-2834-058C-3BF8B7245C26}"/>
          </ac:spMkLst>
        </pc:spChg>
        <pc:spChg chg="add mod">
          <ac:chgData name="Fiona Summers" userId="S::fiona.summers@ssaihq.com::f23b180f-057b-4b38-9171-08414302f650" providerId="AD" clId="Web-{13C4FAE6-95F2-4E01-8B63-D15A40D17E5B}" dt="2023-03-02T22:39:59.812" v="880" actId="20577"/>
          <ac:spMkLst>
            <pc:docMk/>
            <pc:sldMk cId="988173538" sldId="402"/>
            <ac:spMk id="413" creationId="{2471FAA4-0FCE-70F4-3500-6194406DDCD8}"/>
          </ac:spMkLst>
        </pc:spChg>
        <pc:spChg chg="add mod">
          <ac:chgData name="Fiona Summers" userId="S::fiona.summers@ssaihq.com::f23b180f-057b-4b38-9171-08414302f650" providerId="AD" clId="Web-{13C4FAE6-95F2-4E01-8B63-D15A40D17E5B}" dt="2023-03-02T22:48:20.168" v="943" actId="1076"/>
          <ac:spMkLst>
            <pc:docMk/>
            <pc:sldMk cId="988173538" sldId="402"/>
            <ac:spMk id="416" creationId="{83B5080C-88D2-D3D1-9E37-F273B00E0749}"/>
          </ac:spMkLst>
        </pc:spChg>
        <pc:graphicFrameChg chg="add del mod modGraphic">
          <ac:chgData name="Fiona Summers" userId="S::fiona.summers@ssaihq.com::f23b180f-057b-4b38-9171-08414302f650" providerId="AD" clId="Web-{13C4FAE6-95F2-4E01-8B63-D15A40D17E5B}" dt="2023-03-02T22:28:47.968" v="741"/>
          <ac:graphicFrameMkLst>
            <pc:docMk/>
            <pc:sldMk cId="988173538" sldId="402"/>
            <ac:graphicFrameMk id="6" creationId="{C4671802-B7DF-8A49-1AC2-3A9A85D02811}"/>
          </ac:graphicFrameMkLst>
        </pc:graphicFrameChg>
        <pc:graphicFrameChg chg="add mod modGraphic">
          <ac:chgData name="Fiona Summers" userId="S::fiona.summers@ssaihq.com::f23b180f-057b-4b38-9171-08414302f650" providerId="AD" clId="Web-{13C4FAE6-95F2-4E01-8B63-D15A40D17E5B}" dt="2023-03-02T22:53:26.867" v="953"/>
          <ac:graphicFrameMkLst>
            <pc:docMk/>
            <pc:sldMk cId="988173538" sldId="402"/>
            <ac:graphicFrameMk id="71" creationId="{A8075D3E-3BDE-1AE6-55F9-7BDEB455F5B8}"/>
          </ac:graphicFrameMkLst>
        </pc:graphicFrameChg>
        <pc:picChg chg="add mod">
          <ac:chgData name="Fiona Summers" userId="S::fiona.summers@ssaihq.com::f23b180f-057b-4b38-9171-08414302f650" providerId="AD" clId="Web-{13C4FAE6-95F2-4E01-8B63-D15A40D17E5B}" dt="2023-03-02T22:47:05.573" v="914" actId="1076"/>
          <ac:picMkLst>
            <pc:docMk/>
            <pc:sldMk cId="988173538" sldId="402"/>
            <ac:picMk id="414" creationId="{2046131E-EC30-64D5-F9BE-62443D67312D}"/>
          </ac:picMkLst>
        </pc:picChg>
      </pc:sldChg>
      <pc:sldChg chg="del">
        <pc:chgData name="Fiona Summers" userId="S::fiona.summers@ssaihq.com::f23b180f-057b-4b38-9171-08414302f650" providerId="AD" clId="Web-{13C4FAE6-95F2-4E01-8B63-D15A40D17E5B}" dt="2023-03-02T22:22:03.311" v="604"/>
        <pc:sldMkLst>
          <pc:docMk/>
          <pc:sldMk cId="1700170637" sldId="404"/>
        </pc:sldMkLst>
      </pc:sldChg>
      <pc:sldChg chg="modSp addCm">
        <pc:chgData name="Fiona Summers" userId="S::fiona.summers@ssaihq.com::f23b180f-057b-4b38-9171-08414302f650" providerId="AD" clId="Web-{13C4FAE6-95F2-4E01-8B63-D15A40D17E5B}" dt="2023-03-02T21:47:21.182" v="264"/>
        <pc:sldMkLst>
          <pc:docMk/>
          <pc:sldMk cId="3395090746" sldId="407"/>
        </pc:sldMkLst>
        <pc:spChg chg="mod">
          <ac:chgData name="Fiona Summers" userId="S::fiona.summers@ssaihq.com::f23b180f-057b-4b38-9171-08414302f650" providerId="AD" clId="Web-{13C4FAE6-95F2-4E01-8B63-D15A40D17E5B}" dt="2023-03-02T21:44:57.163" v="259" actId="1076"/>
          <ac:spMkLst>
            <pc:docMk/>
            <pc:sldMk cId="3395090746" sldId="407"/>
            <ac:spMk id="419" creationId="{89461250-76FC-101E-93C6-A1C3A212150A}"/>
          </ac:spMkLst>
        </pc:spChg>
        <pc:grpChg chg="mod">
          <ac:chgData name="Fiona Summers" userId="S::fiona.summers@ssaihq.com::f23b180f-057b-4b38-9171-08414302f650" providerId="AD" clId="Web-{13C4FAE6-95F2-4E01-8B63-D15A40D17E5B}" dt="2023-03-02T21:44:35.944" v="255" actId="1076"/>
          <ac:grpSpMkLst>
            <pc:docMk/>
            <pc:sldMk cId="3395090746" sldId="407"/>
            <ac:grpSpMk id="423" creationId="{61C299B3-9384-72D6-1AC6-EAAD428A78AC}"/>
          </ac:grpSpMkLst>
        </pc:grpChg>
        <pc:grpChg chg="mod">
          <ac:chgData name="Fiona Summers" userId="S::fiona.summers@ssaihq.com::f23b180f-057b-4b38-9171-08414302f650" providerId="AD" clId="Web-{13C4FAE6-95F2-4E01-8B63-D15A40D17E5B}" dt="2023-03-02T21:44:24.740" v="253" actId="1076"/>
          <ac:grpSpMkLst>
            <pc:docMk/>
            <pc:sldMk cId="3395090746" sldId="407"/>
            <ac:grpSpMk id="424" creationId="{ED7F13B9-03FE-102A-69AE-F1662700EA53}"/>
          </ac:grpSpMkLst>
        </pc:grpChg>
        <pc:graphicFrameChg chg="mod modGraphic">
          <ac:chgData name="Fiona Summers" userId="S::fiona.summers@ssaihq.com::f23b180f-057b-4b38-9171-08414302f650" providerId="AD" clId="Web-{13C4FAE6-95F2-4E01-8B63-D15A40D17E5B}" dt="2023-03-02T21:46:39.681" v="260"/>
          <ac:graphicFrameMkLst>
            <pc:docMk/>
            <pc:sldMk cId="3395090746" sldId="407"/>
            <ac:graphicFrameMk id="1079" creationId="{34A81158-065D-BEC2-3214-93E2513E0208}"/>
          </ac:graphicFrameMkLst>
        </pc:graphicFrameChg>
        <pc:graphicFrameChg chg="mod modGraphic">
          <ac:chgData name="Fiona Summers" userId="S::fiona.summers@ssaihq.com::f23b180f-057b-4b38-9171-08414302f650" providerId="AD" clId="Web-{13C4FAE6-95F2-4E01-8B63-D15A40D17E5B}" dt="2023-03-02T21:46:43.916" v="261"/>
          <ac:graphicFrameMkLst>
            <pc:docMk/>
            <pc:sldMk cId="3395090746" sldId="407"/>
            <ac:graphicFrameMk id="1081" creationId="{69FE1239-BD8F-8BB1-591A-87FEF9CE3D66}"/>
          </ac:graphicFrameMkLst>
        </pc:graphicFrameChg>
        <pc:graphicFrameChg chg="mod modGraphic">
          <ac:chgData name="Fiona Summers" userId="S::fiona.summers@ssaihq.com::f23b180f-057b-4b38-9171-08414302f650" providerId="AD" clId="Web-{13C4FAE6-95F2-4E01-8B63-D15A40D17E5B}" dt="2023-03-02T21:47:00.072" v="263" actId="1076"/>
          <ac:graphicFrameMkLst>
            <pc:docMk/>
            <pc:sldMk cId="3395090746" sldId="407"/>
            <ac:graphicFrameMk id="1083" creationId="{D4C69B87-FB02-786D-72E4-58B27CCD4A53}"/>
          </ac:graphicFrameMkLst>
        </pc:graphicFrameChg>
      </pc:sldChg>
      <pc:sldChg chg="ord">
        <pc:chgData name="Fiona Summers" userId="S::fiona.summers@ssaihq.com::f23b180f-057b-4b38-9171-08414302f650" providerId="AD" clId="Web-{13C4FAE6-95F2-4E01-8B63-D15A40D17E5B}" dt="2023-03-02T19:38:06.007" v="83"/>
        <pc:sldMkLst>
          <pc:docMk/>
          <pc:sldMk cId="3700386016" sldId="408"/>
        </pc:sldMkLst>
      </pc:sldChg>
      <pc:sldChg chg="addSp delSp modSp addCm">
        <pc:chgData name="Fiona Summers" userId="S::fiona.summers@ssaihq.com::f23b180f-057b-4b38-9171-08414302f650" providerId="AD" clId="Web-{13C4FAE6-95F2-4E01-8B63-D15A40D17E5B}" dt="2023-03-02T22:32:47.833" v="793"/>
        <pc:sldMkLst>
          <pc:docMk/>
          <pc:sldMk cId="2581314153" sldId="409"/>
        </pc:sldMkLst>
        <pc:spChg chg="add del">
          <ac:chgData name="Fiona Summers" userId="S::fiona.summers@ssaihq.com::f23b180f-057b-4b38-9171-08414302f650" providerId="AD" clId="Web-{13C4FAE6-95F2-4E01-8B63-D15A40D17E5B}" dt="2023-03-02T22:04:29.317" v="407"/>
          <ac:spMkLst>
            <pc:docMk/>
            <pc:sldMk cId="2581314153" sldId="409"/>
            <ac:spMk id="4" creationId="{471262B7-62A6-F8DA-40CE-1AB4F56EEB32}"/>
          </ac:spMkLst>
        </pc:spChg>
        <pc:graphicFrameChg chg="mod modGraphic">
          <ac:chgData name="Fiona Summers" userId="S::fiona.summers@ssaihq.com::f23b180f-057b-4b38-9171-08414302f650" providerId="AD" clId="Web-{13C4FAE6-95F2-4E01-8B63-D15A40D17E5B}" dt="2023-03-02T19:59:23.335" v="161"/>
          <ac:graphicFrameMkLst>
            <pc:docMk/>
            <pc:sldMk cId="2581314153" sldId="409"/>
            <ac:graphicFrameMk id="65" creationId="{92A5344C-6BB3-F7A3-6B48-E928C71CB167}"/>
          </ac:graphicFrameMkLst>
        </pc:graphicFrameChg>
        <pc:graphicFrameChg chg="mod">
          <ac:chgData name="Fiona Summers" userId="S::fiona.summers@ssaihq.com::f23b180f-057b-4b38-9171-08414302f650" providerId="AD" clId="Web-{13C4FAE6-95F2-4E01-8B63-D15A40D17E5B}" dt="2023-03-02T20:47:27.078" v="245" actId="1076"/>
          <ac:graphicFrameMkLst>
            <pc:docMk/>
            <pc:sldMk cId="2581314153" sldId="409"/>
            <ac:graphicFrameMk id="67" creationId="{E93A73FA-0668-82DE-FA75-0EDEEABE5D13}"/>
          </ac:graphicFrameMkLst>
        </pc:graphicFrameChg>
        <pc:graphicFrameChg chg="mod modGraphic">
          <ac:chgData name="Fiona Summers" userId="S::fiona.summers@ssaihq.com::f23b180f-057b-4b38-9171-08414302f650" providerId="AD" clId="Web-{13C4FAE6-95F2-4E01-8B63-D15A40D17E5B}" dt="2023-03-02T22:14:03.175" v="499"/>
          <ac:graphicFrameMkLst>
            <pc:docMk/>
            <pc:sldMk cId="2581314153" sldId="409"/>
            <ac:graphicFrameMk id="69" creationId="{EB9BAFCE-3F2C-A77D-761C-BF2947665E35}"/>
          </ac:graphicFrameMkLst>
        </pc:graphicFrameChg>
      </pc:sldChg>
      <pc:sldChg chg="addSp delSp modSp">
        <pc:chgData name="Fiona Summers" userId="S::fiona.summers@ssaihq.com::f23b180f-057b-4b38-9171-08414302f650" providerId="AD" clId="Web-{13C4FAE6-95F2-4E01-8B63-D15A40D17E5B}" dt="2023-03-02T22:04:18.254" v="404"/>
        <pc:sldMkLst>
          <pc:docMk/>
          <pc:sldMk cId="3096272772" sldId="411"/>
        </pc:sldMkLst>
        <pc:spChg chg="mod">
          <ac:chgData name="Fiona Summers" userId="S::fiona.summers@ssaihq.com::f23b180f-057b-4b38-9171-08414302f650" providerId="AD" clId="Web-{13C4FAE6-95F2-4E01-8B63-D15A40D17E5B}" dt="2023-03-02T21:15:48.933" v="248" actId="20577"/>
          <ac:spMkLst>
            <pc:docMk/>
            <pc:sldMk cId="3096272772" sldId="411"/>
            <ac:spMk id="1227" creationId="{1C0BEA86-62F8-F0C1-2089-FDE844A06E8E}"/>
          </ac:spMkLst>
        </pc:spChg>
        <pc:spChg chg="add del mod">
          <ac:chgData name="Fiona Summers" userId="S::fiona.summers@ssaihq.com::f23b180f-057b-4b38-9171-08414302f650" providerId="AD" clId="Web-{13C4FAE6-95F2-4E01-8B63-D15A40D17E5B}" dt="2023-03-02T22:04:18.254" v="404"/>
          <ac:spMkLst>
            <pc:docMk/>
            <pc:sldMk cId="3096272772" sldId="411"/>
            <ac:spMk id="1684" creationId="{F2F09248-4E37-B6C1-7975-3860D1428513}"/>
          </ac:spMkLst>
        </pc:spChg>
        <pc:graphicFrameChg chg="modGraphic">
          <ac:chgData name="Fiona Summers" userId="S::fiona.summers@ssaihq.com::f23b180f-057b-4b38-9171-08414302f650" providerId="AD" clId="Web-{13C4FAE6-95F2-4E01-8B63-D15A40D17E5B}" dt="2023-03-02T21:51:45.954" v="319" actId="20577"/>
          <ac:graphicFrameMkLst>
            <pc:docMk/>
            <pc:sldMk cId="3096272772" sldId="411"/>
            <ac:graphicFrameMk id="15" creationId="{7C56DAB7-E1FF-0E37-212C-02E7695EAFB7}"/>
          </ac:graphicFrameMkLst>
        </pc:graphicFrameChg>
      </pc:sldChg>
      <pc:sldChg chg="addSp delSp modSp">
        <pc:chgData name="Fiona Summers" userId="S::fiona.summers@ssaihq.com::f23b180f-057b-4b38-9171-08414302f650" providerId="AD" clId="Web-{13C4FAE6-95F2-4E01-8B63-D15A40D17E5B}" dt="2023-03-02T22:55:09.072" v="968" actId="20577"/>
        <pc:sldMkLst>
          <pc:docMk/>
          <pc:sldMk cId="114742637" sldId="412"/>
        </pc:sldMkLst>
        <pc:spChg chg="mod">
          <ac:chgData name="Fiona Summers" userId="S::fiona.summers@ssaihq.com::f23b180f-057b-4b38-9171-08414302f650" providerId="AD" clId="Web-{13C4FAE6-95F2-4E01-8B63-D15A40D17E5B}" dt="2023-03-02T21:52:25.940" v="325" actId="20577"/>
          <ac:spMkLst>
            <pc:docMk/>
            <pc:sldMk cId="114742637" sldId="412"/>
            <ac:spMk id="3" creationId="{40681368-788D-9575-93B0-EFB819E71EED}"/>
          </ac:spMkLst>
        </pc:spChg>
        <pc:spChg chg="add del">
          <ac:chgData name="Fiona Summers" userId="S::fiona.summers@ssaihq.com::f23b180f-057b-4b38-9171-08414302f650" providerId="AD" clId="Web-{13C4FAE6-95F2-4E01-8B63-D15A40D17E5B}" dt="2023-03-02T22:04:36.754" v="409"/>
          <ac:spMkLst>
            <pc:docMk/>
            <pc:sldMk cId="114742637" sldId="412"/>
            <ac:spMk id="34" creationId="{67A5BD6A-8E48-0CD5-A539-EFD0D9AB618A}"/>
          </ac:spMkLst>
        </pc:spChg>
        <pc:spChg chg="mod">
          <ac:chgData name="Fiona Summers" userId="S::fiona.summers@ssaihq.com::f23b180f-057b-4b38-9171-08414302f650" providerId="AD" clId="Web-{13C4FAE6-95F2-4E01-8B63-D15A40D17E5B}" dt="2023-03-02T22:55:09.072" v="968" actId="20577"/>
          <ac:spMkLst>
            <pc:docMk/>
            <pc:sldMk cId="114742637" sldId="412"/>
            <ac:spMk id="1109" creationId="{48F27AA5-A5D3-9804-AE72-E356231CD7E8}"/>
          </ac:spMkLst>
        </pc:spChg>
        <pc:graphicFrameChg chg="modGraphic">
          <ac:chgData name="Fiona Summers" userId="S::fiona.summers@ssaihq.com::f23b180f-057b-4b38-9171-08414302f650" providerId="AD" clId="Web-{13C4FAE6-95F2-4E01-8B63-D15A40D17E5B}" dt="2023-03-02T20:27:47.284" v="242" actId="20577"/>
          <ac:graphicFrameMkLst>
            <pc:docMk/>
            <pc:sldMk cId="114742637" sldId="412"/>
            <ac:graphicFrameMk id="922" creationId="{E886EB41-BCA8-D0A3-93EE-C1B9B9A37707}"/>
          </ac:graphicFrameMkLst>
        </pc:graphicFrameChg>
      </pc:sldChg>
      <pc:sldChg chg="modSp ord addCm">
        <pc:chgData name="Fiona Summers" userId="S::fiona.summers@ssaihq.com::f23b180f-057b-4b38-9171-08414302f650" providerId="AD" clId="Web-{13C4FAE6-95F2-4E01-8B63-D15A40D17E5B}" dt="2023-03-02T22:06:57.742" v="410"/>
        <pc:sldMkLst>
          <pc:docMk/>
          <pc:sldMk cId="1518199422" sldId="415"/>
        </pc:sldMkLst>
        <pc:spChg chg="mod">
          <ac:chgData name="Fiona Summers" userId="S::fiona.summers@ssaihq.com::f23b180f-057b-4b38-9171-08414302f650" providerId="AD" clId="Web-{13C4FAE6-95F2-4E01-8B63-D15A40D17E5B}" dt="2023-03-02T20:00:36.650" v="187" actId="20577"/>
          <ac:spMkLst>
            <pc:docMk/>
            <pc:sldMk cId="1518199422" sldId="415"/>
            <ac:spMk id="3" creationId="{40681368-788D-9575-93B0-EFB819E71EED}"/>
          </ac:spMkLst>
        </pc:spChg>
      </pc:sldChg>
      <pc:sldChg chg="modSp del ord">
        <pc:chgData name="Fiona Summers" userId="S::fiona.summers@ssaihq.com::f23b180f-057b-4b38-9171-08414302f650" providerId="AD" clId="Web-{13C4FAE6-95F2-4E01-8B63-D15A40D17E5B}" dt="2023-03-02T22:59:09.234" v="981"/>
        <pc:sldMkLst>
          <pc:docMk/>
          <pc:sldMk cId="1373278042" sldId="416"/>
        </pc:sldMkLst>
        <pc:spChg chg="mod">
          <ac:chgData name="Fiona Summers" userId="S::fiona.summers@ssaihq.com::f23b180f-057b-4b38-9171-08414302f650" providerId="AD" clId="Web-{13C4FAE6-95F2-4E01-8B63-D15A40D17E5B}" dt="2023-03-02T22:58:42.734" v="980" actId="20577"/>
          <ac:spMkLst>
            <pc:docMk/>
            <pc:sldMk cId="1373278042" sldId="416"/>
            <ac:spMk id="3" creationId="{40681368-788D-9575-93B0-EFB819E71EED}"/>
          </ac:spMkLst>
        </pc:spChg>
      </pc:sldChg>
      <pc:sldChg chg="modSp ord">
        <pc:chgData name="Fiona Summers" userId="S::fiona.summers@ssaihq.com::f23b180f-057b-4b38-9171-08414302f650" providerId="AD" clId="Web-{13C4FAE6-95F2-4E01-8B63-D15A40D17E5B}" dt="2023-03-02T20:01:39.870" v="237" actId="20577"/>
        <pc:sldMkLst>
          <pc:docMk/>
          <pc:sldMk cId="192413670" sldId="417"/>
        </pc:sldMkLst>
        <pc:spChg chg="mod">
          <ac:chgData name="Fiona Summers" userId="S::fiona.summers@ssaihq.com::f23b180f-057b-4b38-9171-08414302f650" providerId="AD" clId="Web-{13C4FAE6-95F2-4E01-8B63-D15A40D17E5B}" dt="2023-03-02T20:01:39.870" v="237" actId="20577"/>
          <ac:spMkLst>
            <pc:docMk/>
            <pc:sldMk cId="192413670" sldId="417"/>
            <ac:spMk id="3" creationId="{40681368-788D-9575-93B0-EFB819E71EED}"/>
          </ac:spMkLst>
        </pc:spChg>
      </pc:sldChg>
      <pc:sldChg chg="modSp addCm">
        <pc:chgData name="Fiona Summers" userId="S::fiona.summers@ssaihq.com::f23b180f-057b-4b38-9171-08414302f650" providerId="AD" clId="Web-{13C4FAE6-95F2-4E01-8B63-D15A40D17E5B}" dt="2023-03-02T22:51:07.269" v="946"/>
        <pc:sldMkLst>
          <pc:docMk/>
          <pc:sldMk cId="332110360" sldId="418"/>
        </pc:sldMkLst>
        <pc:spChg chg="mod">
          <ac:chgData name="Fiona Summers" userId="S::fiona.summers@ssaihq.com::f23b180f-057b-4b38-9171-08414302f650" providerId="AD" clId="Web-{13C4FAE6-95F2-4E01-8B63-D15A40D17E5B}" dt="2023-03-02T21:55:58.523" v="341" actId="20577"/>
          <ac:spMkLst>
            <pc:docMk/>
            <pc:sldMk cId="332110360" sldId="418"/>
            <ac:spMk id="5" creationId="{B6B58680-98C3-8F88-596D-27ACF5C20E08}"/>
          </ac:spMkLst>
        </pc:spChg>
      </pc:sldChg>
      <pc:sldChg chg="addSp">
        <pc:chgData name="Fiona Summers" userId="S::fiona.summers@ssaihq.com::f23b180f-057b-4b38-9171-08414302f650" providerId="AD" clId="Web-{13C4FAE6-95F2-4E01-8B63-D15A40D17E5B}" dt="2023-03-02T19:33:47.266" v="21"/>
        <pc:sldMkLst>
          <pc:docMk/>
          <pc:sldMk cId="2358119501" sldId="419"/>
        </pc:sldMkLst>
        <pc:inkChg chg="add">
          <ac:chgData name="Fiona Summers" userId="S::fiona.summers@ssaihq.com::f23b180f-057b-4b38-9171-08414302f650" providerId="AD" clId="Web-{13C4FAE6-95F2-4E01-8B63-D15A40D17E5B}" dt="2023-03-02T19:33:27.750" v="0"/>
          <ac:inkMkLst>
            <pc:docMk/>
            <pc:sldMk cId="2358119501" sldId="419"/>
            <ac:inkMk id="36" creationId="{AA4595FB-C0AD-3636-B9BB-F22D42DAA0C4}"/>
          </ac:inkMkLst>
        </pc:inkChg>
        <pc:inkChg chg="add">
          <ac:chgData name="Fiona Summers" userId="S::fiona.summers@ssaihq.com::f23b180f-057b-4b38-9171-08414302f650" providerId="AD" clId="Web-{13C4FAE6-95F2-4E01-8B63-D15A40D17E5B}" dt="2023-03-02T19:33:27.766" v="1"/>
          <ac:inkMkLst>
            <pc:docMk/>
            <pc:sldMk cId="2358119501" sldId="419"/>
            <ac:inkMk id="37" creationId="{6534E02A-64F5-0074-E23A-8C88077C2BB1}"/>
          </ac:inkMkLst>
        </pc:inkChg>
        <pc:inkChg chg="add">
          <ac:chgData name="Fiona Summers" userId="S::fiona.summers@ssaihq.com::f23b180f-057b-4b38-9171-08414302f650" providerId="AD" clId="Web-{13C4FAE6-95F2-4E01-8B63-D15A40D17E5B}" dt="2023-03-02T19:33:27.766" v="2"/>
          <ac:inkMkLst>
            <pc:docMk/>
            <pc:sldMk cId="2358119501" sldId="419"/>
            <ac:inkMk id="38" creationId="{02CBCEEE-1114-A566-9B6D-4E83EF379FBE}"/>
          </ac:inkMkLst>
        </pc:inkChg>
        <pc:inkChg chg="add">
          <ac:chgData name="Fiona Summers" userId="S::fiona.summers@ssaihq.com::f23b180f-057b-4b38-9171-08414302f650" providerId="AD" clId="Web-{13C4FAE6-95F2-4E01-8B63-D15A40D17E5B}" dt="2023-03-02T19:33:27.766" v="3"/>
          <ac:inkMkLst>
            <pc:docMk/>
            <pc:sldMk cId="2358119501" sldId="419"/>
            <ac:inkMk id="39" creationId="{29F4798C-9AF5-B595-A9A0-AE1F6C97976A}"/>
          </ac:inkMkLst>
        </pc:inkChg>
        <pc:inkChg chg="add">
          <ac:chgData name="Fiona Summers" userId="S::fiona.summers@ssaihq.com::f23b180f-057b-4b38-9171-08414302f650" providerId="AD" clId="Web-{13C4FAE6-95F2-4E01-8B63-D15A40D17E5B}" dt="2023-03-02T19:33:31.031" v="4"/>
          <ac:inkMkLst>
            <pc:docMk/>
            <pc:sldMk cId="2358119501" sldId="419"/>
            <ac:inkMk id="40" creationId="{6338D050-6A47-E398-3654-F0D054650771}"/>
          </ac:inkMkLst>
        </pc:inkChg>
        <pc:inkChg chg="add">
          <ac:chgData name="Fiona Summers" userId="S::fiona.summers@ssaihq.com::f23b180f-057b-4b38-9171-08414302f650" providerId="AD" clId="Web-{13C4FAE6-95F2-4E01-8B63-D15A40D17E5B}" dt="2023-03-02T19:33:31.031" v="5"/>
          <ac:inkMkLst>
            <pc:docMk/>
            <pc:sldMk cId="2358119501" sldId="419"/>
            <ac:inkMk id="41" creationId="{BE9AB312-5C6B-4A35-18CF-E9FDC451F92F}"/>
          </ac:inkMkLst>
        </pc:inkChg>
        <pc:inkChg chg="add">
          <ac:chgData name="Fiona Summers" userId="S::fiona.summers@ssaihq.com::f23b180f-057b-4b38-9171-08414302f650" providerId="AD" clId="Web-{13C4FAE6-95F2-4E01-8B63-D15A40D17E5B}" dt="2023-03-02T19:33:31.031" v="6"/>
          <ac:inkMkLst>
            <pc:docMk/>
            <pc:sldMk cId="2358119501" sldId="419"/>
            <ac:inkMk id="42" creationId="{4521F6AD-A5D9-F4CD-6A39-439872894300}"/>
          </ac:inkMkLst>
        </pc:inkChg>
        <pc:inkChg chg="add">
          <ac:chgData name="Fiona Summers" userId="S::fiona.summers@ssaihq.com::f23b180f-057b-4b38-9171-08414302f650" providerId="AD" clId="Web-{13C4FAE6-95F2-4E01-8B63-D15A40D17E5B}" dt="2023-03-02T19:33:31.047" v="7"/>
          <ac:inkMkLst>
            <pc:docMk/>
            <pc:sldMk cId="2358119501" sldId="419"/>
            <ac:inkMk id="43" creationId="{EB17E89C-8D06-70B1-1926-322D650B1E7D}"/>
          </ac:inkMkLst>
        </pc:inkChg>
        <pc:inkChg chg="add">
          <ac:chgData name="Fiona Summers" userId="S::fiona.summers@ssaihq.com::f23b180f-057b-4b38-9171-08414302f650" providerId="AD" clId="Web-{13C4FAE6-95F2-4E01-8B63-D15A40D17E5B}" dt="2023-03-02T19:33:31.047" v="8"/>
          <ac:inkMkLst>
            <pc:docMk/>
            <pc:sldMk cId="2358119501" sldId="419"/>
            <ac:inkMk id="44" creationId="{A2E27007-7C40-1E15-CEC6-416AACCEC553}"/>
          </ac:inkMkLst>
        </pc:inkChg>
        <pc:inkChg chg="add">
          <ac:chgData name="Fiona Summers" userId="S::fiona.summers@ssaihq.com::f23b180f-057b-4b38-9171-08414302f650" providerId="AD" clId="Web-{13C4FAE6-95F2-4E01-8B63-D15A40D17E5B}" dt="2023-03-02T19:33:31.047" v="9"/>
          <ac:inkMkLst>
            <pc:docMk/>
            <pc:sldMk cId="2358119501" sldId="419"/>
            <ac:inkMk id="45" creationId="{5276AF1A-8EDA-F3F2-81EC-B44953D537C7}"/>
          </ac:inkMkLst>
        </pc:inkChg>
        <pc:inkChg chg="add">
          <ac:chgData name="Fiona Summers" userId="S::fiona.summers@ssaihq.com::f23b180f-057b-4b38-9171-08414302f650" providerId="AD" clId="Web-{13C4FAE6-95F2-4E01-8B63-D15A40D17E5B}" dt="2023-03-02T19:33:31.047" v="10"/>
          <ac:inkMkLst>
            <pc:docMk/>
            <pc:sldMk cId="2358119501" sldId="419"/>
            <ac:inkMk id="46" creationId="{CD48CB7C-A3C3-EC5A-9EA0-505E55DD5CCE}"/>
          </ac:inkMkLst>
        </pc:inkChg>
        <pc:inkChg chg="add">
          <ac:chgData name="Fiona Summers" userId="S::fiona.summers@ssaihq.com::f23b180f-057b-4b38-9171-08414302f650" providerId="AD" clId="Web-{13C4FAE6-95F2-4E01-8B63-D15A40D17E5B}" dt="2023-03-02T19:33:31.063" v="11"/>
          <ac:inkMkLst>
            <pc:docMk/>
            <pc:sldMk cId="2358119501" sldId="419"/>
            <ac:inkMk id="47" creationId="{93445BF5-12ED-E05E-EC63-18B1B9585A2C}"/>
          </ac:inkMkLst>
        </pc:inkChg>
        <pc:inkChg chg="add">
          <ac:chgData name="Fiona Summers" userId="S::fiona.summers@ssaihq.com::f23b180f-057b-4b38-9171-08414302f650" providerId="AD" clId="Web-{13C4FAE6-95F2-4E01-8B63-D15A40D17E5B}" dt="2023-03-02T19:33:31.860" v="12"/>
          <ac:inkMkLst>
            <pc:docMk/>
            <pc:sldMk cId="2358119501" sldId="419"/>
            <ac:inkMk id="48" creationId="{2ABF0DEC-C3F0-4D32-143E-A0D7521391B6}"/>
          </ac:inkMkLst>
        </pc:inkChg>
        <pc:inkChg chg="add">
          <ac:chgData name="Fiona Summers" userId="S::fiona.summers@ssaihq.com::f23b180f-057b-4b38-9171-08414302f650" providerId="AD" clId="Web-{13C4FAE6-95F2-4E01-8B63-D15A40D17E5B}" dt="2023-03-02T19:33:31.860" v="13"/>
          <ac:inkMkLst>
            <pc:docMk/>
            <pc:sldMk cId="2358119501" sldId="419"/>
            <ac:inkMk id="49" creationId="{CABBC5B5-8A47-63E9-B9D2-539776EBA3BF}"/>
          </ac:inkMkLst>
        </pc:inkChg>
        <pc:inkChg chg="add">
          <ac:chgData name="Fiona Summers" userId="S::fiona.summers@ssaihq.com::f23b180f-057b-4b38-9171-08414302f650" providerId="AD" clId="Web-{13C4FAE6-95F2-4E01-8B63-D15A40D17E5B}" dt="2023-03-02T19:33:47.251" v="14"/>
          <ac:inkMkLst>
            <pc:docMk/>
            <pc:sldMk cId="2358119501" sldId="419"/>
            <ac:inkMk id="50" creationId="{BBF6F35A-F0AE-09ED-AD20-95F8E46A2A34}"/>
          </ac:inkMkLst>
        </pc:inkChg>
        <pc:inkChg chg="add">
          <ac:chgData name="Fiona Summers" userId="S::fiona.summers@ssaihq.com::f23b180f-057b-4b38-9171-08414302f650" providerId="AD" clId="Web-{13C4FAE6-95F2-4E01-8B63-D15A40D17E5B}" dt="2023-03-02T19:33:47.251" v="15"/>
          <ac:inkMkLst>
            <pc:docMk/>
            <pc:sldMk cId="2358119501" sldId="419"/>
            <ac:inkMk id="51" creationId="{6F96C2F5-F864-BF9A-E8E7-952791B2C5AE}"/>
          </ac:inkMkLst>
        </pc:inkChg>
        <pc:inkChg chg="add">
          <ac:chgData name="Fiona Summers" userId="S::fiona.summers@ssaihq.com::f23b180f-057b-4b38-9171-08414302f650" providerId="AD" clId="Web-{13C4FAE6-95F2-4E01-8B63-D15A40D17E5B}" dt="2023-03-02T19:33:47.251" v="16"/>
          <ac:inkMkLst>
            <pc:docMk/>
            <pc:sldMk cId="2358119501" sldId="419"/>
            <ac:inkMk id="52" creationId="{F2907241-9C67-4E99-7203-36F91A92CA2F}"/>
          </ac:inkMkLst>
        </pc:inkChg>
        <pc:inkChg chg="add">
          <ac:chgData name="Fiona Summers" userId="S::fiona.summers@ssaihq.com::f23b180f-057b-4b38-9171-08414302f650" providerId="AD" clId="Web-{13C4FAE6-95F2-4E01-8B63-D15A40D17E5B}" dt="2023-03-02T19:33:47.251" v="17"/>
          <ac:inkMkLst>
            <pc:docMk/>
            <pc:sldMk cId="2358119501" sldId="419"/>
            <ac:inkMk id="53" creationId="{2EF4FDD6-4D0D-72CE-5917-25705ACB9241}"/>
          </ac:inkMkLst>
        </pc:inkChg>
        <pc:inkChg chg="add">
          <ac:chgData name="Fiona Summers" userId="S::fiona.summers@ssaihq.com::f23b180f-057b-4b38-9171-08414302f650" providerId="AD" clId="Web-{13C4FAE6-95F2-4E01-8B63-D15A40D17E5B}" dt="2023-03-02T19:33:47.266" v="18"/>
          <ac:inkMkLst>
            <pc:docMk/>
            <pc:sldMk cId="2358119501" sldId="419"/>
            <ac:inkMk id="54" creationId="{151E86CB-2E87-AF09-4FEA-32CCE76FF75A}"/>
          </ac:inkMkLst>
        </pc:inkChg>
        <pc:inkChg chg="add">
          <ac:chgData name="Fiona Summers" userId="S::fiona.summers@ssaihq.com::f23b180f-057b-4b38-9171-08414302f650" providerId="AD" clId="Web-{13C4FAE6-95F2-4E01-8B63-D15A40D17E5B}" dt="2023-03-02T19:33:47.266" v="19"/>
          <ac:inkMkLst>
            <pc:docMk/>
            <pc:sldMk cId="2358119501" sldId="419"/>
            <ac:inkMk id="55" creationId="{EF608343-336F-DB33-BDB8-AAAD565A1755}"/>
          </ac:inkMkLst>
        </pc:inkChg>
        <pc:inkChg chg="add">
          <ac:chgData name="Fiona Summers" userId="S::fiona.summers@ssaihq.com::f23b180f-057b-4b38-9171-08414302f650" providerId="AD" clId="Web-{13C4FAE6-95F2-4E01-8B63-D15A40D17E5B}" dt="2023-03-02T19:33:47.266" v="20"/>
          <ac:inkMkLst>
            <pc:docMk/>
            <pc:sldMk cId="2358119501" sldId="419"/>
            <ac:inkMk id="56" creationId="{B89FDA61-CB80-688A-D6B3-6659C658741F}"/>
          </ac:inkMkLst>
        </pc:inkChg>
        <pc:inkChg chg="add">
          <ac:chgData name="Fiona Summers" userId="S::fiona.summers@ssaihq.com::f23b180f-057b-4b38-9171-08414302f650" providerId="AD" clId="Web-{13C4FAE6-95F2-4E01-8B63-D15A40D17E5B}" dt="2023-03-02T19:33:47.266" v="21"/>
          <ac:inkMkLst>
            <pc:docMk/>
            <pc:sldMk cId="2358119501" sldId="419"/>
            <ac:inkMk id="57" creationId="{5D710F71-5E12-0ED4-0340-5190F130451E}"/>
          </ac:inkMkLst>
        </pc:inkChg>
      </pc:sldChg>
      <pc:sldChg chg="modSp add replId">
        <pc:chgData name="Fiona Summers" userId="S::fiona.summers@ssaihq.com::f23b180f-057b-4b38-9171-08414302f650" providerId="AD" clId="Web-{13C4FAE6-95F2-4E01-8B63-D15A40D17E5B}" dt="2023-03-02T20:00:22.681" v="175" actId="20577"/>
        <pc:sldMkLst>
          <pc:docMk/>
          <pc:sldMk cId="3037700649" sldId="420"/>
        </pc:sldMkLst>
        <pc:spChg chg="mod">
          <ac:chgData name="Fiona Summers" userId="S::fiona.summers@ssaihq.com::f23b180f-057b-4b38-9171-08414302f650" providerId="AD" clId="Web-{13C4FAE6-95F2-4E01-8B63-D15A40D17E5B}" dt="2023-03-02T20:00:22.681" v="175" actId="20577"/>
          <ac:spMkLst>
            <pc:docMk/>
            <pc:sldMk cId="3037700649" sldId="420"/>
            <ac:spMk id="3" creationId="{40681368-788D-9575-93B0-EFB819E71EED}"/>
          </ac:spMkLst>
        </pc:spChg>
      </pc:sldChg>
      <pc:sldChg chg="addSp delSp modSp add replId">
        <pc:chgData name="Fiona Summers" userId="S::fiona.summers@ssaihq.com::f23b180f-057b-4b38-9171-08414302f650" providerId="AD" clId="Web-{13C4FAE6-95F2-4E01-8B63-D15A40D17E5B}" dt="2023-03-02T23:12:09.613" v="1077" actId="20577"/>
        <pc:sldMkLst>
          <pc:docMk/>
          <pc:sldMk cId="1752602369" sldId="421"/>
        </pc:sldMkLst>
        <pc:spChg chg="add mod">
          <ac:chgData name="Fiona Summers" userId="S::fiona.summers@ssaihq.com::f23b180f-057b-4b38-9171-08414302f650" providerId="AD" clId="Web-{13C4FAE6-95F2-4E01-8B63-D15A40D17E5B}" dt="2023-03-02T22:10:52.107" v="419" actId="1076"/>
          <ac:spMkLst>
            <pc:docMk/>
            <pc:sldMk cId="1752602369" sldId="421"/>
            <ac:spMk id="2" creationId="{601BFCFC-7F03-0D13-EB9A-66631CAB5DE8}"/>
          </ac:spMkLst>
        </pc:spChg>
        <pc:spChg chg="add del">
          <ac:chgData name="Fiona Summers" userId="S::fiona.summers@ssaihq.com::f23b180f-057b-4b38-9171-08414302f650" providerId="AD" clId="Web-{13C4FAE6-95F2-4E01-8B63-D15A40D17E5B}" dt="2023-03-02T22:04:33.895" v="408"/>
          <ac:spMkLst>
            <pc:docMk/>
            <pc:sldMk cId="1752602369" sldId="421"/>
            <ac:spMk id="5" creationId="{DB40652B-4836-4B6A-2B9B-C7ED0D02C5D6}"/>
          </ac:spMkLst>
        </pc:spChg>
        <pc:spChg chg="add mod">
          <ac:chgData name="Fiona Summers" userId="S::fiona.summers@ssaihq.com::f23b180f-057b-4b38-9171-08414302f650" providerId="AD" clId="Web-{13C4FAE6-95F2-4E01-8B63-D15A40D17E5B}" dt="2023-03-02T22:10:33.029" v="416" actId="1076"/>
          <ac:spMkLst>
            <pc:docMk/>
            <pc:sldMk cId="1752602369" sldId="421"/>
            <ac:spMk id="6" creationId="{F1DAC092-CB3C-5FBA-800D-B0131A6B2459}"/>
          </ac:spMkLst>
        </pc:spChg>
        <pc:spChg chg="add mod">
          <ac:chgData name="Fiona Summers" userId="S::fiona.summers@ssaihq.com::f23b180f-057b-4b38-9171-08414302f650" providerId="AD" clId="Web-{13C4FAE6-95F2-4E01-8B63-D15A40D17E5B}" dt="2023-03-02T22:10:55.295" v="420" actId="1076"/>
          <ac:spMkLst>
            <pc:docMk/>
            <pc:sldMk cId="1752602369" sldId="421"/>
            <ac:spMk id="7" creationId="{79C66521-7DDD-8D5E-BC45-C44585F9A752}"/>
          </ac:spMkLst>
        </pc:spChg>
        <pc:spChg chg="add mod">
          <ac:chgData name="Fiona Summers" userId="S::fiona.summers@ssaihq.com::f23b180f-057b-4b38-9171-08414302f650" providerId="AD" clId="Web-{13C4FAE6-95F2-4E01-8B63-D15A40D17E5B}" dt="2023-03-02T22:22:50.266" v="610"/>
          <ac:spMkLst>
            <pc:docMk/>
            <pc:sldMk cId="1752602369" sldId="421"/>
            <ac:spMk id="10" creationId="{048FC94E-21BF-2609-B23E-FCDE5444F61C}"/>
          </ac:spMkLst>
        </pc:spChg>
        <pc:spChg chg="add del mod">
          <ac:chgData name="Fiona Summers" userId="S::fiona.summers@ssaihq.com::f23b180f-057b-4b38-9171-08414302f650" providerId="AD" clId="Web-{13C4FAE6-95F2-4E01-8B63-D15A40D17E5B}" dt="2023-03-02T22:17:46.071" v="541"/>
          <ac:spMkLst>
            <pc:docMk/>
            <pc:sldMk cId="1752602369" sldId="421"/>
            <ac:spMk id="11" creationId="{B36A54F9-7289-FE4F-A6FD-250414F6C07E}"/>
          </ac:spMkLst>
        </pc:spChg>
        <pc:spChg chg="add mod">
          <ac:chgData name="Fiona Summers" userId="S::fiona.summers@ssaihq.com::f23b180f-057b-4b38-9171-08414302f650" providerId="AD" clId="Web-{13C4FAE6-95F2-4E01-8B63-D15A40D17E5B}" dt="2023-03-02T22:21:44.670" v="603" actId="1076"/>
          <ac:spMkLst>
            <pc:docMk/>
            <pc:sldMk cId="1752602369" sldId="421"/>
            <ac:spMk id="12" creationId="{61F52BE6-D8EA-88D2-3BF4-2F5F740765C0}"/>
          </ac:spMkLst>
        </pc:spChg>
        <pc:spChg chg="add mod">
          <ac:chgData name="Fiona Summers" userId="S::fiona.summers@ssaihq.com::f23b180f-057b-4b38-9171-08414302f650" providerId="AD" clId="Web-{13C4FAE6-95F2-4E01-8B63-D15A40D17E5B}" dt="2023-03-02T22:21:22.232" v="598" actId="1076"/>
          <ac:spMkLst>
            <pc:docMk/>
            <pc:sldMk cId="1752602369" sldId="421"/>
            <ac:spMk id="13" creationId="{F48492F5-E617-0C62-C190-3E980BF624A2}"/>
          </ac:spMkLst>
        </pc:spChg>
        <pc:spChg chg="add mod">
          <ac:chgData name="Fiona Summers" userId="S::fiona.summers@ssaihq.com::f23b180f-057b-4b38-9171-08414302f650" providerId="AD" clId="Web-{13C4FAE6-95F2-4E01-8B63-D15A40D17E5B}" dt="2023-03-02T22:18:59.510" v="566" actId="20577"/>
          <ac:spMkLst>
            <pc:docMk/>
            <pc:sldMk cId="1752602369" sldId="421"/>
            <ac:spMk id="81" creationId="{0319E287-51B4-63CB-03F7-C77835A28A98}"/>
          </ac:spMkLst>
        </pc:spChg>
        <pc:spChg chg="add mod">
          <ac:chgData name="Fiona Summers" userId="S::fiona.summers@ssaihq.com::f23b180f-057b-4b38-9171-08414302f650" providerId="AD" clId="Web-{13C4FAE6-95F2-4E01-8B63-D15A40D17E5B}" dt="2023-03-02T22:20:24.497" v="593" actId="20577"/>
          <ac:spMkLst>
            <pc:docMk/>
            <pc:sldMk cId="1752602369" sldId="421"/>
            <ac:spMk id="82" creationId="{7D602139-711F-578A-709B-E73ECBA73D65}"/>
          </ac:spMkLst>
        </pc:spChg>
        <pc:spChg chg="add mod">
          <ac:chgData name="Fiona Summers" userId="S::fiona.summers@ssaihq.com::f23b180f-057b-4b38-9171-08414302f650" providerId="AD" clId="Web-{13C4FAE6-95F2-4E01-8B63-D15A40D17E5B}" dt="2023-03-02T23:12:09.613" v="1077" actId="20577"/>
          <ac:spMkLst>
            <pc:docMk/>
            <pc:sldMk cId="1752602369" sldId="421"/>
            <ac:spMk id="85" creationId="{B8747057-AA2B-2E70-8611-29F9BD980AAA}"/>
          </ac:spMkLst>
        </pc:spChg>
        <pc:spChg chg="add del">
          <ac:chgData name="Fiona Summers" userId="S::fiona.summers@ssaihq.com::f23b180f-057b-4b38-9171-08414302f650" providerId="AD" clId="Web-{13C4FAE6-95F2-4E01-8B63-D15A40D17E5B}" dt="2023-03-02T22:54:34.149" v="957"/>
          <ac:spMkLst>
            <pc:docMk/>
            <pc:sldMk cId="1752602369" sldId="421"/>
            <ac:spMk id="86" creationId="{B979590F-F0CA-8957-92C5-A41AD4F95BF5}"/>
          </ac:spMkLst>
        </pc:spChg>
        <pc:spChg chg="add mod">
          <ac:chgData name="Fiona Summers" userId="S::fiona.summers@ssaihq.com::f23b180f-057b-4b38-9171-08414302f650" providerId="AD" clId="Web-{13C4FAE6-95F2-4E01-8B63-D15A40D17E5B}" dt="2023-03-02T22:54:46.134" v="965" actId="1076"/>
          <ac:spMkLst>
            <pc:docMk/>
            <pc:sldMk cId="1752602369" sldId="421"/>
            <ac:spMk id="87" creationId="{59CC2DDD-E9F4-D826-63CE-1E68827590FE}"/>
          </ac:spMkLst>
        </pc:spChg>
        <pc:grpChg chg="add mod">
          <ac:chgData name="Fiona Summers" userId="S::fiona.summers@ssaihq.com::f23b180f-057b-4b38-9171-08414302f650" providerId="AD" clId="Web-{13C4FAE6-95F2-4E01-8B63-D15A40D17E5B}" dt="2023-03-02T22:21:19.404" v="597" actId="1076"/>
          <ac:grpSpMkLst>
            <pc:docMk/>
            <pc:sldMk cId="1752602369" sldId="421"/>
            <ac:grpSpMk id="83" creationId="{6B245753-CB20-748A-62C9-6F125C0FC5D6}"/>
          </ac:grpSpMkLst>
        </pc:grpChg>
        <pc:grpChg chg="add mod">
          <ac:chgData name="Fiona Summers" userId="S::fiona.summers@ssaihq.com::f23b180f-057b-4b38-9171-08414302f650" providerId="AD" clId="Web-{13C4FAE6-95F2-4E01-8B63-D15A40D17E5B}" dt="2023-03-02T22:21:35.811" v="601" actId="1076"/>
          <ac:grpSpMkLst>
            <pc:docMk/>
            <pc:sldMk cId="1752602369" sldId="421"/>
            <ac:grpSpMk id="84" creationId="{BDDC3613-A46E-CF0A-ACD7-56357EBA38A2}"/>
          </ac:grpSpMkLst>
        </pc:grpChg>
        <pc:picChg chg="add mod">
          <ac:chgData name="Fiona Summers" userId="S::fiona.summers@ssaihq.com::f23b180f-057b-4b38-9171-08414302f650" providerId="AD" clId="Web-{13C4FAE6-95F2-4E01-8B63-D15A40D17E5B}" dt="2023-03-02T22:11:18.561" v="422" actId="1076"/>
          <ac:picMkLst>
            <pc:docMk/>
            <pc:sldMk cId="1752602369" sldId="421"/>
            <ac:picMk id="9" creationId="{F23A1EA5-FEEC-DFBC-FDB3-3A528AF99B7B}"/>
          </ac:picMkLst>
        </pc:picChg>
        <pc:inkChg chg="del">
          <ac:chgData name="Fiona Summers" userId="S::fiona.summers@ssaihq.com::f23b180f-057b-4b38-9171-08414302f650" providerId="AD" clId="Web-{13C4FAE6-95F2-4E01-8B63-D15A40D17E5B}" dt="2023-03-02T19:42:40.436" v="149"/>
          <ac:inkMkLst>
            <pc:docMk/>
            <pc:sldMk cId="1752602369" sldId="421"/>
            <ac:inkMk id="14" creationId="{550660FD-6BD2-2A84-6D59-D8ACD2103FC1}"/>
          </ac:inkMkLst>
        </pc:inkChg>
        <pc:inkChg chg="del">
          <ac:chgData name="Fiona Summers" userId="S::fiona.summers@ssaihq.com::f23b180f-057b-4b38-9171-08414302f650" providerId="AD" clId="Web-{13C4FAE6-95F2-4E01-8B63-D15A40D17E5B}" dt="2023-03-02T19:42:40.436" v="148"/>
          <ac:inkMkLst>
            <pc:docMk/>
            <pc:sldMk cId="1752602369" sldId="421"/>
            <ac:inkMk id="15" creationId="{75BE2734-B986-206D-FEC0-09A769AEC6F2}"/>
          </ac:inkMkLst>
        </pc:inkChg>
        <pc:inkChg chg="del">
          <ac:chgData name="Fiona Summers" userId="S::fiona.summers@ssaihq.com::f23b180f-057b-4b38-9171-08414302f650" providerId="AD" clId="Web-{13C4FAE6-95F2-4E01-8B63-D15A40D17E5B}" dt="2023-03-02T19:42:40.436" v="147"/>
          <ac:inkMkLst>
            <pc:docMk/>
            <pc:sldMk cId="1752602369" sldId="421"/>
            <ac:inkMk id="16" creationId="{79D589A8-94A8-E607-6981-06AE15955681}"/>
          </ac:inkMkLst>
        </pc:inkChg>
        <pc:inkChg chg="del">
          <ac:chgData name="Fiona Summers" userId="S::fiona.summers@ssaihq.com::f23b180f-057b-4b38-9171-08414302f650" providerId="AD" clId="Web-{13C4FAE6-95F2-4E01-8B63-D15A40D17E5B}" dt="2023-03-02T19:42:40.436" v="146"/>
          <ac:inkMkLst>
            <pc:docMk/>
            <pc:sldMk cId="1752602369" sldId="421"/>
            <ac:inkMk id="17" creationId="{33060AB7-2893-8B3B-FB1B-8E675E879240}"/>
          </ac:inkMkLst>
        </pc:inkChg>
        <pc:inkChg chg="del">
          <ac:chgData name="Fiona Summers" userId="S::fiona.summers@ssaihq.com::f23b180f-057b-4b38-9171-08414302f650" providerId="AD" clId="Web-{13C4FAE6-95F2-4E01-8B63-D15A40D17E5B}" dt="2023-03-02T19:42:40.436" v="145"/>
          <ac:inkMkLst>
            <pc:docMk/>
            <pc:sldMk cId="1752602369" sldId="421"/>
            <ac:inkMk id="18" creationId="{B7B4A93E-0C6D-FF7F-84E7-8F35DE600DBC}"/>
          </ac:inkMkLst>
        </pc:inkChg>
        <pc:inkChg chg="del">
          <ac:chgData name="Fiona Summers" userId="S::fiona.summers@ssaihq.com::f23b180f-057b-4b38-9171-08414302f650" providerId="AD" clId="Web-{13C4FAE6-95F2-4E01-8B63-D15A40D17E5B}" dt="2023-03-02T19:42:40.436" v="144"/>
          <ac:inkMkLst>
            <pc:docMk/>
            <pc:sldMk cId="1752602369" sldId="421"/>
            <ac:inkMk id="19" creationId="{AAF532E0-1EDC-B550-F225-DC8DF6DEA86E}"/>
          </ac:inkMkLst>
        </pc:inkChg>
        <pc:inkChg chg="del">
          <ac:chgData name="Fiona Summers" userId="S::fiona.summers@ssaihq.com::f23b180f-057b-4b38-9171-08414302f650" providerId="AD" clId="Web-{13C4FAE6-95F2-4E01-8B63-D15A40D17E5B}" dt="2023-03-02T19:42:40.436" v="143"/>
          <ac:inkMkLst>
            <pc:docMk/>
            <pc:sldMk cId="1752602369" sldId="421"/>
            <ac:inkMk id="20" creationId="{7262DD8E-E7C8-85EB-E3A3-9206B056C7BA}"/>
          </ac:inkMkLst>
        </pc:inkChg>
        <pc:inkChg chg="del">
          <ac:chgData name="Fiona Summers" userId="S::fiona.summers@ssaihq.com::f23b180f-057b-4b38-9171-08414302f650" providerId="AD" clId="Web-{13C4FAE6-95F2-4E01-8B63-D15A40D17E5B}" dt="2023-03-02T19:42:40.436" v="142"/>
          <ac:inkMkLst>
            <pc:docMk/>
            <pc:sldMk cId="1752602369" sldId="421"/>
            <ac:inkMk id="21" creationId="{04A08300-4162-E96A-72A0-622AECB358F3}"/>
          </ac:inkMkLst>
        </pc:inkChg>
        <pc:inkChg chg="del">
          <ac:chgData name="Fiona Summers" userId="S::fiona.summers@ssaihq.com::f23b180f-057b-4b38-9171-08414302f650" providerId="AD" clId="Web-{13C4FAE6-95F2-4E01-8B63-D15A40D17E5B}" dt="2023-03-02T19:42:40.436" v="141"/>
          <ac:inkMkLst>
            <pc:docMk/>
            <pc:sldMk cId="1752602369" sldId="421"/>
            <ac:inkMk id="22" creationId="{5F07C8F3-246B-06F9-BBD8-C764B093C916}"/>
          </ac:inkMkLst>
        </pc:inkChg>
        <pc:inkChg chg="del">
          <ac:chgData name="Fiona Summers" userId="S::fiona.summers@ssaihq.com::f23b180f-057b-4b38-9171-08414302f650" providerId="AD" clId="Web-{13C4FAE6-95F2-4E01-8B63-D15A40D17E5B}" dt="2023-03-02T19:42:40.436" v="140"/>
          <ac:inkMkLst>
            <pc:docMk/>
            <pc:sldMk cId="1752602369" sldId="421"/>
            <ac:inkMk id="23" creationId="{A8BE672A-6B29-72CF-F1E8-16EE2F080229}"/>
          </ac:inkMkLst>
        </pc:inkChg>
        <pc:inkChg chg="del">
          <ac:chgData name="Fiona Summers" userId="S::fiona.summers@ssaihq.com::f23b180f-057b-4b38-9171-08414302f650" providerId="AD" clId="Web-{13C4FAE6-95F2-4E01-8B63-D15A40D17E5B}" dt="2023-03-02T19:42:40.436" v="139"/>
          <ac:inkMkLst>
            <pc:docMk/>
            <pc:sldMk cId="1752602369" sldId="421"/>
            <ac:inkMk id="24" creationId="{2478C808-A83D-653C-B38E-0172C4363875}"/>
          </ac:inkMkLst>
        </pc:inkChg>
        <pc:inkChg chg="del">
          <ac:chgData name="Fiona Summers" userId="S::fiona.summers@ssaihq.com::f23b180f-057b-4b38-9171-08414302f650" providerId="AD" clId="Web-{13C4FAE6-95F2-4E01-8B63-D15A40D17E5B}" dt="2023-03-02T19:42:40.420" v="138"/>
          <ac:inkMkLst>
            <pc:docMk/>
            <pc:sldMk cId="1752602369" sldId="421"/>
            <ac:inkMk id="25" creationId="{270DB87A-E028-50C7-34AD-B880498471E7}"/>
          </ac:inkMkLst>
        </pc:inkChg>
        <pc:inkChg chg="del">
          <ac:chgData name="Fiona Summers" userId="S::fiona.summers@ssaihq.com::f23b180f-057b-4b38-9171-08414302f650" providerId="AD" clId="Web-{13C4FAE6-95F2-4E01-8B63-D15A40D17E5B}" dt="2023-03-02T19:42:40.420" v="137"/>
          <ac:inkMkLst>
            <pc:docMk/>
            <pc:sldMk cId="1752602369" sldId="421"/>
            <ac:inkMk id="26" creationId="{B72EEEA8-7ACB-3983-5EFD-840FFC32A271}"/>
          </ac:inkMkLst>
        </pc:inkChg>
        <pc:inkChg chg="del">
          <ac:chgData name="Fiona Summers" userId="S::fiona.summers@ssaihq.com::f23b180f-057b-4b38-9171-08414302f650" providerId="AD" clId="Web-{13C4FAE6-95F2-4E01-8B63-D15A40D17E5B}" dt="2023-03-02T19:42:40.420" v="136"/>
          <ac:inkMkLst>
            <pc:docMk/>
            <pc:sldMk cId="1752602369" sldId="421"/>
            <ac:inkMk id="27" creationId="{2D45CF46-DE04-8F64-0A30-17F6C26D6052}"/>
          </ac:inkMkLst>
        </pc:inkChg>
        <pc:inkChg chg="del">
          <ac:chgData name="Fiona Summers" userId="S::fiona.summers@ssaihq.com::f23b180f-057b-4b38-9171-08414302f650" providerId="AD" clId="Web-{13C4FAE6-95F2-4E01-8B63-D15A40D17E5B}" dt="2023-03-02T19:42:40.420" v="135"/>
          <ac:inkMkLst>
            <pc:docMk/>
            <pc:sldMk cId="1752602369" sldId="421"/>
            <ac:inkMk id="28" creationId="{10B122A1-B709-8D89-9756-B744A9CC3975}"/>
          </ac:inkMkLst>
        </pc:inkChg>
        <pc:inkChg chg="del">
          <ac:chgData name="Fiona Summers" userId="S::fiona.summers@ssaihq.com::f23b180f-057b-4b38-9171-08414302f650" providerId="AD" clId="Web-{13C4FAE6-95F2-4E01-8B63-D15A40D17E5B}" dt="2023-03-02T19:42:40.420" v="134"/>
          <ac:inkMkLst>
            <pc:docMk/>
            <pc:sldMk cId="1752602369" sldId="421"/>
            <ac:inkMk id="29" creationId="{9A4A110F-E8F2-9ABE-DD5C-DA8FCF53C782}"/>
          </ac:inkMkLst>
        </pc:inkChg>
        <pc:inkChg chg="del">
          <ac:chgData name="Fiona Summers" userId="S::fiona.summers@ssaihq.com::f23b180f-057b-4b38-9171-08414302f650" providerId="AD" clId="Web-{13C4FAE6-95F2-4E01-8B63-D15A40D17E5B}" dt="2023-03-02T19:42:40.420" v="133"/>
          <ac:inkMkLst>
            <pc:docMk/>
            <pc:sldMk cId="1752602369" sldId="421"/>
            <ac:inkMk id="30" creationId="{B1B746E2-63B2-F974-0537-EE949476E95A}"/>
          </ac:inkMkLst>
        </pc:inkChg>
        <pc:inkChg chg="del">
          <ac:chgData name="Fiona Summers" userId="S::fiona.summers@ssaihq.com::f23b180f-057b-4b38-9171-08414302f650" providerId="AD" clId="Web-{13C4FAE6-95F2-4E01-8B63-D15A40D17E5B}" dt="2023-03-02T19:42:40.420" v="132"/>
          <ac:inkMkLst>
            <pc:docMk/>
            <pc:sldMk cId="1752602369" sldId="421"/>
            <ac:inkMk id="31" creationId="{4494BFD0-06D9-7057-524C-16DC64158740}"/>
          </ac:inkMkLst>
        </pc:inkChg>
        <pc:inkChg chg="del">
          <ac:chgData name="Fiona Summers" userId="S::fiona.summers@ssaihq.com::f23b180f-057b-4b38-9171-08414302f650" providerId="AD" clId="Web-{13C4FAE6-95F2-4E01-8B63-D15A40D17E5B}" dt="2023-03-02T19:42:40.420" v="131"/>
          <ac:inkMkLst>
            <pc:docMk/>
            <pc:sldMk cId="1752602369" sldId="421"/>
            <ac:inkMk id="32" creationId="{DF02AD8A-CB01-DA70-D880-08BAF7A16954}"/>
          </ac:inkMkLst>
        </pc:inkChg>
        <pc:inkChg chg="del">
          <ac:chgData name="Fiona Summers" userId="S::fiona.summers@ssaihq.com::f23b180f-057b-4b38-9171-08414302f650" providerId="AD" clId="Web-{13C4FAE6-95F2-4E01-8B63-D15A40D17E5B}" dt="2023-03-02T19:42:40.420" v="130"/>
          <ac:inkMkLst>
            <pc:docMk/>
            <pc:sldMk cId="1752602369" sldId="421"/>
            <ac:inkMk id="33" creationId="{DCFEE173-23B3-B87C-811F-B5AA8C88CDF7}"/>
          </ac:inkMkLst>
        </pc:inkChg>
        <pc:inkChg chg="del">
          <ac:chgData name="Fiona Summers" userId="S::fiona.summers@ssaihq.com::f23b180f-057b-4b38-9171-08414302f650" providerId="AD" clId="Web-{13C4FAE6-95F2-4E01-8B63-D15A40D17E5B}" dt="2023-03-02T19:42:40.420" v="129"/>
          <ac:inkMkLst>
            <pc:docMk/>
            <pc:sldMk cId="1752602369" sldId="421"/>
            <ac:inkMk id="34" creationId="{4E78A9D4-0252-56A3-AD6D-AD2513B031A9}"/>
          </ac:inkMkLst>
        </pc:inkChg>
        <pc:inkChg chg="del">
          <ac:chgData name="Fiona Summers" userId="S::fiona.summers@ssaihq.com::f23b180f-057b-4b38-9171-08414302f650" providerId="AD" clId="Web-{13C4FAE6-95F2-4E01-8B63-D15A40D17E5B}" dt="2023-03-02T19:42:40.420" v="128"/>
          <ac:inkMkLst>
            <pc:docMk/>
            <pc:sldMk cId="1752602369" sldId="421"/>
            <ac:inkMk id="35" creationId="{888FBC29-C9D2-2D9D-7CCB-816D5B566686}"/>
          </ac:inkMkLst>
        </pc:inkChg>
        <pc:inkChg chg="del">
          <ac:chgData name="Fiona Summers" userId="S::fiona.summers@ssaihq.com::f23b180f-057b-4b38-9171-08414302f650" providerId="AD" clId="Web-{13C4FAE6-95F2-4E01-8B63-D15A40D17E5B}" dt="2023-03-02T19:42:40.420" v="127"/>
          <ac:inkMkLst>
            <pc:docMk/>
            <pc:sldMk cId="1752602369" sldId="421"/>
            <ac:inkMk id="36" creationId="{1D8796DA-ACDC-A53C-030B-FFE30525B6B2}"/>
          </ac:inkMkLst>
        </pc:inkChg>
        <pc:inkChg chg="del">
          <ac:chgData name="Fiona Summers" userId="S::fiona.summers@ssaihq.com::f23b180f-057b-4b38-9171-08414302f650" providerId="AD" clId="Web-{13C4FAE6-95F2-4E01-8B63-D15A40D17E5B}" dt="2023-03-02T19:42:46.670" v="151"/>
          <ac:inkMkLst>
            <pc:docMk/>
            <pc:sldMk cId="1752602369" sldId="421"/>
            <ac:inkMk id="37" creationId="{03927F68-BC8B-ED00-E68B-3692B59E8AD5}"/>
          </ac:inkMkLst>
        </pc:inkChg>
        <pc:inkChg chg="del">
          <ac:chgData name="Fiona Summers" userId="S::fiona.summers@ssaihq.com::f23b180f-057b-4b38-9171-08414302f650" providerId="AD" clId="Web-{13C4FAE6-95F2-4E01-8B63-D15A40D17E5B}" dt="2023-03-02T19:42:40.420" v="126"/>
          <ac:inkMkLst>
            <pc:docMk/>
            <pc:sldMk cId="1752602369" sldId="421"/>
            <ac:inkMk id="38" creationId="{2A440438-89B5-7B14-91F6-0283B697D69D}"/>
          </ac:inkMkLst>
        </pc:inkChg>
        <pc:inkChg chg="del">
          <ac:chgData name="Fiona Summers" userId="S::fiona.summers@ssaihq.com::f23b180f-057b-4b38-9171-08414302f650" providerId="AD" clId="Web-{13C4FAE6-95F2-4E01-8B63-D15A40D17E5B}" dt="2023-03-02T19:42:44.373" v="150"/>
          <ac:inkMkLst>
            <pc:docMk/>
            <pc:sldMk cId="1752602369" sldId="421"/>
            <ac:inkMk id="39" creationId="{F3D5711F-72CE-A511-AF58-E3B30B5FF9CF}"/>
          </ac:inkMkLst>
        </pc:inkChg>
        <pc:inkChg chg="del">
          <ac:chgData name="Fiona Summers" userId="S::fiona.summers@ssaihq.com::f23b180f-057b-4b38-9171-08414302f650" providerId="AD" clId="Web-{13C4FAE6-95F2-4E01-8B63-D15A40D17E5B}" dt="2023-03-02T19:42:40.420" v="125"/>
          <ac:inkMkLst>
            <pc:docMk/>
            <pc:sldMk cId="1752602369" sldId="421"/>
            <ac:inkMk id="40" creationId="{F6F19034-D5E6-0ADB-984A-6227D02A9C12}"/>
          </ac:inkMkLst>
        </pc:inkChg>
        <pc:inkChg chg="del">
          <ac:chgData name="Fiona Summers" userId="S::fiona.summers@ssaihq.com::f23b180f-057b-4b38-9171-08414302f650" providerId="AD" clId="Web-{13C4FAE6-95F2-4E01-8B63-D15A40D17E5B}" dt="2023-03-02T19:42:40.420" v="124"/>
          <ac:inkMkLst>
            <pc:docMk/>
            <pc:sldMk cId="1752602369" sldId="421"/>
            <ac:inkMk id="41" creationId="{5FFC76C5-7F40-FA6C-9F46-74F104D2FC11}"/>
          </ac:inkMkLst>
        </pc:inkChg>
        <pc:inkChg chg="del">
          <ac:chgData name="Fiona Summers" userId="S::fiona.summers@ssaihq.com::f23b180f-057b-4b38-9171-08414302f650" providerId="AD" clId="Web-{13C4FAE6-95F2-4E01-8B63-D15A40D17E5B}" dt="2023-03-02T19:42:40.420" v="123"/>
          <ac:inkMkLst>
            <pc:docMk/>
            <pc:sldMk cId="1752602369" sldId="421"/>
            <ac:inkMk id="42" creationId="{DDA38DB1-EB7E-E053-35BA-4918E1765B1B}"/>
          </ac:inkMkLst>
        </pc:inkChg>
        <pc:inkChg chg="del">
          <ac:chgData name="Fiona Summers" userId="S::fiona.summers@ssaihq.com::f23b180f-057b-4b38-9171-08414302f650" providerId="AD" clId="Web-{13C4FAE6-95F2-4E01-8B63-D15A40D17E5B}" dt="2023-03-02T19:42:40.420" v="122"/>
          <ac:inkMkLst>
            <pc:docMk/>
            <pc:sldMk cId="1752602369" sldId="421"/>
            <ac:inkMk id="43" creationId="{A234A759-63F5-9373-E855-F2C507D97310}"/>
          </ac:inkMkLst>
        </pc:inkChg>
        <pc:inkChg chg="del">
          <ac:chgData name="Fiona Summers" userId="S::fiona.summers@ssaihq.com::f23b180f-057b-4b38-9171-08414302f650" providerId="AD" clId="Web-{13C4FAE6-95F2-4E01-8B63-D15A40D17E5B}" dt="2023-03-02T19:42:40.420" v="121"/>
          <ac:inkMkLst>
            <pc:docMk/>
            <pc:sldMk cId="1752602369" sldId="421"/>
            <ac:inkMk id="44" creationId="{8E56FB3F-C11E-69FA-78CC-894BE71DD9AD}"/>
          </ac:inkMkLst>
        </pc:inkChg>
        <pc:inkChg chg="del">
          <ac:chgData name="Fiona Summers" userId="S::fiona.summers@ssaihq.com::f23b180f-057b-4b38-9171-08414302f650" providerId="AD" clId="Web-{13C4FAE6-95F2-4E01-8B63-D15A40D17E5B}" dt="2023-03-02T19:42:40.420" v="120"/>
          <ac:inkMkLst>
            <pc:docMk/>
            <pc:sldMk cId="1752602369" sldId="421"/>
            <ac:inkMk id="45" creationId="{982A52E0-8A56-3D46-F55C-288DC2AEB302}"/>
          </ac:inkMkLst>
        </pc:inkChg>
        <pc:inkChg chg="del">
          <ac:chgData name="Fiona Summers" userId="S::fiona.summers@ssaihq.com::f23b180f-057b-4b38-9171-08414302f650" providerId="AD" clId="Web-{13C4FAE6-95F2-4E01-8B63-D15A40D17E5B}" dt="2023-03-02T19:42:40.420" v="119"/>
          <ac:inkMkLst>
            <pc:docMk/>
            <pc:sldMk cId="1752602369" sldId="421"/>
            <ac:inkMk id="46" creationId="{CE8A02C6-A305-1645-2CE2-B914A2D3AABB}"/>
          </ac:inkMkLst>
        </pc:inkChg>
        <pc:inkChg chg="del">
          <ac:chgData name="Fiona Summers" userId="S::fiona.summers@ssaihq.com::f23b180f-057b-4b38-9171-08414302f650" providerId="AD" clId="Web-{13C4FAE6-95F2-4E01-8B63-D15A40D17E5B}" dt="2023-03-02T19:42:40.420" v="118"/>
          <ac:inkMkLst>
            <pc:docMk/>
            <pc:sldMk cId="1752602369" sldId="421"/>
            <ac:inkMk id="47" creationId="{64983D2F-AF69-D1AB-7B39-54A219C15951}"/>
          </ac:inkMkLst>
        </pc:inkChg>
        <pc:inkChg chg="del">
          <ac:chgData name="Fiona Summers" userId="S::fiona.summers@ssaihq.com::f23b180f-057b-4b38-9171-08414302f650" providerId="AD" clId="Web-{13C4FAE6-95F2-4E01-8B63-D15A40D17E5B}" dt="2023-03-02T19:42:40.420" v="117"/>
          <ac:inkMkLst>
            <pc:docMk/>
            <pc:sldMk cId="1752602369" sldId="421"/>
            <ac:inkMk id="48" creationId="{97103C6E-29C5-419C-1945-8EADB033B82B}"/>
          </ac:inkMkLst>
        </pc:inkChg>
        <pc:inkChg chg="del">
          <ac:chgData name="Fiona Summers" userId="S::fiona.summers@ssaihq.com::f23b180f-057b-4b38-9171-08414302f650" providerId="AD" clId="Web-{13C4FAE6-95F2-4E01-8B63-D15A40D17E5B}" dt="2023-03-02T19:42:40.420" v="116"/>
          <ac:inkMkLst>
            <pc:docMk/>
            <pc:sldMk cId="1752602369" sldId="421"/>
            <ac:inkMk id="49" creationId="{273C0892-F85A-B5F6-5D58-B83165660867}"/>
          </ac:inkMkLst>
        </pc:inkChg>
        <pc:inkChg chg="del">
          <ac:chgData name="Fiona Summers" userId="S::fiona.summers@ssaihq.com::f23b180f-057b-4b38-9171-08414302f650" providerId="AD" clId="Web-{13C4FAE6-95F2-4E01-8B63-D15A40D17E5B}" dt="2023-03-02T19:42:40.420" v="115"/>
          <ac:inkMkLst>
            <pc:docMk/>
            <pc:sldMk cId="1752602369" sldId="421"/>
            <ac:inkMk id="50" creationId="{AED5F199-6085-7B95-F2BC-124B0A3DAC4B}"/>
          </ac:inkMkLst>
        </pc:inkChg>
        <pc:inkChg chg="del">
          <ac:chgData name="Fiona Summers" userId="S::fiona.summers@ssaihq.com::f23b180f-057b-4b38-9171-08414302f650" providerId="AD" clId="Web-{13C4FAE6-95F2-4E01-8B63-D15A40D17E5B}" dt="2023-03-02T19:42:40.420" v="114"/>
          <ac:inkMkLst>
            <pc:docMk/>
            <pc:sldMk cId="1752602369" sldId="421"/>
            <ac:inkMk id="51" creationId="{645F42C8-DFCF-6D47-42BA-4219B0411AC5}"/>
          </ac:inkMkLst>
        </pc:inkChg>
        <pc:inkChg chg="del">
          <ac:chgData name="Fiona Summers" userId="S::fiona.summers@ssaihq.com::f23b180f-057b-4b38-9171-08414302f650" providerId="AD" clId="Web-{13C4FAE6-95F2-4E01-8B63-D15A40D17E5B}" dt="2023-03-02T19:42:40.420" v="113"/>
          <ac:inkMkLst>
            <pc:docMk/>
            <pc:sldMk cId="1752602369" sldId="421"/>
            <ac:inkMk id="52" creationId="{4E33711D-5FD0-64EE-6949-2ADA7189C206}"/>
          </ac:inkMkLst>
        </pc:inkChg>
        <pc:inkChg chg="del">
          <ac:chgData name="Fiona Summers" userId="S::fiona.summers@ssaihq.com::f23b180f-057b-4b38-9171-08414302f650" providerId="AD" clId="Web-{13C4FAE6-95F2-4E01-8B63-D15A40D17E5B}" dt="2023-03-02T19:42:40.420" v="112"/>
          <ac:inkMkLst>
            <pc:docMk/>
            <pc:sldMk cId="1752602369" sldId="421"/>
            <ac:inkMk id="53" creationId="{C8C3C7DD-0A27-0472-8FD5-2761992F0BF4}"/>
          </ac:inkMkLst>
        </pc:inkChg>
        <pc:inkChg chg="del">
          <ac:chgData name="Fiona Summers" userId="S::fiona.summers@ssaihq.com::f23b180f-057b-4b38-9171-08414302f650" providerId="AD" clId="Web-{13C4FAE6-95F2-4E01-8B63-D15A40D17E5B}" dt="2023-03-02T19:42:40.420" v="111"/>
          <ac:inkMkLst>
            <pc:docMk/>
            <pc:sldMk cId="1752602369" sldId="421"/>
            <ac:inkMk id="54" creationId="{D24D988D-02D0-F8C8-82F5-10EFC8761CC9}"/>
          </ac:inkMkLst>
        </pc:inkChg>
        <pc:inkChg chg="del">
          <ac:chgData name="Fiona Summers" userId="S::fiona.summers@ssaihq.com::f23b180f-057b-4b38-9171-08414302f650" providerId="AD" clId="Web-{13C4FAE6-95F2-4E01-8B63-D15A40D17E5B}" dt="2023-03-02T19:42:40.420" v="110"/>
          <ac:inkMkLst>
            <pc:docMk/>
            <pc:sldMk cId="1752602369" sldId="421"/>
            <ac:inkMk id="55" creationId="{0C9E661D-6114-9EBD-7D65-86EE4B89D7D5}"/>
          </ac:inkMkLst>
        </pc:inkChg>
        <pc:inkChg chg="del">
          <ac:chgData name="Fiona Summers" userId="S::fiona.summers@ssaihq.com::f23b180f-057b-4b38-9171-08414302f650" providerId="AD" clId="Web-{13C4FAE6-95F2-4E01-8B63-D15A40D17E5B}" dt="2023-03-02T19:42:40.420" v="109"/>
          <ac:inkMkLst>
            <pc:docMk/>
            <pc:sldMk cId="1752602369" sldId="421"/>
            <ac:inkMk id="56" creationId="{ED003871-30DD-608F-5CFA-1C4D30C211C2}"/>
          </ac:inkMkLst>
        </pc:inkChg>
        <pc:inkChg chg="del">
          <ac:chgData name="Fiona Summers" userId="S::fiona.summers@ssaihq.com::f23b180f-057b-4b38-9171-08414302f650" providerId="AD" clId="Web-{13C4FAE6-95F2-4E01-8B63-D15A40D17E5B}" dt="2023-03-02T19:42:40.420" v="108"/>
          <ac:inkMkLst>
            <pc:docMk/>
            <pc:sldMk cId="1752602369" sldId="421"/>
            <ac:inkMk id="57" creationId="{2A44D713-DBB1-1E83-4EBE-84669C75EC50}"/>
          </ac:inkMkLst>
        </pc:inkChg>
        <pc:inkChg chg="del">
          <ac:chgData name="Fiona Summers" userId="S::fiona.summers@ssaihq.com::f23b180f-057b-4b38-9171-08414302f650" providerId="AD" clId="Web-{13C4FAE6-95F2-4E01-8B63-D15A40D17E5B}" dt="2023-03-02T19:42:40.420" v="107"/>
          <ac:inkMkLst>
            <pc:docMk/>
            <pc:sldMk cId="1752602369" sldId="421"/>
            <ac:inkMk id="58" creationId="{CB76395B-F962-63C3-68F7-EBB5FD2C492F}"/>
          </ac:inkMkLst>
        </pc:inkChg>
        <pc:inkChg chg="del">
          <ac:chgData name="Fiona Summers" userId="S::fiona.summers@ssaihq.com::f23b180f-057b-4b38-9171-08414302f650" providerId="AD" clId="Web-{13C4FAE6-95F2-4E01-8B63-D15A40D17E5B}" dt="2023-03-02T19:42:40.420" v="106"/>
          <ac:inkMkLst>
            <pc:docMk/>
            <pc:sldMk cId="1752602369" sldId="421"/>
            <ac:inkMk id="59" creationId="{FA56E84A-D9A6-80EB-BEBA-5FAA60A2D564}"/>
          </ac:inkMkLst>
        </pc:inkChg>
        <pc:inkChg chg="del">
          <ac:chgData name="Fiona Summers" userId="S::fiona.summers@ssaihq.com::f23b180f-057b-4b38-9171-08414302f650" providerId="AD" clId="Web-{13C4FAE6-95F2-4E01-8B63-D15A40D17E5B}" dt="2023-03-02T19:42:40.420" v="105"/>
          <ac:inkMkLst>
            <pc:docMk/>
            <pc:sldMk cId="1752602369" sldId="421"/>
            <ac:inkMk id="60" creationId="{92345EB2-7C3A-1CF7-3B4F-5D93603DB67A}"/>
          </ac:inkMkLst>
        </pc:inkChg>
        <pc:inkChg chg="del">
          <ac:chgData name="Fiona Summers" userId="S::fiona.summers@ssaihq.com::f23b180f-057b-4b38-9171-08414302f650" providerId="AD" clId="Web-{13C4FAE6-95F2-4E01-8B63-D15A40D17E5B}" dt="2023-03-02T19:42:40.420" v="104"/>
          <ac:inkMkLst>
            <pc:docMk/>
            <pc:sldMk cId="1752602369" sldId="421"/>
            <ac:inkMk id="61" creationId="{C98298B4-539A-7E5A-909A-9A050B3ADC26}"/>
          </ac:inkMkLst>
        </pc:inkChg>
        <pc:inkChg chg="del">
          <ac:chgData name="Fiona Summers" userId="S::fiona.summers@ssaihq.com::f23b180f-057b-4b38-9171-08414302f650" providerId="AD" clId="Web-{13C4FAE6-95F2-4E01-8B63-D15A40D17E5B}" dt="2023-03-02T19:42:40.420" v="103"/>
          <ac:inkMkLst>
            <pc:docMk/>
            <pc:sldMk cId="1752602369" sldId="421"/>
            <ac:inkMk id="62" creationId="{73B23163-1512-9376-777D-ECD0653C1362}"/>
          </ac:inkMkLst>
        </pc:inkChg>
        <pc:inkChg chg="del">
          <ac:chgData name="Fiona Summers" userId="S::fiona.summers@ssaihq.com::f23b180f-057b-4b38-9171-08414302f650" providerId="AD" clId="Web-{13C4FAE6-95F2-4E01-8B63-D15A40D17E5B}" dt="2023-03-02T19:42:40.420" v="102"/>
          <ac:inkMkLst>
            <pc:docMk/>
            <pc:sldMk cId="1752602369" sldId="421"/>
            <ac:inkMk id="63" creationId="{CC2D09BB-680C-B0E6-BD67-FD9A3C5CE4B6}"/>
          </ac:inkMkLst>
        </pc:inkChg>
        <pc:inkChg chg="del">
          <ac:chgData name="Fiona Summers" userId="S::fiona.summers@ssaihq.com::f23b180f-057b-4b38-9171-08414302f650" providerId="AD" clId="Web-{13C4FAE6-95F2-4E01-8B63-D15A40D17E5B}" dt="2023-03-02T19:42:40.420" v="101"/>
          <ac:inkMkLst>
            <pc:docMk/>
            <pc:sldMk cId="1752602369" sldId="421"/>
            <ac:inkMk id="64" creationId="{E3C92B52-D634-6547-2C31-A734C508D0A9}"/>
          </ac:inkMkLst>
        </pc:inkChg>
        <pc:inkChg chg="del">
          <ac:chgData name="Fiona Summers" userId="S::fiona.summers@ssaihq.com::f23b180f-057b-4b38-9171-08414302f650" providerId="AD" clId="Web-{13C4FAE6-95F2-4E01-8B63-D15A40D17E5B}" dt="2023-03-02T19:42:40.420" v="100"/>
          <ac:inkMkLst>
            <pc:docMk/>
            <pc:sldMk cId="1752602369" sldId="421"/>
            <ac:inkMk id="65" creationId="{ED06DB17-FE07-C292-77EE-2B5731DBEBEF}"/>
          </ac:inkMkLst>
        </pc:inkChg>
        <pc:inkChg chg="del">
          <ac:chgData name="Fiona Summers" userId="S::fiona.summers@ssaihq.com::f23b180f-057b-4b38-9171-08414302f650" providerId="AD" clId="Web-{13C4FAE6-95F2-4E01-8B63-D15A40D17E5B}" dt="2023-03-02T19:42:40.420" v="99"/>
          <ac:inkMkLst>
            <pc:docMk/>
            <pc:sldMk cId="1752602369" sldId="421"/>
            <ac:inkMk id="66" creationId="{FFEB0594-31D1-698B-553B-8F3FB6C3164E}"/>
          </ac:inkMkLst>
        </pc:inkChg>
        <pc:inkChg chg="del">
          <ac:chgData name="Fiona Summers" userId="S::fiona.summers@ssaihq.com::f23b180f-057b-4b38-9171-08414302f650" providerId="AD" clId="Web-{13C4FAE6-95F2-4E01-8B63-D15A40D17E5B}" dt="2023-03-02T19:42:40.420" v="98"/>
          <ac:inkMkLst>
            <pc:docMk/>
            <pc:sldMk cId="1752602369" sldId="421"/>
            <ac:inkMk id="67" creationId="{01C593B2-7DCE-509B-A87A-3DCACC4FDE3B}"/>
          </ac:inkMkLst>
        </pc:inkChg>
        <pc:inkChg chg="del">
          <ac:chgData name="Fiona Summers" userId="S::fiona.summers@ssaihq.com::f23b180f-057b-4b38-9171-08414302f650" providerId="AD" clId="Web-{13C4FAE6-95F2-4E01-8B63-D15A40D17E5B}" dt="2023-03-02T19:42:40.404" v="97"/>
          <ac:inkMkLst>
            <pc:docMk/>
            <pc:sldMk cId="1752602369" sldId="421"/>
            <ac:inkMk id="68" creationId="{C91C2416-1845-B34C-09F6-B99C79140C0A}"/>
          </ac:inkMkLst>
        </pc:inkChg>
        <pc:inkChg chg="del">
          <ac:chgData name="Fiona Summers" userId="S::fiona.summers@ssaihq.com::f23b180f-057b-4b38-9171-08414302f650" providerId="AD" clId="Web-{13C4FAE6-95F2-4E01-8B63-D15A40D17E5B}" dt="2023-03-02T19:42:40.404" v="96"/>
          <ac:inkMkLst>
            <pc:docMk/>
            <pc:sldMk cId="1752602369" sldId="421"/>
            <ac:inkMk id="69" creationId="{0ECE878A-7D77-2A18-1CAD-97CB49B603D6}"/>
          </ac:inkMkLst>
        </pc:inkChg>
        <pc:inkChg chg="del">
          <ac:chgData name="Fiona Summers" userId="S::fiona.summers@ssaihq.com::f23b180f-057b-4b38-9171-08414302f650" providerId="AD" clId="Web-{13C4FAE6-95F2-4E01-8B63-D15A40D17E5B}" dt="2023-03-02T19:42:40.404" v="95"/>
          <ac:inkMkLst>
            <pc:docMk/>
            <pc:sldMk cId="1752602369" sldId="421"/>
            <ac:inkMk id="70" creationId="{01D42B2E-096F-3085-B2D6-F517F8FC3AD9}"/>
          </ac:inkMkLst>
        </pc:inkChg>
        <pc:inkChg chg="del">
          <ac:chgData name="Fiona Summers" userId="S::fiona.summers@ssaihq.com::f23b180f-057b-4b38-9171-08414302f650" providerId="AD" clId="Web-{13C4FAE6-95F2-4E01-8B63-D15A40D17E5B}" dt="2023-03-02T19:42:40.404" v="94"/>
          <ac:inkMkLst>
            <pc:docMk/>
            <pc:sldMk cId="1752602369" sldId="421"/>
            <ac:inkMk id="71" creationId="{D350CE32-6CEA-BAA5-2956-11D5046C7D35}"/>
          </ac:inkMkLst>
        </pc:inkChg>
        <pc:inkChg chg="del">
          <ac:chgData name="Fiona Summers" userId="S::fiona.summers@ssaihq.com::f23b180f-057b-4b38-9171-08414302f650" providerId="AD" clId="Web-{13C4FAE6-95F2-4E01-8B63-D15A40D17E5B}" dt="2023-03-02T19:42:40.404" v="93"/>
          <ac:inkMkLst>
            <pc:docMk/>
            <pc:sldMk cId="1752602369" sldId="421"/>
            <ac:inkMk id="72" creationId="{BFBFD198-9E7E-02CD-0EAD-ABBF5164A2AB}"/>
          </ac:inkMkLst>
        </pc:inkChg>
        <pc:inkChg chg="del">
          <ac:chgData name="Fiona Summers" userId="S::fiona.summers@ssaihq.com::f23b180f-057b-4b38-9171-08414302f650" providerId="AD" clId="Web-{13C4FAE6-95F2-4E01-8B63-D15A40D17E5B}" dt="2023-03-02T19:42:40.404" v="92"/>
          <ac:inkMkLst>
            <pc:docMk/>
            <pc:sldMk cId="1752602369" sldId="421"/>
            <ac:inkMk id="73" creationId="{BDA611E0-AD4F-3C7C-09DB-23C23021EE5E}"/>
          </ac:inkMkLst>
        </pc:inkChg>
        <pc:inkChg chg="del">
          <ac:chgData name="Fiona Summers" userId="S::fiona.summers@ssaihq.com::f23b180f-057b-4b38-9171-08414302f650" providerId="AD" clId="Web-{13C4FAE6-95F2-4E01-8B63-D15A40D17E5B}" dt="2023-03-02T19:42:40.404" v="91"/>
          <ac:inkMkLst>
            <pc:docMk/>
            <pc:sldMk cId="1752602369" sldId="421"/>
            <ac:inkMk id="74" creationId="{8CA9249B-0A0A-7B63-4289-0C65475E4DD3}"/>
          </ac:inkMkLst>
        </pc:inkChg>
        <pc:inkChg chg="del">
          <ac:chgData name="Fiona Summers" userId="S::fiona.summers@ssaihq.com::f23b180f-057b-4b38-9171-08414302f650" providerId="AD" clId="Web-{13C4FAE6-95F2-4E01-8B63-D15A40D17E5B}" dt="2023-03-02T19:42:40.404" v="90"/>
          <ac:inkMkLst>
            <pc:docMk/>
            <pc:sldMk cId="1752602369" sldId="421"/>
            <ac:inkMk id="75" creationId="{4E525480-4783-D697-C8AA-1BB90D4B835E}"/>
          </ac:inkMkLst>
        </pc:inkChg>
        <pc:inkChg chg="del">
          <ac:chgData name="Fiona Summers" userId="S::fiona.summers@ssaihq.com::f23b180f-057b-4b38-9171-08414302f650" providerId="AD" clId="Web-{13C4FAE6-95F2-4E01-8B63-D15A40D17E5B}" dt="2023-03-02T19:42:40.404" v="89"/>
          <ac:inkMkLst>
            <pc:docMk/>
            <pc:sldMk cId="1752602369" sldId="421"/>
            <ac:inkMk id="76" creationId="{4ECC7B1B-4278-CC0A-77DE-BCDDEA541DAB}"/>
          </ac:inkMkLst>
        </pc:inkChg>
        <pc:inkChg chg="del">
          <ac:chgData name="Fiona Summers" userId="S::fiona.summers@ssaihq.com::f23b180f-057b-4b38-9171-08414302f650" providerId="AD" clId="Web-{13C4FAE6-95F2-4E01-8B63-D15A40D17E5B}" dt="2023-03-02T19:42:40.404" v="88"/>
          <ac:inkMkLst>
            <pc:docMk/>
            <pc:sldMk cId="1752602369" sldId="421"/>
            <ac:inkMk id="77" creationId="{7702BF68-6351-FE9E-F53B-789BB60C217F}"/>
          </ac:inkMkLst>
        </pc:inkChg>
        <pc:inkChg chg="del">
          <ac:chgData name="Fiona Summers" userId="S::fiona.summers@ssaihq.com::f23b180f-057b-4b38-9171-08414302f650" providerId="AD" clId="Web-{13C4FAE6-95F2-4E01-8B63-D15A40D17E5B}" dt="2023-03-02T19:42:40.404" v="87"/>
          <ac:inkMkLst>
            <pc:docMk/>
            <pc:sldMk cId="1752602369" sldId="421"/>
            <ac:inkMk id="78" creationId="{19644F06-2B65-7BE6-45FE-365803A5ECB4}"/>
          </ac:inkMkLst>
        </pc:inkChg>
        <pc:inkChg chg="del">
          <ac:chgData name="Fiona Summers" userId="S::fiona.summers@ssaihq.com::f23b180f-057b-4b38-9171-08414302f650" providerId="AD" clId="Web-{13C4FAE6-95F2-4E01-8B63-D15A40D17E5B}" dt="2023-03-02T19:42:40.404" v="86"/>
          <ac:inkMkLst>
            <pc:docMk/>
            <pc:sldMk cId="1752602369" sldId="421"/>
            <ac:inkMk id="79" creationId="{82DBAE14-FC1A-5990-FF60-FCEE73E52DF8}"/>
          </ac:inkMkLst>
        </pc:inkChg>
        <pc:inkChg chg="del">
          <ac:chgData name="Fiona Summers" userId="S::fiona.summers@ssaihq.com::f23b180f-057b-4b38-9171-08414302f650" providerId="AD" clId="Web-{13C4FAE6-95F2-4E01-8B63-D15A40D17E5B}" dt="2023-03-02T19:42:40.404" v="85"/>
          <ac:inkMkLst>
            <pc:docMk/>
            <pc:sldMk cId="1752602369" sldId="421"/>
            <ac:inkMk id="80" creationId="{232B03D9-D56D-E5E9-AAC2-3A18FE256DF4}"/>
          </ac:inkMkLst>
        </pc:inkChg>
      </pc:sldChg>
      <pc:sldChg chg="addSp modSp new">
        <pc:chgData name="Fiona Summers" userId="S::fiona.summers@ssaihq.com::f23b180f-057b-4b38-9171-08414302f650" providerId="AD" clId="Web-{13C4FAE6-95F2-4E01-8B63-D15A40D17E5B}" dt="2023-03-02T20:00:51.431" v="194" actId="20577"/>
        <pc:sldMkLst>
          <pc:docMk/>
          <pc:sldMk cId="2048268043" sldId="422"/>
        </pc:sldMkLst>
        <pc:spChg chg="add mod">
          <ac:chgData name="Fiona Summers" userId="S::fiona.summers@ssaihq.com::f23b180f-057b-4b38-9171-08414302f650" providerId="AD" clId="Web-{13C4FAE6-95F2-4E01-8B63-D15A40D17E5B}" dt="2023-03-02T20:00:51.431" v="194" actId="20577"/>
          <ac:spMkLst>
            <pc:docMk/>
            <pc:sldMk cId="2048268043" sldId="422"/>
            <ac:spMk id="3" creationId="{2BE30269-A918-E18C-2FD0-717EEE43EB82}"/>
          </ac:spMkLst>
        </pc:spChg>
      </pc:sldChg>
      <pc:sldChg chg="modSp add replId">
        <pc:chgData name="Fiona Summers" userId="S::fiona.summers@ssaihq.com::f23b180f-057b-4b38-9171-08414302f650" providerId="AD" clId="Web-{13C4FAE6-95F2-4E01-8B63-D15A40D17E5B}" dt="2023-03-02T20:01:34.135" v="236" actId="20577"/>
        <pc:sldMkLst>
          <pc:docMk/>
          <pc:sldMk cId="335158980" sldId="423"/>
        </pc:sldMkLst>
        <pc:spChg chg="mod">
          <ac:chgData name="Fiona Summers" userId="S::fiona.summers@ssaihq.com::f23b180f-057b-4b38-9171-08414302f650" providerId="AD" clId="Web-{13C4FAE6-95F2-4E01-8B63-D15A40D17E5B}" dt="2023-03-02T20:01:34.135" v="236" actId="20577"/>
          <ac:spMkLst>
            <pc:docMk/>
            <pc:sldMk cId="335158980" sldId="423"/>
            <ac:spMk id="3" creationId="{40681368-788D-9575-93B0-EFB819E71EED}"/>
          </ac:spMkLst>
        </pc:spChg>
      </pc:sldChg>
      <pc:sldChg chg="new del">
        <pc:chgData name="Fiona Summers" userId="S::fiona.summers@ssaihq.com::f23b180f-057b-4b38-9171-08414302f650" providerId="AD" clId="Web-{13C4FAE6-95F2-4E01-8B63-D15A40D17E5B}" dt="2023-03-02T20:01:25.229" v="229"/>
        <pc:sldMkLst>
          <pc:docMk/>
          <pc:sldMk cId="3660741593" sldId="423"/>
        </pc:sldMkLst>
      </pc:sldChg>
      <pc:sldChg chg="new del">
        <pc:chgData name="Fiona Summers" userId="S::fiona.summers@ssaihq.com::f23b180f-057b-4b38-9171-08414302f650" providerId="AD" clId="Web-{13C4FAE6-95F2-4E01-8B63-D15A40D17E5B}" dt="2023-03-02T22:58:31.718" v="975"/>
        <pc:sldMkLst>
          <pc:docMk/>
          <pc:sldMk cId="823419265" sldId="424"/>
        </pc:sldMkLst>
      </pc:sldChg>
      <pc:sldChg chg="addSp delSp modSp add replId">
        <pc:chgData name="Fiona Summers" userId="S::fiona.summers@ssaihq.com::f23b180f-057b-4b38-9171-08414302f650" providerId="AD" clId="Web-{13C4FAE6-95F2-4E01-8B63-D15A40D17E5B}" dt="2023-03-02T23:12:33.035" v="1084" actId="1076"/>
        <pc:sldMkLst>
          <pc:docMk/>
          <pc:sldMk cId="1578047966" sldId="424"/>
        </pc:sldMkLst>
        <pc:spChg chg="mod">
          <ac:chgData name="Fiona Summers" userId="S::fiona.summers@ssaihq.com::f23b180f-057b-4b38-9171-08414302f650" providerId="AD" clId="Web-{13C4FAE6-95F2-4E01-8B63-D15A40D17E5B}" dt="2023-03-02T23:08:41.092" v="1018" actId="20577"/>
          <ac:spMkLst>
            <pc:docMk/>
            <pc:sldMk cId="1578047966" sldId="424"/>
            <ac:spMk id="3" creationId="{40681368-788D-9575-93B0-EFB819E71EED}"/>
          </ac:spMkLst>
        </pc:spChg>
        <pc:spChg chg="add mod">
          <ac:chgData name="Fiona Summers" userId="S::fiona.summers@ssaihq.com::f23b180f-057b-4b38-9171-08414302f650" providerId="AD" clId="Web-{13C4FAE6-95F2-4E01-8B63-D15A40D17E5B}" dt="2023-03-02T23:12:26.238" v="1082" actId="1076"/>
          <ac:spMkLst>
            <pc:docMk/>
            <pc:sldMk cId="1578047966" sldId="424"/>
            <ac:spMk id="782" creationId="{0D66730B-4BCC-A99D-0C73-B776DBD93DE2}"/>
          </ac:spMkLst>
        </pc:spChg>
        <pc:spChg chg="add mod">
          <ac:chgData name="Fiona Summers" userId="S::fiona.summers@ssaihq.com::f23b180f-057b-4b38-9171-08414302f650" providerId="AD" clId="Web-{13C4FAE6-95F2-4E01-8B63-D15A40D17E5B}" dt="2023-03-02T23:12:22.551" v="1081" actId="1076"/>
          <ac:spMkLst>
            <pc:docMk/>
            <pc:sldMk cId="1578047966" sldId="424"/>
            <ac:spMk id="784" creationId="{5C304A37-27B3-8B88-0677-FEBAF15D1D79}"/>
          </ac:spMkLst>
        </pc:spChg>
        <pc:spChg chg="add mod">
          <ac:chgData name="Fiona Summers" userId="S::fiona.summers@ssaihq.com::f23b180f-057b-4b38-9171-08414302f650" providerId="AD" clId="Web-{13C4FAE6-95F2-4E01-8B63-D15A40D17E5B}" dt="2023-03-02T23:12:33.035" v="1084" actId="1076"/>
          <ac:spMkLst>
            <pc:docMk/>
            <pc:sldMk cId="1578047966" sldId="424"/>
            <ac:spMk id="786" creationId="{EBC41E8E-CC72-B2B4-4C92-FC89E606DE89}"/>
          </ac:spMkLst>
        </pc:spChg>
        <pc:graphicFrameChg chg="add mod modGraphic">
          <ac:chgData name="Fiona Summers" userId="S::fiona.summers@ssaihq.com::f23b180f-057b-4b38-9171-08414302f650" providerId="AD" clId="Web-{13C4FAE6-95F2-4E01-8B63-D15A40D17E5B}" dt="2023-03-02T23:11:51.878" v="1069" actId="1076"/>
          <ac:graphicFrameMkLst>
            <pc:docMk/>
            <pc:sldMk cId="1578047966" sldId="424"/>
            <ac:graphicFrameMk id="4" creationId="{52C3CB6B-3B7A-D88E-85C9-E600EC342825}"/>
          </ac:graphicFrameMkLst>
        </pc:graphicFrameChg>
        <pc:picChg chg="add del">
          <ac:chgData name="Fiona Summers" userId="S::fiona.summers@ssaihq.com::f23b180f-057b-4b38-9171-08414302f650" providerId="AD" clId="Web-{13C4FAE6-95F2-4E01-8B63-D15A40D17E5B}" dt="2023-03-02T23:11:17.846" v="1068"/>
          <ac:picMkLst>
            <pc:docMk/>
            <pc:sldMk cId="1578047966" sldId="424"/>
            <ac:picMk id="762" creationId="{5BBECB69-83F9-8D4B-1E25-6384C047CF8A}"/>
          </ac:picMkLst>
        </pc:picChg>
      </pc:sldChg>
      <pc:sldChg chg="add del replId">
        <pc:chgData name="Fiona Summers" userId="S::fiona.summers@ssaihq.com::f23b180f-057b-4b38-9171-08414302f650" providerId="AD" clId="Web-{13C4FAE6-95F2-4E01-8B63-D15A40D17E5B}" dt="2023-03-02T22:29:17.562" v="747"/>
        <pc:sldMkLst>
          <pc:docMk/>
          <pc:sldMk cId="1804933233" sldId="424"/>
        </pc:sldMkLst>
      </pc:sldChg>
    </pc:docChg>
  </pc:docChgLst>
  <pc:docChgLst>
    <pc:chgData name="Yoana Vargas Magana" userId="S::yoana.vargasmagana@ssaihq.com::98645284-05c8-4f77-a3c2-b4e7a7071414" providerId="AD" clId="Web-{7D46A345-EFCE-4A86-8F38-907799ACAAC3}"/>
    <pc:docChg chg="">
      <pc:chgData name="Yoana Vargas Magana" userId="S::yoana.vargasmagana@ssaihq.com::98645284-05c8-4f77-a3c2-b4e7a7071414" providerId="AD" clId="Web-{7D46A345-EFCE-4A86-8F38-907799ACAAC3}" dt="2023-02-28T23:18:50.438" v="0"/>
      <pc:docMkLst>
        <pc:docMk/>
      </pc:docMkLst>
      <pc:sldChg chg="modCm">
        <pc:chgData name="Yoana Vargas Magana" userId="S::yoana.vargasmagana@ssaihq.com::98645284-05c8-4f77-a3c2-b4e7a7071414" providerId="AD" clId="Web-{7D46A345-EFCE-4A86-8F38-907799ACAAC3}" dt="2023-02-28T23:18:50.438" v="0"/>
        <pc:sldMkLst>
          <pc:docMk/>
          <pc:sldMk cId="768687534" sldId="391"/>
        </pc:sldMkLst>
      </pc:sldChg>
    </pc:docChg>
  </pc:docChgLst>
  <pc:docChgLst>
    <pc:chgData name="Laramie Plott" userId="S::laramie.plott@ssaihq.com::a8064d5a-ba34-4312-8c4f-d888f3e6b9b0" providerId="AD" clId="Web-{A094F7EB-F37C-ADF1-D1A4-0D466AED7F29}"/>
    <pc:docChg chg="mod modSld">
      <pc:chgData name="Laramie Plott" userId="S::laramie.plott@ssaihq.com::a8064d5a-ba34-4312-8c4f-d888f3e6b9b0" providerId="AD" clId="Web-{A094F7EB-F37C-ADF1-D1A4-0D466AED7F29}" dt="2023-03-07T20:23:41.094" v="20"/>
      <pc:docMkLst>
        <pc:docMk/>
      </pc:docMkLst>
      <pc:sldChg chg="addCm modCm">
        <pc:chgData name="Laramie Plott" userId="S::laramie.plott@ssaihq.com::a8064d5a-ba34-4312-8c4f-d888f3e6b9b0" providerId="AD" clId="Web-{A094F7EB-F37C-ADF1-D1A4-0D466AED7F29}" dt="2023-03-07T20:23:41.094" v="20"/>
        <pc:sldMkLst>
          <pc:docMk/>
          <pc:sldMk cId="2377245484" sldId="377"/>
        </pc:sldMkLst>
      </pc:sldChg>
      <pc:sldChg chg="modSp addCm">
        <pc:chgData name="Laramie Plott" userId="S::laramie.plott@ssaihq.com::a8064d5a-ba34-4312-8c4f-d888f3e6b9b0" providerId="AD" clId="Web-{A094F7EB-F37C-ADF1-D1A4-0D466AED7F29}" dt="2023-03-07T19:52:25.141" v="5"/>
        <pc:sldMkLst>
          <pc:docMk/>
          <pc:sldMk cId="3453755654" sldId="406"/>
        </pc:sldMkLst>
        <pc:graphicFrameChg chg="mod modGraphic">
          <ac:chgData name="Laramie Plott" userId="S::laramie.plott@ssaihq.com::a8064d5a-ba34-4312-8c4f-d888f3e6b9b0" providerId="AD" clId="Web-{A094F7EB-F37C-ADF1-D1A4-0D466AED7F29}" dt="2023-03-07T19:50:15.681" v="4"/>
          <ac:graphicFrameMkLst>
            <pc:docMk/>
            <pc:sldMk cId="3453755654" sldId="406"/>
            <ac:graphicFrameMk id="555" creationId="{6D454922-DDAA-34D2-15B6-166C6948A299}"/>
          </ac:graphicFrameMkLst>
        </pc:graphicFrameChg>
      </pc:sldChg>
      <pc:sldChg chg="addCm modCm">
        <pc:chgData name="Laramie Plott" userId="S::laramie.plott@ssaihq.com::a8064d5a-ba34-4312-8c4f-d888f3e6b9b0" providerId="AD" clId="Web-{A094F7EB-F37C-ADF1-D1A4-0D466AED7F29}" dt="2023-03-07T20:01:00.953" v="9"/>
        <pc:sldMkLst>
          <pc:docMk/>
          <pc:sldMk cId="1518199422" sldId="415"/>
        </pc:sldMkLst>
      </pc:sldChg>
      <pc:sldChg chg="addCm">
        <pc:chgData name="Laramie Plott" userId="S::laramie.plott@ssaihq.com::a8064d5a-ba34-4312-8c4f-d888f3e6b9b0" providerId="AD" clId="Web-{A094F7EB-F37C-ADF1-D1A4-0D466AED7F29}" dt="2023-03-07T19:54:02.835" v="6"/>
        <pc:sldMkLst>
          <pc:docMk/>
          <pc:sldMk cId="3037700649" sldId="420"/>
        </pc:sldMkLst>
      </pc:sldChg>
      <pc:sldChg chg="modSp">
        <pc:chgData name="Laramie Plott" userId="S::laramie.plott@ssaihq.com::a8064d5a-ba34-4312-8c4f-d888f3e6b9b0" providerId="AD" clId="Web-{A094F7EB-F37C-ADF1-D1A4-0D466AED7F29}" dt="2023-03-07T20:02:28.145" v="15"/>
        <pc:sldMkLst>
          <pc:docMk/>
          <pc:sldMk cId="2048268043" sldId="422"/>
        </pc:sldMkLst>
        <pc:spChg chg="mod">
          <ac:chgData name="Laramie Plott" userId="S::laramie.plott@ssaihq.com::a8064d5a-ba34-4312-8c4f-d888f3e6b9b0" providerId="AD" clId="Web-{A094F7EB-F37C-ADF1-D1A4-0D466AED7F29}" dt="2023-03-07T20:01:47.361" v="10" actId="1076"/>
          <ac:spMkLst>
            <pc:docMk/>
            <pc:sldMk cId="2048268043" sldId="422"/>
            <ac:spMk id="19" creationId="{C1078C13-8EA9-C129-9155-30F314469E12}"/>
          </ac:spMkLst>
        </pc:spChg>
        <pc:spChg chg="mod">
          <ac:chgData name="Laramie Plott" userId="S::laramie.plott@ssaihq.com::a8064d5a-ba34-4312-8c4f-d888f3e6b9b0" providerId="AD" clId="Web-{A094F7EB-F37C-ADF1-D1A4-0D466AED7F29}" dt="2023-03-07T20:02:28.145" v="15"/>
          <ac:spMkLst>
            <pc:docMk/>
            <pc:sldMk cId="2048268043" sldId="422"/>
            <ac:spMk id="20" creationId="{2EFBDA14-D493-CD49-D21A-CEB18A2F5EAE}"/>
          </ac:spMkLst>
        </pc:spChg>
        <pc:spChg chg="mod">
          <ac:chgData name="Laramie Plott" userId="S::laramie.plott@ssaihq.com::a8064d5a-ba34-4312-8c4f-d888f3e6b9b0" providerId="AD" clId="Web-{A094F7EB-F37C-ADF1-D1A4-0D466AED7F29}" dt="2023-03-07T20:02:09.691" v="14" actId="1076"/>
          <ac:spMkLst>
            <pc:docMk/>
            <pc:sldMk cId="2048268043" sldId="422"/>
            <ac:spMk id="21" creationId="{17A10591-B970-CAD1-C56F-203C22223D69}"/>
          </ac:spMkLst>
        </pc:spChg>
      </pc:sldChg>
      <pc:sldChg chg="addCm modCm">
        <pc:chgData name="Laramie Plott" userId="S::laramie.plott@ssaihq.com::a8064d5a-ba34-4312-8c4f-d888f3e6b9b0" providerId="AD" clId="Web-{A094F7EB-F37C-ADF1-D1A4-0D466AED7F29}" dt="2023-03-07T20:21:57.728" v="19"/>
        <pc:sldMkLst>
          <pc:docMk/>
          <pc:sldMk cId="1578047966" sldId="424"/>
        </pc:sldMkLst>
      </pc:sldChg>
      <pc:sldChg chg="addCm">
        <pc:chgData name="Laramie Plott" userId="S::laramie.plott@ssaihq.com::a8064d5a-ba34-4312-8c4f-d888f3e6b9b0" providerId="AD" clId="Web-{A094F7EB-F37C-ADF1-D1A4-0D466AED7F29}" dt="2023-03-07T20:09:22.138" v="16"/>
        <pc:sldMkLst>
          <pc:docMk/>
          <pc:sldMk cId="3318605491" sldId="425"/>
        </pc:sldMkLst>
      </pc:sldChg>
    </pc:docChg>
  </pc:docChgLst>
  <pc:docChgLst>
    <pc:chgData name="Andrea Delgado" userId="S::andrea.delgado@ssaihq.com::d9cca45f-82e8-4682-aa28-9d001259e4e4" providerId="AD" clId="Web-{21426E9B-DA0E-6175-7D10-B3E49D968CD3}"/>
    <pc:docChg chg="modSld">
      <pc:chgData name="Andrea Delgado" userId="S::andrea.delgado@ssaihq.com::d9cca45f-82e8-4682-aa28-9d001259e4e4" providerId="AD" clId="Web-{21426E9B-DA0E-6175-7D10-B3E49D968CD3}" dt="2023-03-02T17:27:10.575" v="229"/>
      <pc:docMkLst>
        <pc:docMk/>
      </pc:docMkLst>
      <pc:sldChg chg="modSp modCm">
        <pc:chgData name="Andrea Delgado" userId="S::andrea.delgado@ssaihq.com::d9cca45f-82e8-4682-aa28-9d001259e4e4" providerId="AD" clId="Web-{21426E9B-DA0E-6175-7D10-B3E49D968CD3}" dt="2023-03-02T17:26:44.933" v="161" actId="20577"/>
        <pc:sldMkLst>
          <pc:docMk/>
          <pc:sldMk cId="411352167" sldId="386"/>
        </pc:sldMkLst>
        <pc:spChg chg="mod">
          <ac:chgData name="Andrea Delgado" userId="S::andrea.delgado@ssaihq.com::d9cca45f-82e8-4682-aa28-9d001259e4e4" providerId="AD" clId="Web-{21426E9B-DA0E-6175-7D10-B3E49D968CD3}" dt="2023-03-02T17:26:44.933" v="161" actId="20577"/>
          <ac:spMkLst>
            <pc:docMk/>
            <pc:sldMk cId="411352167" sldId="386"/>
            <ac:spMk id="17" creationId="{CCD01A39-1E35-B770-439B-1F8C58ABEBB8}"/>
          </ac:spMkLst>
        </pc:spChg>
      </pc:sldChg>
      <pc:sldChg chg="modNotes">
        <pc:chgData name="Andrea Delgado" userId="S::andrea.delgado@ssaihq.com::d9cca45f-82e8-4682-aa28-9d001259e4e4" providerId="AD" clId="Web-{21426E9B-DA0E-6175-7D10-B3E49D968CD3}" dt="2023-03-02T17:27:10.575" v="229"/>
        <pc:sldMkLst>
          <pc:docMk/>
          <pc:sldMk cId="3453755654" sldId="406"/>
        </pc:sldMkLst>
      </pc:sldChg>
    </pc:docChg>
  </pc:docChgLst>
  <pc:docChgLst>
    <pc:chgData name="Andrea Delgado" userId="S::andrea.delgado@ssaihq.com::d9cca45f-82e8-4682-aa28-9d001259e4e4" providerId="AD" clId="Web-{2D9E5A9D-E19D-E7FE-1EC3-1DCFD15CC911}"/>
    <pc:docChg chg="modSld">
      <pc:chgData name="Andrea Delgado" userId="S::andrea.delgado@ssaihq.com::d9cca45f-82e8-4682-aa28-9d001259e4e4" providerId="AD" clId="Web-{2D9E5A9D-E19D-E7FE-1EC3-1DCFD15CC911}" dt="2023-03-02T21:41:03.605" v="823"/>
      <pc:docMkLst>
        <pc:docMk/>
      </pc:docMkLst>
      <pc:sldChg chg="addSp delSp modSp">
        <pc:chgData name="Andrea Delgado" userId="S::andrea.delgado@ssaihq.com::d9cca45f-82e8-4682-aa28-9d001259e4e4" providerId="AD" clId="Web-{2D9E5A9D-E19D-E7FE-1EC3-1DCFD15CC911}" dt="2023-03-02T21:41:03.605" v="823"/>
        <pc:sldMkLst>
          <pc:docMk/>
          <pc:sldMk cId="1518199422" sldId="415"/>
        </pc:sldMkLst>
        <pc:spChg chg="add mod">
          <ac:chgData name="Andrea Delgado" userId="S::andrea.delgado@ssaihq.com::d9cca45f-82e8-4682-aa28-9d001259e4e4" providerId="AD" clId="Web-{2D9E5A9D-E19D-E7FE-1EC3-1DCFD15CC911}" dt="2023-03-02T21:40:43.933" v="819"/>
          <ac:spMkLst>
            <pc:docMk/>
            <pc:sldMk cId="1518199422" sldId="415"/>
            <ac:spMk id="2532" creationId="{5B9AB2F4-1DF3-67DC-15B8-2B377A672FC1}"/>
          </ac:spMkLst>
        </pc:spChg>
        <pc:spChg chg="add mod">
          <ac:chgData name="Andrea Delgado" userId="S::andrea.delgado@ssaihq.com::d9cca45f-82e8-4682-aa28-9d001259e4e4" providerId="AD" clId="Web-{2D9E5A9D-E19D-E7FE-1EC3-1DCFD15CC911}" dt="2023-03-02T21:40:49.620" v="820"/>
          <ac:spMkLst>
            <pc:docMk/>
            <pc:sldMk cId="1518199422" sldId="415"/>
            <ac:spMk id="2533" creationId="{8B3F4167-325E-44FB-DEBF-98C9CE43E1F1}"/>
          </ac:spMkLst>
        </pc:spChg>
        <pc:spChg chg="add mod">
          <ac:chgData name="Andrea Delgado" userId="S::andrea.delgado@ssaihq.com::d9cca45f-82e8-4682-aa28-9d001259e4e4" providerId="AD" clId="Web-{2D9E5A9D-E19D-E7FE-1EC3-1DCFD15CC911}" dt="2023-03-02T21:41:00.496" v="822"/>
          <ac:spMkLst>
            <pc:docMk/>
            <pc:sldMk cId="1518199422" sldId="415"/>
            <ac:spMk id="2534" creationId="{D95B0E64-36DF-E10F-69AB-B245B601CF86}"/>
          </ac:spMkLst>
        </pc:spChg>
        <pc:spChg chg="add del">
          <ac:chgData name="Andrea Delgado" userId="S::andrea.delgado@ssaihq.com::d9cca45f-82e8-4682-aa28-9d001259e4e4" providerId="AD" clId="Web-{2D9E5A9D-E19D-E7FE-1EC3-1DCFD15CC911}" dt="2023-03-02T21:35:14.500" v="723"/>
          <ac:spMkLst>
            <pc:docMk/>
            <pc:sldMk cId="1518199422" sldId="415"/>
            <ac:spMk id="2535" creationId="{0D35ABAD-7F8E-98C9-241D-CC2E3D7E53F1}"/>
          </ac:spMkLst>
        </pc:spChg>
        <pc:spChg chg="add mod">
          <ac:chgData name="Andrea Delgado" userId="S::andrea.delgado@ssaihq.com::d9cca45f-82e8-4682-aa28-9d001259e4e4" providerId="AD" clId="Web-{2D9E5A9D-E19D-E7FE-1EC3-1DCFD15CC911}" dt="2023-03-02T21:40:24.651" v="816" actId="1076"/>
          <ac:spMkLst>
            <pc:docMk/>
            <pc:sldMk cId="1518199422" sldId="415"/>
            <ac:spMk id="2536" creationId="{2CAC84A2-4379-F3ED-A7AC-692A49C0EB11}"/>
          </ac:spMkLst>
        </pc:spChg>
        <pc:spChg chg="add mod">
          <ac:chgData name="Andrea Delgado" userId="S::andrea.delgado@ssaihq.com::d9cca45f-82e8-4682-aa28-9d001259e4e4" providerId="AD" clId="Web-{2D9E5A9D-E19D-E7FE-1EC3-1DCFD15CC911}" dt="2023-03-02T21:38:48.257" v="800" actId="14100"/>
          <ac:spMkLst>
            <pc:docMk/>
            <pc:sldMk cId="1518199422" sldId="415"/>
            <ac:spMk id="2537" creationId="{4776E1FF-D4AE-EEC1-AD4E-398C9E575B9E}"/>
          </ac:spMkLst>
        </pc:spChg>
        <pc:spChg chg="add mod">
          <ac:chgData name="Andrea Delgado" userId="S::andrea.delgado@ssaihq.com::d9cca45f-82e8-4682-aa28-9d001259e4e4" providerId="AD" clId="Web-{2D9E5A9D-E19D-E7FE-1EC3-1DCFD15CC911}" dt="2023-03-02T21:38:52.851" v="802" actId="14100"/>
          <ac:spMkLst>
            <pc:docMk/>
            <pc:sldMk cId="1518199422" sldId="415"/>
            <ac:spMk id="2538" creationId="{62B3B3AD-89D4-5A22-37C8-E4023326BD1A}"/>
          </ac:spMkLst>
        </pc:spChg>
        <pc:spChg chg="add mod">
          <ac:chgData name="Andrea Delgado" userId="S::andrea.delgado@ssaihq.com::d9cca45f-82e8-4682-aa28-9d001259e4e4" providerId="AD" clId="Web-{2D9E5A9D-E19D-E7FE-1EC3-1DCFD15CC911}" dt="2023-03-02T21:39:14.602" v="807" actId="1076"/>
          <ac:spMkLst>
            <pc:docMk/>
            <pc:sldMk cId="1518199422" sldId="415"/>
            <ac:spMk id="2539" creationId="{423F0945-DD6D-7C1F-396D-4040EFB15341}"/>
          </ac:spMkLst>
        </pc:spChg>
        <pc:spChg chg="add mod">
          <ac:chgData name="Andrea Delgado" userId="S::andrea.delgado@ssaihq.com::d9cca45f-82e8-4682-aa28-9d001259e4e4" providerId="AD" clId="Web-{2D9E5A9D-E19D-E7FE-1EC3-1DCFD15CC911}" dt="2023-03-02T21:39:10.289" v="806" actId="1076"/>
          <ac:spMkLst>
            <pc:docMk/>
            <pc:sldMk cId="1518199422" sldId="415"/>
            <ac:spMk id="2540" creationId="{EF425802-350C-FBB3-1462-6166DE87B758}"/>
          </ac:spMkLst>
        </pc:spChg>
        <pc:spChg chg="add mod">
          <ac:chgData name="Andrea Delgado" userId="S::andrea.delgado@ssaihq.com::d9cca45f-82e8-4682-aa28-9d001259e4e4" providerId="AD" clId="Web-{2D9E5A9D-E19D-E7FE-1EC3-1DCFD15CC911}" dt="2023-03-02T21:41:03.605" v="823"/>
          <ac:spMkLst>
            <pc:docMk/>
            <pc:sldMk cId="1518199422" sldId="415"/>
            <ac:spMk id="2541" creationId="{2C8AECBF-EFDE-F432-14DF-D2FAC05E48EC}"/>
          </ac:spMkLst>
        </pc:spChg>
        <pc:spChg chg="add del">
          <ac:chgData name="Andrea Delgado" userId="S::andrea.delgado@ssaihq.com::d9cca45f-82e8-4682-aa28-9d001259e4e4" providerId="AD" clId="Web-{2D9E5A9D-E19D-E7FE-1EC3-1DCFD15CC911}" dt="2023-03-02T21:37:29.676" v="794"/>
          <ac:spMkLst>
            <pc:docMk/>
            <pc:sldMk cId="1518199422" sldId="415"/>
            <ac:spMk id="2542" creationId="{1CC6F7E0-B023-69D1-D278-3BFA972964A6}"/>
          </ac:spMkLst>
        </pc:spChg>
        <pc:graphicFrameChg chg="add del mod modGraphic">
          <ac:chgData name="Andrea Delgado" userId="S::andrea.delgado@ssaihq.com::d9cca45f-82e8-4682-aa28-9d001259e4e4" providerId="AD" clId="Web-{2D9E5A9D-E19D-E7FE-1EC3-1DCFD15CC911}" dt="2023-03-02T21:09:10.759" v="45"/>
          <ac:graphicFrameMkLst>
            <pc:docMk/>
            <pc:sldMk cId="1518199422" sldId="415"/>
            <ac:graphicFrameMk id="2" creationId="{21EC3E3F-EF0C-1E84-CD62-003FDE9DF413}"/>
          </ac:graphicFrameMkLst>
        </pc:graphicFrameChg>
        <pc:graphicFrameChg chg="add del">
          <ac:chgData name="Andrea Delgado" userId="S::andrea.delgado@ssaihq.com::d9cca45f-82e8-4682-aa28-9d001259e4e4" providerId="AD" clId="Web-{2D9E5A9D-E19D-E7FE-1EC3-1DCFD15CC911}" dt="2023-03-02T21:09:09.447" v="44"/>
          <ac:graphicFrameMkLst>
            <pc:docMk/>
            <pc:sldMk cId="1518199422" sldId="415"/>
            <ac:graphicFrameMk id="595" creationId="{09EB969F-3445-C1A8-ECAB-FC528E208593}"/>
          </ac:graphicFrameMkLst>
        </pc:graphicFrameChg>
        <pc:graphicFrameChg chg="add del mod modGraphic">
          <ac:chgData name="Andrea Delgado" userId="S::andrea.delgado@ssaihq.com::d9cca45f-82e8-4682-aa28-9d001259e4e4" providerId="AD" clId="Web-{2D9E5A9D-E19D-E7FE-1EC3-1DCFD15CC911}" dt="2023-03-02T21:39:19.305" v="808"/>
          <ac:graphicFrameMkLst>
            <pc:docMk/>
            <pc:sldMk cId="1518199422" sldId="415"/>
            <ac:graphicFrameMk id="611" creationId="{1045F4AA-68C1-1666-BFCC-F60D16743212}"/>
          </ac:graphicFrameMkLst>
        </pc:graphicFrameChg>
        <pc:graphicFrameChg chg="add del mod modGraphic">
          <ac:chgData name="Andrea Delgado" userId="S::andrea.delgado@ssaihq.com::d9cca45f-82e8-4682-aa28-9d001259e4e4" providerId="AD" clId="Web-{2D9E5A9D-E19D-E7FE-1EC3-1DCFD15CC911}" dt="2023-03-02T21:30:44.803" v="541"/>
          <ac:graphicFrameMkLst>
            <pc:docMk/>
            <pc:sldMk cId="1518199422" sldId="415"/>
            <ac:graphicFrameMk id="1458" creationId="{475BEEEB-A453-8BF0-BA3C-7E219308E7DB}"/>
          </ac:graphicFrameMkLst>
        </pc:graphicFrameChg>
        <pc:graphicFrameChg chg="add del mod modGraphic">
          <ac:chgData name="Andrea Delgado" userId="S::andrea.delgado@ssaihq.com::d9cca45f-82e8-4682-aa28-9d001259e4e4" providerId="AD" clId="Web-{2D9E5A9D-E19D-E7FE-1EC3-1DCFD15CC911}" dt="2023-03-02T21:33:25.121" v="658"/>
          <ac:graphicFrameMkLst>
            <pc:docMk/>
            <pc:sldMk cId="1518199422" sldId="415"/>
            <ac:graphicFrameMk id="1464" creationId="{40A72631-3CC3-7194-BBCB-50CC3AF78E98}"/>
          </ac:graphicFrameMkLst>
        </pc:graphicFrameChg>
      </pc:sldChg>
      <pc:sldChg chg="addSp delSp modSp">
        <pc:chgData name="Andrea Delgado" userId="S::andrea.delgado@ssaihq.com::d9cca45f-82e8-4682-aa28-9d001259e4e4" providerId="AD" clId="Web-{2D9E5A9D-E19D-E7FE-1EC3-1DCFD15CC911}" dt="2023-03-02T21:34:53.843" v="707" actId="20577"/>
        <pc:sldMkLst>
          <pc:docMk/>
          <pc:sldMk cId="3037700649" sldId="420"/>
        </pc:sldMkLst>
        <pc:spChg chg="add del mod">
          <ac:chgData name="Andrea Delgado" userId="S::andrea.delgado@ssaihq.com::d9cca45f-82e8-4682-aa28-9d001259e4e4" providerId="AD" clId="Web-{2D9E5A9D-E19D-E7FE-1EC3-1DCFD15CC911}" dt="2023-03-02T21:25:55.403" v="390"/>
          <ac:spMkLst>
            <pc:docMk/>
            <pc:sldMk cId="3037700649" sldId="420"/>
            <ac:spMk id="2844" creationId="{60F5C695-FF42-3111-8DF6-B72DDC387F98}"/>
          </ac:spMkLst>
        </pc:spChg>
        <pc:spChg chg="add del mod">
          <ac:chgData name="Andrea Delgado" userId="S::andrea.delgado@ssaihq.com::d9cca45f-82e8-4682-aa28-9d001259e4e4" providerId="AD" clId="Web-{2D9E5A9D-E19D-E7FE-1EC3-1DCFD15CC911}" dt="2023-03-02T21:25:54.215" v="389"/>
          <ac:spMkLst>
            <pc:docMk/>
            <pc:sldMk cId="3037700649" sldId="420"/>
            <ac:spMk id="2845" creationId="{57D4366D-8D40-1EE1-5D11-C9D55429A4C1}"/>
          </ac:spMkLst>
        </pc:spChg>
        <pc:spChg chg="add del mod">
          <ac:chgData name="Andrea Delgado" userId="S::andrea.delgado@ssaihq.com::d9cca45f-82e8-4682-aa28-9d001259e4e4" providerId="AD" clId="Web-{2D9E5A9D-E19D-E7FE-1EC3-1DCFD15CC911}" dt="2023-03-02T21:27:36.531" v="447"/>
          <ac:spMkLst>
            <pc:docMk/>
            <pc:sldMk cId="3037700649" sldId="420"/>
            <ac:spMk id="3098" creationId="{46E96D50-AFA6-7869-835F-1DE516915B3E}"/>
          </ac:spMkLst>
        </pc:spChg>
        <pc:graphicFrameChg chg="add del mod modGraphic">
          <ac:chgData name="Andrea Delgado" userId="S::andrea.delgado@ssaihq.com::d9cca45f-82e8-4682-aa28-9d001259e4e4" providerId="AD" clId="Web-{2D9E5A9D-E19D-E7FE-1EC3-1DCFD15CC911}" dt="2023-03-02T21:05:22.611" v="1"/>
          <ac:graphicFrameMkLst>
            <pc:docMk/>
            <pc:sldMk cId="3037700649" sldId="420"/>
            <ac:graphicFrameMk id="2" creationId="{41C5EFF3-0B5F-5881-79AA-854CC1017AE3}"/>
          </ac:graphicFrameMkLst>
        </pc:graphicFrameChg>
        <pc:graphicFrameChg chg="add mod modGraphic">
          <ac:chgData name="Andrea Delgado" userId="S::andrea.delgado@ssaihq.com::d9cca45f-82e8-4682-aa28-9d001259e4e4" providerId="AD" clId="Web-{2D9E5A9D-E19D-E7FE-1EC3-1DCFD15CC911}" dt="2023-03-02T21:34:53.843" v="707" actId="20577"/>
          <ac:graphicFrameMkLst>
            <pc:docMk/>
            <pc:sldMk cId="3037700649" sldId="420"/>
            <ac:graphicFrameMk id="14" creationId="{8F314385-7526-3817-72C8-009808D5D255}"/>
          </ac:graphicFrameMkLst>
        </pc:graphicFrameChg>
        <pc:graphicFrameChg chg="add del mod modGraphic">
          <ac:chgData name="Andrea Delgado" userId="S::andrea.delgado@ssaihq.com::d9cca45f-82e8-4682-aa28-9d001259e4e4" providerId="AD" clId="Web-{2D9E5A9D-E19D-E7FE-1EC3-1DCFD15CC911}" dt="2023-03-02T21:21:52.066" v="344"/>
          <ac:graphicFrameMkLst>
            <pc:docMk/>
            <pc:sldMk cId="3037700649" sldId="420"/>
            <ac:graphicFrameMk id="2150" creationId="{1C27EA84-E904-C1C9-6807-56C57D02D1E7}"/>
          </ac:graphicFrameMkLst>
        </pc:graphicFrameChg>
        <pc:graphicFrameChg chg="add mod modGraphic">
          <ac:chgData name="Andrea Delgado" userId="S::andrea.delgado@ssaihq.com::d9cca45f-82e8-4682-aa28-9d001259e4e4" providerId="AD" clId="Web-{2D9E5A9D-E19D-E7FE-1EC3-1DCFD15CC911}" dt="2023-03-02T21:27:45.766" v="449" actId="1076"/>
          <ac:graphicFrameMkLst>
            <pc:docMk/>
            <pc:sldMk cId="3037700649" sldId="420"/>
            <ac:graphicFrameMk id="2634" creationId="{6486FBA5-1622-9955-71F2-CC79E945BCAF}"/>
          </ac:graphicFrameMkLst>
        </pc:graphicFrameChg>
      </pc:sldChg>
    </pc:docChg>
  </pc:docChgLst>
  <pc:docChgLst>
    <pc:chgData name="Fiona Summers" userId="S::fiona.summers@ssaihq.com::f23b180f-057b-4b38-9171-08414302f650" providerId="AD" clId="Web-{7B349DD4-A073-4BBC-AC25-959588E23F8F}"/>
    <pc:docChg chg="modSld">
      <pc:chgData name="Fiona Summers" userId="S::fiona.summers@ssaihq.com::f23b180f-057b-4b38-9171-08414302f650" providerId="AD" clId="Web-{7B349DD4-A073-4BBC-AC25-959588E23F8F}" dt="2023-03-15T21:46:00.459" v="36"/>
      <pc:docMkLst>
        <pc:docMk/>
      </pc:docMkLst>
      <pc:sldChg chg="modCm">
        <pc:chgData name="Fiona Summers" userId="S::fiona.summers@ssaihq.com::f23b180f-057b-4b38-9171-08414302f650" providerId="AD" clId="Web-{7B349DD4-A073-4BBC-AC25-959588E23F8F}" dt="2023-03-15T21:43:25.378" v="1"/>
        <pc:sldMkLst>
          <pc:docMk/>
          <pc:sldMk cId="3934750962" sldId="378"/>
        </pc:sldMkLst>
      </pc:sldChg>
      <pc:sldChg chg="modCm">
        <pc:chgData name="Fiona Summers" userId="S::fiona.summers@ssaihq.com::f23b180f-057b-4b38-9171-08414302f650" providerId="AD" clId="Web-{7B349DD4-A073-4BBC-AC25-959588E23F8F}" dt="2023-03-15T21:42:36.409" v="0"/>
        <pc:sldMkLst>
          <pc:docMk/>
          <pc:sldMk cId="865586945" sldId="383"/>
        </pc:sldMkLst>
      </pc:sldChg>
      <pc:sldChg chg="modSp modCm">
        <pc:chgData name="Fiona Summers" userId="S::fiona.summers@ssaihq.com::f23b180f-057b-4b38-9171-08414302f650" providerId="AD" clId="Web-{7B349DD4-A073-4BBC-AC25-959588E23F8F}" dt="2023-03-15T21:46:00.459" v="36"/>
        <pc:sldMkLst>
          <pc:docMk/>
          <pc:sldMk cId="665875327" sldId="399"/>
        </pc:sldMkLst>
        <pc:spChg chg="mod">
          <ac:chgData name="Fiona Summers" userId="S::fiona.summers@ssaihq.com::f23b180f-057b-4b38-9171-08414302f650" providerId="AD" clId="Web-{7B349DD4-A073-4BBC-AC25-959588E23F8F}" dt="2023-03-15T21:44:51.770" v="19" actId="20577"/>
          <ac:spMkLst>
            <pc:docMk/>
            <pc:sldMk cId="665875327" sldId="399"/>
            <ac:spMk id="3" creationId="{BF2B5B55-6984-C04C-F5EE-FB5436ED6866}"/>
          </ac:spMkLst>
        </pc:spChg>
        <pc:graphicFrameChg chg="modGraphic">
          <ac:chgData name="Fiona Summers" userId="S::fiona.summers@ssaihq.com::f23b180f-057b-4b38-9171-08414302f650" providerId="AD" clId="Web-{7B349DD4-A073-4BBC-AC25-959588E23F8F}" dt="2023-03-15T21:45:45.053" v="35" actId="20577"/>
          <ac:graphicFrameMkLst>
            <pc:docMk/>
            <pc:sldMk cId="665875327" sldId="399"/>
            <ac:graphicFrameMk id="6" creationId="{DB5407F4-588C-1A76-EE2B-BDE3C4826887}"/>
          </ac:graphicFrameMkLst>
        </pc:graphicFrameChg>
      </pc:sldChg>
      <pc:sldChg chg="modCm">
        <pc:chgData name="Fiona Summers" userId="S::fiona.summers@ssaihq.com::f23b180f-057b-4b38-9171-08414302f650" providerId="AD" clId="Web-{7B349DD4-A073-4BBC-AC25-959588E23F8F}" dt="2023-03-15T21:44:10.051" v="5"/>
        <pc:sldMkLst>
          <pc:docMk/>
          <pc:sldMk cId="3453755654" sldId="406"/>
        </pc:sldMkLst>
      </pc:sldChg>
    </pc:docChg>
  </pc:docChgLst>
  <pc:docChgLst>
    <pc:chgData name="Fiona Summers" userId="S::fiona.summers@ssaihq.com::f23b180f-057b-4b38-9171-08414302f650" providerId="AD" clId="Web-{27049261-C0D6-4A7B-80BD-4D21424DC156}"/>
    <pc:docChg chg="modSld">
      <pc:chgData name="Fiona Summers" userId="S::fiona.summers@ssaihq.com::f23b180f-057b-4b38-9171-08414302f650" providerId="AD" clId="Web-{27049261-C0D6-4A7B-80BD-4D21424DC156}" dt="2023-03-02T23:18:49.416" v="13" actId="20577"/>
      <pc:docMkLst>
        <pc:docMk/>
      </pc:docMkLst>
      <pc:sldChg chg="modSp">
        <pc:chgData name="Fiona Summers" userId="S::fiona.summers@ssaihq.com::f23b180f-057b-4b38-9171-08414302f650" providerId="AD" clId="Web-{27049261-C0D6-4A7B-80BD-4D21424DC156}" dt="2023-03-02T23:18:49.416" v="13" actId="20577"/>
        <pc:sldMkLst>
          <pc:docMk/>
          <pc:sldMk cId="335158980" sldId="423"/>
        </pc:sldMkLst>
        <pc:spChg chg="mod">
          <ac:chgData name="Fiona Summers" userId="S::fiona.summers@ssaihq.com::f23b180f-057b-4b38-9171-08414302f650" providerId="AD" clId="Web-{27049261-C0D6-4A7B-80BD-4D21424DC156}" dt="2023-03-02T23:18:49.416" v="13" actId="20577"/>
          <ac:spMkLst>
            <pc:docMk/>
            <pc:sldMk cId="335158980" sldId="423"/>
            <ac:spMk id="3" creationId="{40681368-788D-9575-93B0-EFB819E71EED}"/>
          </ac:spMkLst>
        </pc:spChg>
      </pc:sldChg>
    </pc:docChg>
  </pc:docChgLst>
  <pc:docChgLst>
    <pc:chgData name="Lauren Christian" userId="S::lauren.christian@ssaihq.com::13f16325-60b8-4efa-b626-a0a7da769406" providerId="AD" clId="Web-{1C0E1E80-59D9-41B8-849D-0398C7384552}"/>
    <pc:docChg chg="mod modSld">
      <pc:chgData name="Lauren Christian" userId="S::lauren.christian@ssaihq.com::13f16325-60b8-4efa-b626-a0a7da769406" providerId="AD" clId="Web-{1C0E1E80-59D9-41B8-849D-0398C7384552}" dt="2023-02-06T23:09:24.936" v="17" actId="1076"/>
      <pc:docMkLst>
        <pc:docMk/>
      </pc:docMkLst>
      <pc:sldChg chg="addSp delSp modSp addCm modNotes">
        <pc:chgData name="Lauren Christian" userId="S::lauren.christian@ssaihq.com::13f16325-60b8-4efa-b626-a0a7da769406" providerId="AD" clId="Web-{1C0E1E80-59D9-41B8-849D-0398C7384552}" dt="2023-02-06T23:09:24.936" v="17" actId="1076"/>
        <pc:sldMkLst>
          <pc:docMk/>
          <pc:sldMk cId="3646699976" sldId="282"/>
        </pc:sldMkLst>
        <pc:spChg chg="mod">
          <ac:chgData name="Lauren Christian" userId="S::lauren.christian@ssaihq.com::13f16325-60b8-4efa-b626-a0a7da769406" providerId="AD" clId="Web-{1C0E1E80-59D9-41B8-849D-0398C7384552}" dt="2023-02-06T23:00:14.802" v="1" actId="20577"/>
          <ac:spMkLst>
            <pc:docMk/>
            <pc:sldMk cId="3646699976" sldId="282"/>
            <ac:spMk id="2" creationId="{3CFF49F6-AF83-34F4-8E16-17127E15AA59}"/>
          </ac:spMkLst>
        </pc:spChg>
        <pc:spChg chg="add del mod">
          <ac:chgData name="Lauren Christian" userId="S::lauren.christian@ssaihq.com::13f16325-60b8-4efa-b626-a0a7da769406" providerId="AD" clId="Web-{1C0E1E80-59D9-41B8-849D-0398C7384552}" dt="2023-02-06T23:07:59.898" v="16"/>
          <ac:spMkLst>
            <pc:docMk/>
            <pc:sldMk cId="3646699976" sldId="282"/>
            <ac:spMk id="4" creationId="{4075EA5B-CB8B-DD50-F89D-760C7E16E12F}"/>
          </ac:spMkLst>
        </pc:spChg>
        <pc:picChg chg="add mod modCrop">
          <ac:chgData name="Lauren Christian" userId="S::lauren.christian@ssaihq.com::13f16325-60b8-4efa-b626-a0a7da769406" providerId="AD" clId="Web-{1C0E1E80-59D9-41B8-849D-0398C7384552}" dt="2023-02-06T23:09:24.936" v="17" actId="1076"/>
          <ac:picMkLst>
            <pc:docMk/>
            <pc:sldMk cId="3646699976" sldId="282"/>
            <ac:picMk id="3" creationId="{DBED18CE-80B0-5639-B977-93D835D851F3}"/>
          </ac:picMkLst>
        </pc:picChg>
      </pc:sldChg>
    </pc:docChg>
  </pc:docChgLst>
  <pc:docChgLst>
    <pc:chgData name="Yoana Vargas Magana" userId="S::yoana.vargasmagana@ssaihq.com::98645284-05c8-4f77-a3c2-b4e7a7071414" providerId="AD" clId="Web-{D458047F-4B81-4642-B235-1DACD3D0269B}"/>
    <pc:docChg chg="addSld delSld modSld">
      <pc:chgData name="Yoana Vargas Magana" userId="S::yoana.vargasmagana@ssaihq.com::98645284-05c8-4f77-a3c2-b4e7a7071414" providerId="AD" clId="Web-{D458047F-4B81-4642-B235-1DACD3D0269B}" dt="2023-02-28T22:40:39.058" v="184" actId="14100"/>
      <pc:docMkLst>
        <pc:docMk/>
      </pc:docMkLst>
      <pc:sldChg chg="addSp delSp modSp addCm modCm modNotes">
        <pc:chgData name="Yoana Vargas Magana" userId="S::yoana.vargasmagana@ssaihq.com::98645284-05c8-4f77-a3c2-b4e7a7071414" providerId="AD" clId="Web-{D458047F-4B81-4642-B235-1DACD3D0269B}" dt="2023-02-28T22:40:39.058" v="184" actId="14100"/>
        <pc:sldMkLst>
          <pc:docMk/>
          <pc:sldMk cId="3714727392" sldId="389"/>
        </pc:sldMkLst>
        <pc:spChg chg="mod">
          <ac:chgData name="Yoana Vargas Magana" userId="S::yoana.vargasmagana@ssaihq.com::98645284-05c8-4f77-a3c2-b4e7a7071414" providerId="AD" clId="Web-{D458047F-4B81-4642-B235-1DACD3D0269B}" dt="2023-02-28T22:25:34.528" v="122" actId="20577"/>
          <ac:spMkLst>
            <pc:docMk/>
            <pc:sldMk cId="3714727392" sldId="389"/>
            <ac:spMk id="2" creationId="{1A9420A4-C218-AC89-431B-1A58BD0964C0}"/>
          </ac:spMkLst>
        </pc:spChg>
        <pc:spChg chg="add mod">
          <ac:chgData name="Yoana Vargas Magana" userId="S::yoana.vargasmagana@ssaihq.com::98645284-05c8-4f77-a3c2-b4e7a7071414" providerId="AD" clId="Web-{D458047F-4B81-4642-B235-1DACD3D0269B}" dt="2023-02-28T22:29:28.677" v="154" actId="20577"/>
          <ac:spMkLst>
            <pc:docMk/>
            <pc:sldMk cId="3714727392" sldId="389"/>
            <ac:spMk id="4" creationId="{D8E5E589-7914-B6C4-7A14-7F57276FFF05}"/>
          </ac:spMkLst>
        </pc:spChg>
        <pc:picChg chg="add mod">
          <ac:chgData name="Yoana Vargas Magana" userId="S::yoana.vargasmagana@ssaihq.com::98645284-05c8-4f77-a3c2-b4e7a7071414" providerId="AD" clId="Web-{D458047F-4B81-4642-B235-1DACD3D0269B}" dt="2023-02-28T22:35:49.518" v="169" actId="1076"/>
          <ac:picMkLst>
            <pc:docMk/>
            <pc:sldMk cId="3714727392" sldId="389"/>
            <ac:picMk id="3" creationId="{6DDB6FC6-B255-0FB8-619B-71D7B1C4A7D8}"/>
          </ac:picMkLst>
        </pc:picChg>
        <pc:picChg chg="add mod">
          <ac:chgData name="Yoana Vargas Magana" userId="S::yoana.vargasmagana@ssaihq.com::98645284-05c8-4f77-a3c2-b4e7a7071414" providerId="AD" clId="Web-{D458047F-4B81-4642-B235-1DACD3D0269B}" dt="2023-02-28T22:35:49.580" v="170" actId="1076"/>
          <ac:picMkLst>
            <pc:docMk/>
            <pc:sldMk cId="3714727392" sldId="389"/>
            <ac:picMk id="5" creationId="{9BF9E9E7-4109-2831-D51A-F185F56FEA73}"/>
          </ac:picMkLst>
        </pc:picChg>
        <pc:picChg chg="add mod">
          <ac:chgData name="Yoana Vargas Magana" userId="S::yoana.vargasmagana@ssaihq.com::98645284-05c8-4f77-a3c2-b4e7a7071414" providerId="AD" clId="Web-{D458047F-4B81-4642-B235-1DACD3D0269B}" dt="2023-02-28T22:34:43.406" v="167" actId="1076"/>
          <ac:picMkLst>
            <pc:docMk/>
            <pc:sldMk cId="3714727392" sldId="389"/>
            <ac:picMk id="6" creationId="{EBE00598-39F2-5D21-E6A7-BFEE8C84798B}"/>
          </ac:picMkLst>
        </pc:picChg>
        <pc:picChg chg="add del mod">
          <ac:chgData name="Yoana Vargas Magana" userId="S::yoana.vargasmagana@ssaihq.com::98645284-05c8-4f77-a3c2-b4e7a7071414" providerId="AD" clId="Web-{D458047F-4B81-4642-B235-1DACD3D0269B}" dt="2023-02-28T22:40:10.386" v="174"/>
          <ac:picMkLst>
            <pc:docMk/>
            <pc:sldMk cId="3714727392" sldId="389"/>
            <ac:picMk id="7" creationId="{3DA252BB-2ED3-856B-FD34-B58B107CFE25}"/>
          </ac:picMkLst>
        </pc:picChg>
        <pc:picChg chg="add mod">
          <ac:chgData name="Yoana Vargas Magana" userId="S::yoana.vargasmagana@ssaihq.com::98645284-05c8-4f77-a3c2-b4e7a7071414" providerId="AD" clId="Web-{D458047F-4B81-4642-B235-1DACD3D0269B}" dt="2023-02-28T22:40:39.058" v="184" actId="14100"/>
          <ac:picMkLst>
            <pc:docMk/>
            <pc:sldMk cId="3714727392" sldId="389"/>
            <ac:picMk id="8" creationId="{92D791C1-7BE5-FFEC-72AC-C8C6F079F06B}"/>
          </ac:picMkLst>
        </pc:picChg>
      </pc:sldChg>
      <pc:sldChg chg="addSp delSp modSp add del addCm delCm modCm">
        <pc:chgData name="Yoana Vargas Magana" userId="S::yoana.vargasmagana@ssaihq.com::98645284-05c8-4f77-a3c2-b4e7a7071414" providerId="AD" clId="Web-{D458047F-4B81-4642-B235-1DACD3D0269B}" dt="2023-02-28T22:25:09.621" v="120" actId="1076"/>
        <pc:sldMkLst>
          <pc:docMk/>
          <pc:sldMk cId="768687534" sldId="391"/>
        </pc:sldMkLst>
        <pc:spChg chg="add del mod">
          <ac:chgData name="Yoana Vargas Magana" userId="S::yoana.vargasmagana@ssaihq.com::98645284-05c8-4f77-a3c2-b4e7a7071414" providerId="AD" clId="Web-{D458047F-4B81-4642-B235-1DACD3D0269B}" dt="2023-02-28T22:24:20.667" v="113" actId="20577"/>
          <ac:spMkLst>
            <pc:docMk/>
            <pc:sldMk cId="768687534" sldId="391"/>
            <ac:spMk id="3" creationId="{AA7BAA44-D0F8-DDFF-3AE7-FC5C93F88F7C}"/>
          </ac:spMkLst>
        </pc:spChg>
        <pc:picChg chg="mod">
          <ac:chgData name="Yoana Vargas Magana" userId="S::yoana.vargasmagana@ssaihq.com::98645284-05c8-4f77-a3c2-b4e7a7071414" providerId="AD" clId="Web-{D458047F-4B81-4642-B235-1DACD3D0269B}" dt="2023-02-28T22:25:01.871" v="116" actId="1076"/>
          <ac:picMkLst>
            <pc:docMk/>
            <pc:sldMk cId="768687534" sldId="391"/>
            <ac:picMk id="2" creationId="{121DD659-C06C-360A-7D75-C3A1F3E325E7}"/>
          </ac:picMkLst>
        </pc:picChg>
        <pc:picChg chg="mod">
          <ac:chgData name="Yoana Vargas Magana" userId="S::yoana.vargasmagana@ssaihq.com::98645284-05c8-4f77-a3c2-b4e7a7071414" providerId="AD" clId="Web-{D458047F-4B81-4642-B235-1DACD3D0269B}" dt="2023-02-28T22:25:01.887" v="117" actId="1076"/>
          <ac:picMkLst>
            <pc:docMk/>
            <pc:sldMk cId="768687534" sldId="391"/>
            <ac:picMk id="4" creationId="{237E8327-020E-0773-2D8B-9CD02292D11E}"/>
          </ac:picMkLst>
        </pc:picChg>
        <pc:picChg chg="mod">
          <ac:chgData name="Yoana Vargas Magana" userId="S::yoana.vargasmagana@ssaihq.com::98645284-05c8-4f77-a3c2-b4e7a7071414" providerId="AD" clId="Web-{D458047F-4B81-4642-B235-1DACD3D0269B}" dt="2023-02-28T22:25:01.902" v="118" actId="1076"/>
          <ac:picMkLst>
            <pc:docMk/>
            <pc:sldMk cId="768687534" sldId="391"/>
            <ac:picMk id="5" creationId="{A2CDB48F-3C8F-146B-3F59-791F21906B2C}"/>
          </ac:picMkLst>
        </pc:picChg>
        <pc:picChg chg="add mod">
          <ac:chgData name="Yoana Vargas Magana" userId="S::yoana.vargasmagana@ssaihq.com::98645284-05c8-4f77-a3c2-b4e7a7071414" providerId="AD" clId="Web-{D458047F-4B81-4642-B235-1DACD3D0269B}" dt="2023-02-28T22:25:09.590" v="119" actId="1076"/>
          <ac:picMkLst>
            <pc:docMk/>
            <pc:sldMk cId="768687534" sldId="391"/>
            <ac:picMk id="6" creationId="{E74D27E4-DB9A-A9D0-9F34-C88B804B692A}"/>
          </ac:picMkLst>
        </pc:picChg>
        <pc:picChg chg="add mod">
          <ac:chgData name="Yoana Vargas Magana" userId="S::yoana.vargasmagana@ssaihq.com::98645284-05c8-4f77-a3c2-b4e7a7071414" providerId="AD" clId="Web-{D458047F-4B81-4642-B235-1DACD3D0269B}" dt="2023-02-28T22:25:09.621" v="120" actId="1076"/>
          <ac:picMkLst>
            <pc:docMk/>
            <pc:sldMk cId="768687534" sldId="391"/>
            <ac:picMk id="7" creationId="{00CEBD01-6281-7855-1843-C382CD48C2FC}"/>
          </ac:picMkLst>
        </pc:picChg>
      </pc:sldChg>
      <pc:sldChg chg="add replId">
        <pc:chgData name="Yoana Vargas Magana" userId="S::yoana.vargasmagana@ssaihq.com::98645284-05c8-4f77-a3c2-b4e7a7071414" providerId="AD" clId="Web-{D458047F-4B81-4642-B235-1DACD3D0269B}" dt="2023-02-28T22:16:59.433" v="27"/>
        <pc:sldMkLst>
          <pc:docMk/>
          <pc:sldMk cId="2507712355" sldId="392"/>
        </pc:sldMkLst>
      </pc:sldChg>
    </pc:docChg>
  </pc:docChgLst>
  <pc:docChgLst>
    <pc:chgData name="Yoana Vargas Magana" userId="S::yoana.vargasmagana@ssaihq.com::98645284-05c8-4f77-a3c2-b4e7a7071414" providerId="AD" clId="Web-{308CA8DA-5D97-49E8-A11F-450A5BDAB71A}"/>
    <pc:docChg chg="modSld">
      <pc:chgData name="Yoana Vargas Magana" userId="S::yoana.vargasmagana@ssaihq.com::98645284-05c8-4f77-a3c2-b4e7a7071414" providerId="AD" clId="Web-{308CA8DA-5D97-49E8-A11F-450A5BDAB71A}" dt="2023-02-04T21:57:17.257" v="61" actId="20577"/>
      <pc:docMkLst>
        <pc:docMk/>
      </pc:docMkLst>
      <pc:sldChg chg="modSp">
        <pc:chgData name="Yoana Vargas Magana" userId="S::yoana.vargasmagana@ssaihq.com::98645284-05c8-4f77-a3c2-b4e7a7071414" providerId="AD" clId="Web-{308CA8DA-5D97-49E8-A11F-450A5BDAB71A}" dt="2023-02-04T21:57:17.257" v="61" actId="20577"/>
        <pc:sldMkLst>
          <pc:docMk/>
          <pc:sldMk cId="3589073645" sldId="381"/>
        </pc:sldMkLst>
        <pc:spChg chg="mod">
          <ac:chgData name="Yoana Vargas Magana" userId="S::yoana.vargasmagana@ssaihq.com::98645284-05c8-4f77-a3c2-b4e7a7071414" providerId="AD" clId="Web-{308CA8DA-5D97-49E8-A11F-450A5BDAB71A}" dt="2023-02-04T21:57:17.257" v="61" actId="20577"/>
          <ac:spMkLst>
            <pc:docMk/>
            <pc:sldMk cId="3589073645" sldId="381"/>
            <ac:spMk id="8" creationId="{836F84E0-951A-4946-80AA-536954741872}"/>
          </ac:spMkLst>
        </pc:spChg>
      </pc:sldChg>
    </pc:docChg>
  </pc:docChgLst>
  <pc:docChgLst>
    <pc:chgData name="Andrea Delgado" userId="S::andrea.delgado@ssaihq.com::d9cca45f-82e8-4682-aa28-9d001259e4e4" providerId="AD" clId="Web-{BB490A52-5524-6846-88F1-B8F802E4A212}"/>
    <pc:docChg chg="modSld">
      <pc:chgData name="Andrea Delgado" userId="S::andrea.delgado@ssaihq.com::d9cca45f-82e8-4682-aa28-9d001259e4e4" providerId="AD" clId="Web-{BB490A52-5524-6846-88F1-B8F802E4A212}" dt="2023-02-09T22:16:42.718" v="249"/>
      <pc:docMkLst>
        <pc:docMk/>
      </pc:docMkLst>
      <pc:sldChg chg="modSp modNotes">
        <pc:chgData name="Andrea Delgado" userId="S::andrea.delgado@ssaihq.com::d9cca45f-82e8-4682-aa28-9d001259e4e4" providerId="AD" clId="Web-{BB490A52-5524-6846-88F1-B8F802E4A212}" dt="2023-02-09T21:50:56.481" v="197" actId="14100"/>
        <pc:sldMkLst>
          <pc:docMk/>
          <pc:sldMk cId="3934750962" sldId="378"/>
        </pc:sldMkLst>
        <pc:grpChg chg="mod">
          <ac:chgData name="Andrea Delgado" userId="S::andrea.delgado@ssaihq.com::d9cca45f-82e8-4682-aa28-9d001259e4e4" providerId="AD" clId="Web-{BB490A52-5524-6846-88F1-B8F802E4A212}" dt="2023-02-09T21:50:56.481" v="197" actId="14100"/>
          <ac:grpSpMkLst>
            <pc:docMk/>
            <pc:sldMk cId="3934750962" sldId="378"/>
            <ac:grpSpMk id="520" creationId="{D7141CE2-C805-D726-52BD-9CC2734F6A77}"/>
          </ac:grpSpMkLst>
        </pc:grpChg>
        <pc:graphicFrameChg chg="modGraphic">
          <ac:chgData name="Andrea Delgado" userId="S::andrea.delgado@ssaihq.com::d9cca45f-82e8-4682-aa28-9d001259e4e4" providerId="AD" clId="Web-{BB490A52-5524-6846-88F1-B8F802E4A212}" dt="2023-02-09T21:50:46.965" v="196" actId="20577"/>
          <ac:graphicFrameMkLst>
            <pc:docMk/>
            <pc:sldMk cId="3934750962" sldId="378"/>
            <ac:graphicFrameMk id="74" creationId="{70704C62-8E05-DC38-C518-75E666810256}"/>
          </ac:graphicFrameMkLst>
        </pc:graphicFrameChg>
        <pc:graphicFrameChg chg="modGraphic">
          <ac:chgData name="Andrea Delgado" userId="S::andrea.delgado@ssaihq.com::d9cca45f-82e8-4682-aa28-9d001259e4e4" providerId="AD" clId="Web-{BB490A52-5524-6846-88F1-B8F802E4A212}" dt="2023-02-09T21:48:13.024" v="161" actId="20577"/>
          <ac:graphicFrameMkLst>
            <pc:docMk/>
            <pc:sldMk cId="3934750962" sldId="378"/>
            <ac:graphicFrameMk id="354" creationId="{84885FBB-6D50-B404-F4E2-C4917CDC7B98}"/>
          </ac:graphicFrameMkLst>
        </pc:graphicFrameChg>
      </pc:sldChg>
      <pc:sldChg chg="modNotes">
        <pc:chgData name="Andrea Delgado" userId="S::andrea.delgado@ssaihq.com::d9cca45f-82e8-4682-aa28-9d001259e4e4" providerId="AD" clId="Web-{BB490A52-5524-6846-88F1-B8F802E4A212}" dt="2023-02-09T21:52:07.967" v="205"/>
        <pc:sldMkLst>
          <pc:docMk/>
          <pc:sldMk cId="3951590146" sldId="380"/>
        </pc:sldMkLst>
      </pc:sldChg>
      <pc:sldChg chg="modNotes">
        <pc:chgData name="Andrea Delgado" userId="S::andrea.delgado@ssaihq.com::d9cca45f-82e8-4682-aa28-9d001259e4e4" providerId="AD" clId="Web-{BB490A52-5524-6846-88F1-B8F802E4A212}" dt="2023-02-09T22:16:42.718" v="249"/>
        <pc:sldMkLst>
          <pc:docMk/>
          <pc:sldMk cId="2827675755" sldId="382"/>
        </pc:sldMkLst>
      </pc:sldChg>
    </pc:docChg>
  </pc:docChgLst>
  <pc:docChgLst>
    <pc:chgData name="Yoana Vargas Magana" userId="S::yoana.vargasmagana@ssaihq.com::98645284-05c8-4f77-a3c2-b4e7a7071414" providerId="AD" clId="Web-{857424F3-8CC7-4D2A-B09C-43EAAA79D263}"/>
    <pc:docChg chg="modSld">
      <pc:chgData name="Yoana Vargas Magana" userId="S::yoana.vargasmagana@ssaihq.com::98645284-05c8-4f77-a3c2-b4e7a7071414" providerId="AD" clId="Web-{857424F3-8CC7-4D2A-B09C-43EAAA79D263}" dt="2023-02-05T00:14:37.713" v="18" actId="20577"/>
      <pc:docMkLst>
        <pc:docMk/>
      </pc:docMkLst>
      <pc:sldChg chg="addSp delSp modSp">
        <pc:chgData name="Yoana Vargas Magana" userId="S::yoana.vargasmagana@ssaihq.com::98645284-05c8-4f77-a3c2-b4e7a7071414" providerId="AD" clId="Web-{857424F3-8CC7-4D2A-B09C-43EAAA79D263}" dt="2023-02-05T00:14:37.713" v="18" actId="20577"/>
        <pc:sldMkLst>
          <pc:docMk/>
          <pc:sldMk cId="3589073645" sldId="381"/>
        </pc:sldMkLst>
        <pc:spChg chg="mod">
          <ac:chgData name="Yoana Vargas Magana" userId="S::yoana.vargasmagana@ssaihq.com::98645284-05c8-4f77-a3c2-b4e7a7071414" providerId="AD" clId="Web-{857424F3-8CC7-4D2A-B09C-43EAAA79D263}" dt="2023-02-05T00:14:37.713" v="18" actId="20577"/>
          <ac:spMkLst>
            <pc:docMk/>
            <pc:sldMk cId="3589073645" sldId="381"/>
            <ac:spMk id="2" creationId="{A55474E3-3B9D-2862-0B34-4EDA804D78B7}"/>
          </ac:spMkLst>
        </pc:spChg>
        <pc:picChg chg="add mod">
          <ac:chgData name="Yoana Vargas Magana" userId="S::yoana.vargasmagana@ssaihq.com::98645284-05c8-4f77-a3c2-b4e7a7071414" providerId="AD" clId="Web-{857424F3-8CC7-4D2A-B09C-43EAAA79D263}" dt="2023-02-05T00:12:31.974" v="9" actId="1076"/>
          <ac:picMkLst>
            <pc:docMk/>
            <pc:sldMk cId="3589073645" sldId="381"/>
            <ac:picMk id="3" creationId="{E9BADDEE-7A59-CF0C-13E1-14D4B59A6413}"/>
          </ac:picMkLst>
        </pc:picChg>
        <pc:picChg chg="mod">
          <ac:chgData name="Yoana Vargas Magana" userId="S::yoana.vargasmagana@ssaihq.com::98645284-05c8-4f77-a3c2-b4e7a7071414" providerId="AD" clId="Web-{857424F3-8CC7-4D2A-B09C-43EAAA79D263}" dt="2023-02-05T00:12:27.223" v="8" actId="14100"/>
          <ac:picMkLst>
            <pc:docMk/>
            <pc:sldMk cId="3589073645" sldId="381"/>
            <ac:picMk id="11" creationId="{8C8242C7-CA2A-CD94-76FE-3D88D6301F27}"/>
          </ac:picMkLst>
        </pc:picChg>
        <pc:picChg chg="del">
          <ac:chgData name="Yoana Vargas Magana" userId="S::yoana.vargasmagana@ssaihq.com::98645284-05c8-4f77-a3c2-b4e7a7071414" providerId="AD" clId="Web-{857424F3-8CC7-4D2A-B09C-43EAAA79D263}" dt="2023-02-05T00:12:03.582" v="0"/>
          <ac:picMkLst>
            <pc:docMk/>
            <pc:sldMk cId="3589073645" sldId="381"/>
            <ac:picMk id="12" creationId="{7932475E-76B6-5A27-6C88-95054544FAC9}"/>
          </ac:picMkLst>
        </pc:picChg>
      </pc:sldChg>
    </pc:docChg>
  </pc:docChgLst>
  <pc:docChgLst>
    <pc:chgData name="Yoana Vargas Magana" userId="S::yoana.vargasmagana@ssaihq.com::98645284-05c8-4f77-a3c2-b4e7a7071414" providerId="AD" clId="Web-{A3D33C55-E6E6-4834-9FEE-7FECAC32FC7F}"/>
    <pc:docChg chg="mod">
      <pc:chgData name="Yoana Vargas Magana" userId="S::yoana.vargasmagana@ssaihq.com::98645284-05c8-4f77-a3c2-b4e7a7071414" providerId="AD" clId="Web-{A3D33C55-E6E6-4834-9FEE-7FECAC32FC7F}" dt="2023-02-07T22:49:57.237" v="1"/>
      <pc:docMkLst>
        <pc:docMk/>
      </pc:docMkLst>
      <pc:sldChg chg="modCm">
        <pc:chgData name="Yoana Vargas Magana" userId="S::yoana.vargasmagana@ssaihq.com::98645284-05c8-4f77-a3c2-b4e7a7071414" providerId="AD" clId="Web-{A3D33C55-E6E6-4834-9FEE-7FECAC32FC7F}" dt="2023-02-07T22:49:57.237" v="1"/>
        <pc:sldMkLst>
          <pc:docMk/>
          <pc:sldMk cId="3589073645" sldId="381"/>
        </pc:sldMkLst>
      </pc:sldChg>
    </pc:docChg>
  </pc:docChgLst>
  <pc:docChgLst>
    <pc:chgData name="Fiona Summers" userId="S::fiona.summers@ssaihq.com::f23b180f-057b-4b38-9171-08414302f650" providerId="AD" clId="Web-{63500725-7795-4CA7-820E-30B396D70F1A}"/>
    <pc:docChg chg="modSld">
      <pc:chgData name="Fiona Summers" userId="S::fiona.summers@ssaihq.com::f23b180f-057b-4b38-9171-08414302f650" providerId="AD" clId="Web-{63500725-7795-4CA7-820E-30B396D70F1A}" dt="2023-02-09T20:58:13.395" v="138"/>
      <pc:docMkLst>
        <pc:docMk/>
      </pc:docMkLst>
      <pc:sldChg chg="modSp modCm">
        <pc:chgData name="Fiona Summers" userId="S::fiona.summers@ssaihq.com::f23b180f-057b-4b38-9171-08414302f650" providerId="AD" clId="Web-{63500725-7795-4CA7-820E-30B396D70F1A}" dt="2023-02-09T20:56:39.190" v="136"/>
        <pc:sldMkLst>
          <pc:docMk/>
          <pc:sldMk cId="2905658958" sldId="324"/>
        </pc:sldMkLst>
        <pc:spChg chg="mod">
          <ac:chgData name="Fiona Summers" userId="S::fiona.summers@ssaihq.com::f23b180f-057b-4b38-9171-08414302f650" providerId="AD" clId="Web-{63500725-7795-4CA7-820E-30B396D70F1A}" dt="2023-02-09T20:06:45.157" v="0" actId="20577"/>
          <ac:spMkLst>
            <pc:docMk/>
            <pc:sldMk cId="2905658958" sldId="324"/>
            <ac:spMk id="201" creationId="{9CB07A1B-A5EC-E595-2241-3E028764ED5C}"/>
          </ac:spMkLst>
        </pc:spChg>
        <pc:graphicFrameChg chg="modGraphic">
          <ac:chgData name="Fiona Summers" userId="S::fiona.summers@ssaihq.com::f23b180f-057b-4b38-9171-08414302f650" providerId="AD" clId="Web-{63500725-7795-4CA7-820E-30B396D70F1A}" dt="2023-02-09T20:08:43.315" v="3" actId="20577"/>
          <ac:graphicFrameMkLst>
            <pc:docMk/>
            <pc:sldMk cId="2905658958" sldId="324"/>
            <ac:graphicFrameMk id="32" creationId="{8E1146A3-943A-EAB8-366D-3263E7D2CCF9}"/>
          </ac:graphicFrameMkLst>
        </pc:graphicFrameChg>
      </pc:sldChg>
      <pc:sldChg chg="addSp modSp">
        <pc:chgData name="Fiona Summers" userId="S::fiona.summers@ssaihq.com::f23b180f-057b-4b38-9171-08414302f650" providerId="AD" clId="Web-{63500725-7795-4CA7-820E-30B396D70F1A}" dt="2023-02-09T20:54:29.938" v="128" actId="1076"/>
        <pc:sldMkLst>
          <pc:docMk/>
          <pc:sldMk cId="3934750962" sldId="378"/>
        </pc:sldMkLst>
        <pc:spChg chg="add mod">
          <ac:chgData name="Fiona Summers" userId="S::fiona.summers@ssaihq.com::f23b180f-057b-4b38-9171-08414302f650" providerId="AD" clId="Web-{63500725-7795-4CA7-820E-30B396D70F1A}" dt="2023-02-09T20:54:29.938" v="128" actId="1076"/>
          <ac:spMkLst>
            <pc:docMk/>
            <pc:sldMk cId="3934750962" sldId="378"/>
            <ac:spMk id="35" creationId="{6F6B4CAE-987A-174D-6483-805A0E050C6F}"/>
          </ac:spMkLst>
        </pc:spChg>
      </pc:sldChg>
      <pc:sldChg chg="modSp modCm">
        <pc:chgData name="Fiona Summers" userId="S::fiona.summers@ssaihq.com::f23b180f-057b-4b38-9171-08414302f650" providerId="AD" clId="Web-{63500725-7795-4CA7-820E-30B396D70F1A}" dt="2023-02-09T20:17:39.558" v="19"/>
        <pc:sldMkLst>
          <pc:docMk/>
          <pc:sldMk cId="2322207510" sldId="379"/>
        </pc:sldMkLst>
        <pc:graphicFrameChg chg="modGraphic">
          <ac:chgData name="Fiona Summers" userId="S::fiona.summers@ssaihq.com::f23b180f-057b-4b38-9171-08414302f650" providerId="AD" clId="Web-{63500725-7795-4CA7-820E-30B396D70F1A}" dt="2023-02-09T20:16:29.010" v="18" actId="20577"/>
          <ac:graphicFrameMkLst>
            <pc:docMk/>
            <pc:sldMk cId="2322207510" sldId="379"/>
            <ac:graphicFrameMk id="2" creationId="{532B7F1E-A5F7-85A5-660C-A2CCA08B5974}"/>
          </ac:graphicFrameMkLst>
        </pc:graphicFrameChg>
      </pc:sldChg>
      <pc:sldChg chg="addSp delSp modSp modCm">
        <pc:chgData name="Fiona Summers" userId="S::fiona.summers@ssaihq.com::f23b180f-057b-4b38-9171-08414302f650" providerId="AD" clId="Web-{63500725-7795-4CA7-820E-30B396D70F1A}" dt="2023-02-09T20:54:49.063" v="135" actId="14100"/>
        <pc:sldMkLst>
          <pc:docMk/>
          <pc:sldMk cId="3951590146" sldId="380"/>
        </pc:sldMkLst>
        <pc:spChg chg="add mod">
          <ac:chgData name="Fiona Summers" userId="S::fiona.summers@ssaihq.com::f23b180f-057b-4b38-9171-08414302f650" providerId="AD" clId="Web-{63500725-7795-4CA7-820E-30B396D70F1A}" dt="2023-02-09T20:54:49.063" v="135" actId="14100"/>
          <ac:spMkLst>
            <pc:docMk/>
            <pc:sldMk cId="3951590146" sldId="380"/>
            <ac:spMk id="8" creationId="{3DA9B48F-1B86-CDF9-6DEA-B51AEB124C1F}"/>
          </ac:spMkLst>
        </pc:spChg>
        <pc:picChg chg="add del mod">
          <ac:chgData name="Fiona Summers" userId="S::fiona.summers@ssaihq.com::f23b180f-057b-4b38-9171-08414302f650" providerId="AD" clId="Web-{63500725-7795-4CA7-820E-30B396D70F1A}" dt="2023-02-09T20:29:02.648" v="23"/>
          <ac:picMkLst>
            <pc:docMk/>
            <pc:sldMk cId="3951590146" sldId="380"/>
            <ac:picMk id="6" creationId="{EF3B8732-BCC0-3431-ACB2-80378ED07918}"/>
          </ac:picMkLst>
        </pc:picChg>
      </pc:sldChg>
      <pc:sldChg chg="modNotes">
        <pc:chgData name="Fiona Summers" userId="S::fiona.summers@ssaihq.com::f23b180f-057b-4b38-9171-08414302f650" providerId="AD" clId="Web-{63500725-7795-4CA7-820E-30B396D70F1A}" dt="2023-02-09T20:58:13.395" v="138"/>
        <pc:sldMkLst>
          <pc:docMk/>
          <pc:sldMk cId="2827675755" sldId="382"/>
        </pc:sldMkLst>
      </pc:sldChg>
    </pc:docChg>
  </pc:docChgLst>
  <pc:docChgLst>
    <pc:chgData name="Childs-Gleason, Lauren (LARC-E3)" userId="S::lauren.m.childs_nasa.gov#ext#@ssaihq.onmicrosoft.com::1d7c6440-75c4-4351-822e-936f70f9f2be" providerId="AD" clId="Web-{E34E6F20-C99A-C55D-43C2-B83D507A18C5}"/>
    <pc:docChg chg="addSld delSld modSld">
      <pc:chgData name="Childs-Gleason, Lauren (LARC-E3)" userId="S::lauren.m.childs_nasa.gov#ext#@ssaihq.onmicrosoft.com::1d7c6440-75c4-4351-822e-936f70f9f2be" providerId="AD" clId="Web-{E34E6F20-C99A-C55D-43C2-B83D507A18C5}" dt="2023-03-01T14:31:56.267" v="18" actId="20577"/>
      <pc:docMkLst>
        <pc:docMk/>
      </pc:docMkLst>
      <pc:sldChg chg="modSp">
        <pc:chgData name="Childs-Gleason, Lauren (LARC-E3)" userId="S::lauren.m.childs_nasa.gov#ext#@ssaihq.onmicrosoft.com::1d7c6440-75c4-4351-822e-936f70f9f2be" providerId="AD" clId="Web-{E34E6F20-C99A-C55D-43C2-B83D507A18C5}" dt="2023-03-01T14:31:56.267" v="18" actId="20577"/>
        <pc:sldMkLst>
          <pc:docMk/>
          <pc:sldMk cId="2377245484" sldId="377"/>
        </pc:sldMkLst>
        <pc:spChg chg="mod">
          <ac:chgData name="Childs-Gleason, Lauren (LARC-E3)" userId="S::lauren.m.childs_nasa.gov#ext#@ssaihq.onmicrosoft.com::1d7c6440-75c4-4351-822e-936f70f9f2be" providerId="AD" clId="Web-{E34E6F20-C99A-C55D-43C2-B83D507A18C5}" dt="2023-03-01T14:31:56.267" v="18" actId="20577"/>
          <ac:spMkLst>
            <pc:docMk/>
            <pc:sldMk cId="2377245484" sldId="377"/>
            <ac:spMk id="12" creationId="{801BF616-A1C8-4C53-B1F3-F44FE84D3CB4}"/>
          </ac:spMkLst>
        </pc:spChg>
      </pc:sldChg>
      <pc:sldChg chg="add del addCm">
        <pc:chgData name="Childs-Gleason, Lauren (LARC-E3)" userId="S::lauren.m.childs_nasa.gov#ext#@ssaihq.onmicrosoft.com::1d7c6440-75c4-4351-822e-936f70f9f2be" providerId="AD" clId="Web-{E34E6F20-C99A-C55D-43C2-B83D507A18C5}" dt="2023-03-01T14:20:53.337" v="9"/>
        <pc:sldMkLst>
          <pc:docMk/>
          <pc:sldMk cId="3934750962" sldId="378"/>
        </pc:sldMkLst>
      </pc:sldChg>
      <pc:sldChg chg="modSp">
        <pc:chgData name="Childs-Gleason, Lauren (LARC-E3)" userId="S::lauren.m.childs_nasa.gov#ext#@ssaihq.onmicrosoft.com::1d7c6440-75c4-4351-822e-936f70f9f2be" providerId="AD" clId="Web-{E34E6F20-C99A-C55D-43C2-B83D507A18C5}" dt="2023-03-01T14:13:31.947" v="3" actId="1076"/>
        <pc:sldMkLst>
          <pc:docMk/>
          <pc:sldMk cId="865586945" sldId="383"/>
        </pc:sldMkLst>
        <pc:spChg chg="mod">
          <ac:chgData name="Childs-Gleason, Lauren (LARC-E3)" userId="S::lauren.m.childs_nasa.gov#ext#@ssaihq.onmicrosoft.com::1d7c6440-75c4-4351-822e-936f70f9f2be" providerId="AD" clId="Web-{E34E6F20-C99A-C55D-43C2-B83D507A18C5}" dt="2023-03-01T14:13:31.947" v="3" actId="1076"/>
          <ac:spMkLst>
            <pc:docMk/>
            <pc:sldMk cId="865586945" sldId="383"/>
            <ac:spMk id="239" creationId="{9D20FAA7-D233-51D8-6133-A730DA19556A}"/>
          </ac:spMkLst>
        </pc:spChg>
        <pc:spChg chg="mod">
          <ac:chgData name="Childs-Gleason, Lauren (LARC-E3)" userId="S::lauren.m.childs_nasa.gov#ext#@ssaihq.onmicrosoft.com::1d7c6440-75c4-4351-822e-936f70f9f2be" providerId="AD" clId="Web-{E34E6F20-C99A-C55D-43C2-B83D507A18C5}" dt="2023-03-01T14:13:24.415" v="2"/>
          <ac:spMkLst>
            <pc:docMk/>
            <pc:sldMk cId="865586945" sldId="383"/>
            <ac:spMk id="240" creationId="{3BC28810-3242-3FF9-9F72-678854342AD7}"/>
          </ac:spMkLst>
        </pc:spChg>
      </pc:sldChg>
      <pc:sldChg chg="addCm modCm">
        <pc:chgData name="Childs-Gleason, Lauren (LARC-E3)" userId="S::lauren.m.childs_nasa.gov#ext#@ssaihq.onmicrosoft.com::1d7c6440-75c4-4351-822e-936f70f9f2be" providerId="AD" clId="Web-{E34E6F20-C99A-C55D-43C2-B83D507A18C5}" dt="2023-03-01T14:15:52.842" v="6"/>
        <pc:sldMkLst>
          <pc:docMk/>
          <pc:sldMk cId="3980171448" sldId="384"/>
        </pc:sldMkLst>
      </pc:sldChg>
      <pc:sldChg chg="addCm">
        <pc:chgData name="Childs-Gleason, Lauren (LARC-E3)" userId="S::lauren.m.childs_nasa.gov#ext#@ssaihq.onmicrosoft.com::1d7c6440-75c4-4351-822e-936f70f9f2be" providerId="AD" clId="Web-{E34E6F20-C99A-C55D-43C2-B83D507A18C5}" dt="2023-03-01T14:25:01.393" v="11"/>
        <pc:sldMkLst>
          <pc:docMk/>
          <pc:sldMk cId="411352167" sldId="386"/>
        </pc:sldMkLst>
      </pc:sldChg>
      <pc:sldChg chg="modSp">
        <pc:chgData name="Childs-Gleason, Lauren (LARC-E3)" userId="S::lauren.m.childs_nasa.gov#ext#@ssaihq.onmicrosoft.com::1d7c6440-75c4-4351-822e-936f70f9f2be" providerId="AD" clId="Web-{E34E6F20-C99A-C55D-43C2-B83D507A18C5}" dt="2023-03-01T14:27:32.461" v="13" actId="20577"/>
        <pc:sldMkLst>
          <pc:docMk/>
          <pc:sldMk cId="768687534" sldId="391"/>
        </pc:sldMkLst>
        <pc:spChg chg="mod">
          <ac:chgData name="Childs-Gleason, Lauren (LARC-E3)" userId="S::lauren.m.childs_nasa.gov#ext#@ssaihq.onmicrosoft.com::1d7c6440-75c4-4351-822e-936f70f9f2be" providerId="AD" clId="Web-{E34E6F20-C99A-C55D-43C2-B83D507A18C5}" dt="2023-03-01T14:27:32.461" v="13" actId="20577"/>
          <ac:spMkLst>
            <pc:docMk/>
            <pc:sldMk cId="768687534" sldId="391"/>
            <ac:spMk id="3" creationId="{AA7BAA44-D0F8-DDFF-3AE7-FC5C93F88F7C}"/>
          </ac:spMkLst>
        </pc:spChg>
      </pc:sldChg>
      <pc:sldChg chg="modCm">
        <pc:chgData name="Childs-Gleason, Lauren (LARC-E3)" userId="S::lauren.m.childs_nasa.gov#ext#@ssaihq.onmicrosoft.com::1d7c6440-75c4-4351-822e-936f70f9f2be" providerId="AD" clId="Web-{E34E6F20-C99A-C55D-43C2-B83D507A18C5}" dt="2023-03-01T14:24:30.611" v="10"/>
        <pc:sldMkLst>
          <pc:docMk/>
          <pc:sldMk cId="3560398349" sldId="395"/>
        </pc:sldMkLst>
      </pc:sldChg>
      <pc:sldChg chg="modSp addCm">
        <pc:chgData name="Childs-Gleason, Lauren (LARC-E3)" userId="S::lauren.m.childs_nasa.gov#ext#@ssaihq.onmicrosoft.com::1d7c6440-75c4-4351-822e-936f70f9f2be" providerId="AD" clId="Web-{E34E6F20-C99A-C55D-43C2-B83D507A18C5}" dt="2023-03-01T14:27:37.273" v="14" actId="20577"/>
        <pc:sldMkLst>
          <pc:docMk/>
          <pc:sldMk cId="3152302075" sldId="398"/>
        </pc:sldMkLst>
        <pc:spChg chg="mod">
          <ac:chgData name="Childs-Gleason, Lauren (LARC-E3)" userId="S::lauren.m.childs_nasa.gov#ext#@ssaihq.onmicrosoft.com::1d7c6440-75c4-4351-822e-936f70f9f2be" providerId="AD" clId="Web-{E34E6F20-C99A-C55D-43C2-B83D507A18C5}" dt="2023-03-01T14:27:37.273" v="14" actId="20577"/>
          <ac:spMkLst>
            <pc:docMk/>
            <pc:sldMk cId="3152302075" sldId="398"/>
            <ac:spMk id="3" creationId="{AA7BAA44-D0F8-DDFF-3AE7-FC5C93F88F7C}"/>
          </ac:spMkLst>
        </pc:spChg>
      </pc:sldChg>
      <pc:sldChg chg="modSp">
        <pc:chgData name="Childs-Gleason, Lauren (LARC-E3)" userId="S::lauren.m.childs_nasa.gov#ext#@ssaihq.onmicrosoft.com::1d7c6440-75c4-4351-822e-936f70f9f2be" providerId="AD" clId="Web-{E34E6F20-C99A-C55D-43C2-B83D507A18C5}" dt="2023-03-01T14:27:46.836" v="16" actId="20577"/>
        <pc:sldMkLst>
          <pc:docMk/>
          <pc:sldMk cId="1620265208" sldId="400"/>
        </pc:sldMkLst>
        <pc:spChg chg="mod">
          <ac:chgData name="Childs-Gleason, Lauren (LARC-E3)" userId="S::lauren.m.childs_nasa.gov#ext#@ssaihq.onmicrosoft.com::1d7c6440-75c4-4351-822e-936f70f9f2be" providerId="AD" clId="Web-{E34E6F20-C99A-C55D-43C2-B83D507A18C5}" dt="2023-03-01T14:27:46.836" v="16" actId="20577"/>
          <ac:spMkLst>
            <pc:docMk/>
            <pc:sldMk cId="1620265208" sldId="400"/>
            <ac:spMk id="3" creationId="{AA7BAA44-D0F8-DDFF-3AE7-FC5C93F88F7C}"/>
          </ac:spMkLst>
        </pc:spChg>
      </pc:sldChg>
    </pc:docChg>
  </pc:docChgLst>
  <pc:docChgLst>
    <pc:chgData name="Piper Christian" userId="S::lauren.christian@ssaihq.com::13f16325-60b8-4efa-b626-a0a7da769406" providerId="AD" clId="Web-{3BAC67F7-DA73-4DB5-8BD8-D71207882567}"/>
    <pc:docChg chg="modSld">
      <pc:chgData name="Piper Christian" userId="S::lauren.christian@ssaihq.com::13f16325-60b8-4efa-b626-a0a7da769406" providerId="AD" clId="Web-{3BAC67F7-DA73-4DB5-8BD8-D71207882567}" dt="2023-03-17T07:45:11.658" v="4" actId="14100"/>
      <pc:docMkLst>
        <pc:docMk/>
      </pc:docMkLst>
      <pc:sldChg chg="modSp">
        <pc:chgData name="Piper Christian" userId="S::lauren.christian@ssaihq.com::13f16325-60b8-4efa-b626-a0a7da769406" providerId="AD" clId="Web-{3BAC67F7-DA73-4DB5-8BD8-D71207882567}" dt="2023-03-17T07:45:11.658" v="4" actId="14100"/>
        <pc:sldMkLst>
          <pc:docMk/>
          <pc:sldMk cId="3694796326" sldId="434"/>
        </pc:sldMkLst>
        <pc:spChg chg="mod">
          <ac:chgData name="Piper Christian" userId="S::lauren.christian@ssaihq.com::13f16325-60b8-4efa-b626-a0a7da769406" providerId="AD" clId="Web-{3BAC67F7-DA73-4DB5-8BD8-D71207882567}" dt="2023-03-17T07:45:11.658" v="4" actId="14100"/>
          <ac:spMkLst>
            <pc:docMk/>
            <pc:sldMk cId="3694796326" sldId="434"/>
            <ac:spMk id="8" creationId="{847E5EF7-42A3-5923-5842-9930FBAE3DB2}"/>
          </ac:spMkLst>
        </pc:spChg>
        <pc:spChg chg="mod">
          <ac:chgData name="Piper Christian" userId="S::lauren.christian@ssaihq.com::13f16325-60b8-4efa-b626-a0a7da769406" providerId="AD" clId="Web-{3BAC67F7-DA73-4DB5-8BD8-D71207882567}" dt="2023-03-17T07:44:49.798" v="0" actId="1076"/>
          <ac:spMkLst>
            <pc:docMk/>
            <pc:sldMk cId="3694796326" sldId="434"/>
            <ac:spMk id="9" creationId="{0351197C-E441-93AC-94D2-7078451EC622}"/>
          </ac:spMkLst>
        </pc:spChg>
        <pc:picChg chg="mod">
          <ac:chgData name="Piper Christian" userId="S::lauren.christian@ssaihq.com::13f16325-60b8-4efa-b626-a0a7da769406" providerId="AD" clId="Web-{3BAC67F7-DA73-4DB5-8BD8-D71207882567}" dt="2023-03-17T07:45:01.705" v="3" actId="14100"/>
          <ac:picMkLst>
            <pc:docMk/>
            <pc:sldMk cId="3694796326" sldId="434"/>
            <ac:picMk id="5" creationId="{8A33C2D4-2892-7328-0252-5E14DE391137}"/>
          </ac:picMkLst>
        </pc:picChg>
      </pc:sldChg>
    </pc:docChg>
  </pc:docChgLst>
  <pc:docChgLst>
    <pc:chgData name="Fiona Summers" userId="S::fiona.summers@ssaihq.com::f23b180f-057b-4b38-9171-08414302f650" providerId="AD" clId="Web-{62702AE9-D301-4335-BB93-97685446C049}"/>
    <pc:docChg chg="addSld delSld modSld">
      <pc:chgData name="Fiona Summers" userId="S::fiona.summers@ssaihq.com::f23b180f-057b-4b38-9171-08414302f650" providerId="AD" clId="Web-{62702AE9-D301-4335-BB93-97685446C049}" dt="2023-02-27T17:43:10.018" v="29"/>
      <pc:docMkLst>
        <pc:docMk/>
      </pc:docMkLst>
      <pc:sldChg chg="addSp modSp new">
        <pc:chgData name="Fiona Summers" userId="S::fiona.summers@ssaihq.com::f23b180f-057b-4b38-9171-08414302f650" providerId="AD" clId="Web-{62702AE9-D301-4335-BB93-97685446C049}" dt="2023-02-27T17:42:23.626" v="2" actId="20577"/>
        <pc:sldMkLst>
          <pc:docMk/>
          <pc:sldMk cId="1221134005" sldId="385"/>
        </pc:sldMkLst>
        <pc:spChg chg="add mod">
          <ac:chgData name="Fiona Summers" userId="S::fiona.summers@ssaihq.com::f23b180f-057b-4b38-9171-08414302f650" providerId="AD" clId="Web-{62702AE9-D301-4335-BB93-97685446C049}" dt="2023-02-27T17:42:23.626" v="2" actId="20577"/>
          <ac:spMkLst>
            <pc:docMk/>
            <pc:sldMk cId="1221134005" sldId="385"/>
            <ac:spMk id="3" creationId="{AA7BAA44-D0F8-DDFF-3AE7-FC5C93F88F7C}"/>
          </ac:spMkLst>
        </pc:spChg>
      </pc:sldChg>
      <pc:sldChg chg="modSp add replId">
        <pc:chgData name="Fiona Summers" userId="S::fiona.summers@ssaihq.com::f23b180f-057b-4b38-9171-08414302f650" providerId="AD" clId="Web-{62702AE9-D301-4335-BB93-97685446C049}" dt="2023-02-27T17:42:53.127" v="16" actId="20577"/>
        <pc:sldMkLst>
          <pc:docMk/>
          <pc:sldMk cId="411352167" sldId="386"/>
        </pc:sldMkLst>
        <pc:spChg chg="mod">
          <ac:chgData name="Fiona Summers" userId="S::fiona.summers@ssaihq.com::f23b180f-057b-4b38-9171-08414302f650" providerId="AD" clId="Web-{62702AE9-D301-4335-BB93-97685446C049}" dt="2023-02-27T17:42:53.127" v="16" actId="20577"/>
          <ac:spMkLst>
            <pc:docMk/>
            <pc:sldMk cId="411352167" sldId="386"/>
            <ac:spMk id="3" creationId="{AA7BAA44-D0F8-DDFF-3AE7-FC5C93F88F7C}"/>
          </ac:spMkLst>
        </pc:spChg>
      </pc:sldChg>
      <pc:sldChg chg="new del">
        <pc:chgData name="Fiona Summers" userId="S::fiona.summers@ssaihq.com::f23b180f-057b-4b38-9171-08414302f650" providerId="AD" clId="Web-{62702AE9-D301-4335-BB93-97685446C049}" dt="2023-02-27T17:42:35.173" v="4"/>
        <pc:sldMkLst>
          <pc:docMk/>
          <pc:sldMk cId="1052545006" sldId="386"/>
        </pc:sldMkLst>
      </pc:sldChg>
      <pc:sldChg chg="modSp add replId">
        <pc:chgData name="Fiona Summers" userId="S::fiona.summers@ssaihq.com::f23b180f-057b-4b38-9171-08414302f650" providerId="AD" clId="Web-{62702AE9-D301-4335-BB93-97685446C049}" dt="2023-02-27T17:43:06.018" v="28" actId="20577"/>
        <pc:sldMkLst>
          <pc:docMk/>
          <pc:sldMk cId="2518077178" sldId="387"/>
        </pc:sldMkLst>
        <pc:spChg chg="mod">
          <ac:chgData name="Fiona Summers" userId="S::fiona.summers@ssaihq.com::f23b180f-057b-4b38-9171-08414302f650" providerId="AD" clId="Web-{62702AE9-D301-4335-BB93-97685446C049}" dt="2023-02-27T17:43:06.018" v="28" actId="20577"/>
          <ac:spMkLst>
            <pc:docMk/>
            <pc:sldMk cId="2518077178" sldId="387"/>
            <ac:spMk id="3" creationId="{AA7BAA44-D0F8-DDFF-3AE7-FC5C93F88F7C}"/>
          </ac:spMkLst>
        </pc:spChg>
      </pc:sldChg>
      <pc:sldChg chg="new">
        <pc:chgData name="Fiona Summers" userId="S::fiona.summers@ssaihq.com::f23b180f-057b-4b38-9171-08414302f650" providerId="AD" clId="Web-{62702AE9-D301-4335-BB93-97685446C049}" dt="2023-02-27T17:43:10.018" v="29"/>
        <pc:sldMkLst>
          <pc:docMk/>
          <pc:sldMk cId="1598138334" sldId="388"/>
        </pc:sldMkLst>
      </pc:sldChg>
    </pc:docChg>
  </pc:docChgLst>
  <pc:docChgLst>
    <pc:chgData name="Piper Christian" userId="S::lauren.christian@ssaihq.com::13f16325-60b8-4efa-b626-a0a7da769406" providerId="AD" clId="Web-{4DB1D261-3931-49D5-8507-8CD8F3430B53}"/>
    <pc:docChg chg="modSld">
      <pc:chgData name="Piper Christian" userId="S::lauren.christian@ssaihq.com::13f16325-60b8-4efa-b626-a0a7da769406" providerId="AD" clId="Web-{4DB1D261-3931-49D5-8507-8CD8F3430B53}" dt="2023-02-28T23:12:25.626" v="129" actId="20577"/>
      <pc:docMkLst>
        <pc:docMk/>
      </pc:docMkLst>
      <pc:sldChg chg="modSp">
        <pc:chgData name="Piper Christian" userId="S::lauren.christian@ssaihq.com::13f16325-60b8-4efa-b626-a0a7da769406" providerId="AD" clId="Web-{4DB1D261-3931-49D5-8507-8CD8F3430B53}" dt="2023-02-28T23:08:39.512" v="1" actId="20577"/>
        <pc:sldMkLst>
          <pc:docMk/>
          <pc:sldMk cId="411352167" sldId="386"/>
        </pc:sldMkLst>
        <pc:spChg chg="mod">
          <ac:chgData name="Piper Christian" userId="S::lauren.christian@ssaihq.com::13f16325-60b8-4efa-b626-a0a7da769406" providerId="AD" clId="Web-{4DB1D261-3931-49D5-8507-8CD8F3430B53}" dt="2023-02-28T23:08:39.512" v="1" actId="20577"/>
          <ac:spMkLst>
            <pc:docMk/>
            <pc:sldMk cId="411352167" sldId="386"/>
            <ac:spMk id="3" creationId="{AA7BAA44-D0F8-DDFF-3AE7-FC5C93F88F7C}"/>
          </ac:spMkLst>
        </pc:spChg>
      </pc:sldChg>
      <pc:sldChg chg="addSp modSp">
        <pc:chgData name="Piper Christian" userId="S::lauren.christian@ssaihq.com::13f16325-60b8-4efa-b626-a0a7da769406" providerId="AD" clId="Web-{4DB1D261-3931-49D5-8507-8CD8F3430B53}" dt="2023-02-28T23:12:25.626" v="129" actId="20577"/>
        <pc:sldMkLst>
          <pc:docMk/>
          <pc:sldMk cId="2518077178" sldId="387"/>
        </pc:sldMkLst>
        <pc:spChg chg="add mod">
          <ac:chgData name="Piper Christian" userId="S::lauren.christian@ssaihq.com::13f16325-60b8-4efa-b626-a0a7da769406" providerId="AD" clId="Web-{4DB1D261-3931-49D5-8507-8CD8F3430B53}" dt="2023-02-28T23:12:25.626" v="129" actId="20577"/>
          <ac:spMkLst>
            <pc:docMk/>
            <pc:sldMk cId="2518077178" sldId="387"/>
            <ac:spMk id="2" creationId="{6BE32B50-44A0-A73E-7D59-39734DE176EE}"/>
          </ac:spMkLst>
        </pc:spChg>
        <pc:spChg chg="mod">
          <ac:chgData name="Piper Christian" userId="S::lauren.christian@ssaihq.com::13f16325-60b8-4efa-b626-a0a7da769406" providerId="AD" clId="Web-{4DB1D261-3931-49D5-8507-8CD8F3430B53}" dt="2023-02-28T23:09:53.857" v="27" actId="1076"/>
          <ac:spMkLst>
            <pc:docMk/>
            <pc:sldMk cId="2518077178" sldId="387"/>
            <ac:spMk id="3" creationId="{AA7BAA44-D0F8-DDFF-3AE7-FC5C93F88F7C}"/>
          </ac:spMkLst>
        </pc:spChg>
      </pc:sldChg>
    </pc:docChg>
  </pc:docChgLst>
  <pc:docChgLst>
    <pc:chgData name="Yoana Vargas Magana" userId="S::yoana.vargasmagana@ssaihq.com::98645284-05c8-4f77-a3c2-b4e7a7071414" providerId="AD" clId="Web-{EE647A41-CAC9-4D7B-B881-B5E59873C830}"/>
    <pc:docChg chg="modSld">
      <pc:chgData name="Yoana Vargas Magana" userId="S::yoana.vargasmagana@ssaihq.com::98645284-05c8-4f77-a3c2-b4e7a7071414" providerId="AD" clId="Web-{EE647A41-CAC9-4D7B-B881-B5E59873C830}" dt="2023-03-16T22:59:28.785" v="41" actId="20577"/>
      <pc:docMkLst>
        <pc:docMk/>
      </pc:docMkLst>
      <pc:sldChg chg="modSp modCm">
        <pc:chgData name="Yoana Vargas Magana" userId="S::yoana.vargasmagana@ssaihq.com::98645284-05c8-4f77-a3c2-b4e7a7071414" providerId="AD" clId="Web-{EE647A41-CAC9-4D7B-B881-B5E59873C830}" dt="2023-03-16T22:52:29.801" v="5" actId="20577"/>
        <pc:sldMkLst>
          <pc:docMk/>
          <pc:sldMk cId="3646699976" sldId="282"/>
        </pc:sldMkLst>
        <pc:spChg chg="mod">
          <ac:chgData name="Yoana Vargas Magana" userId="S::yoana.vargasmagana@ssaihq.com::98645284-05c8-4f77-a3c2-b4e7a7071414" providerId="AD" clId="Web-{EE647A41-CAC9-4D7B-B881-B5E59873C830}" dt="2023-03-16T22:52:29.801" v="5" actId="20577"/>
          <ac:spMkLst>
            <pc:docMk/>
            <pc:sldMk cId="3646699976" sldId="282"/>
            <ac:spMk id="8" creationId="{836F84E0-951A-4946-80AA-536954741872}"/>
          </ac:spMkLst>
        </pc:spChg>
      </pc:sldChg>
      <pc:sldChg chg="modSp">
        <pc:chgData name="Yoana Vargas Magana" userId="S::yoana.vargasmagana@ssaihq.com::98645284-05c8-4f77-a3c2-b4e7a7071414" providerId="AD" clId="Web-{EE647A41-CAC9-4D7B-B881-B5E59873C830}" dt="2023-03-16T22:59:28.785" v="41" actId="20577"/>
        <pc:sldMkLst>
          <pc:docMk/>
          <pc:sldMk cId="381960746" sldId="308"/>
        </pc:sldMkLst>
        <pc:spChg chg="mod">
          <ac:chgData name="Yoana Vargas Magana" userId="S::yoana.vargasmagana@ssaihq.com::98645284-05c8-4f77-a3c2-b4e7a7071414" providerId="AD" clId="Web-{EE647A41-CAC9-4D7B-B881-B5E59873C830}" dt="2023-03-16T22:59:28.785" v="41" actId="20577"/>
          <ac:spMkLst>
            <pc:docMk/>
            <pc:sldMk cId="381960746" sldId="308"/>
            <ac:spMk id="7" creationId="{D9D3557B-1C46-4C91-A6C3-C8C0B3057391}"/>
          </ac:spMkLst>
        </pc:spChg>
      </pc:sldChg>
      <pc:sldChg chg="modSp">
        <pc:chgData name="Yoana Vargas Magana" userId="S::yoana.vargasmagana@ssaihq.com::98645284-05c8-4f77-a3c2-b4e7a7071414" providerId="AD" clId="Web-{EE647A41-CAC9-4D7B-B881-B5E59873C830}" dt="2023-03-16T22:56:16.872" v="29" actId="20577"/>
        <pc:sldMkLst>
          <pc:docMk/>
          <pc:sldMk cId="3934750962" sldId="378"/>
        </pc:sldMkLst>
        <pc:spChg chg="mod">
          <ac:chgData name="Yoana Vargas Magana" userId="S::yoana.vargasmagana@ssaihq.com::98645284-05c8-4f77-a3c2-b4e7a7071414" providerId="AD" clId="Web-{EE647A41-CAC9-4D7B-B881-B5E59873C830}" dt="2023-03-16T22:56:16.872" v="29" actId="20577"/>
          <ac:spMkLst>
            <pc:docMk/>
            <pc:sldMk cId="3934750962" sldId="378"/>
            <ac:spMk id="35" creationId="{6F6B4CAE-987A-174D-6483-805A0E050C6F}"/>
          </ac:spMkLst>
        </pc:spChg>
        <pc:graphicFrameChg chg="modGraphic">
          <ac:chgData name="Yoana Vargas Magana" userId="S::yoana.vargasmagana@ssaihq.com::98645284-05c8-4f77-a3c2-b4e7a7071414" providerId="AD" clId="Web-{EE647A41-CAC9-4D7B-B881-B5E59873C830}" dt="2023-03-16T22:56:05.840" v="28" actId="20577"/>
          <ac:graphicFrameMkLst>
            <pc:docMk/>
            <pc:sldMk cId="3934750962" sldId="378"/>
            <ac:graphicFrameMk id="74" creationId="{70704C62-8E05-DC38-C518-75E666810256}"/>
          </ac:graphicFrameMkLst>
        </pc:graphicFrameChg>
        <pc:graphicFrameChg chg="modGraphic">
          <ac:chgData name="Yoana Vargas Magana" userId="S::yoana.vargasmagana@ssaihq.com::98645284-05c8-4f77-a3c2-b4e7a7071414" providerId="AD" clId="Web-{EE647A41-CAC9-4D7B-B881-B5E59873C830}" dt="2023-03-16T22:55:54.793" v="26" actId="20577"/>
          <ac:graphicFrameMkLst>
            <pc:docMk/>
            <pc:sldMk cId="3934750962" sldId="378"/>
            <ac:graphicFrameMk id="354" creationId="{84885FBB-6D50-B404-F4E2-C4917CDC7B98}"/>
          </ac:graphicFrameMkLst>
        </pc:graphicFrameChg>
      </pc:sldChg>
      <pc:sldChg chg="modSp">
        <pc:chgData name="Yoana Vargas Magana" userId="S::yoana.vargasmagana@ssaihq.com::98645284-05c8-4f77-a3c2-b4e7a7071414" providerId="AD" clId="Web-{EE647A41-CAC9-4D7B-B881-B5E59873C830}" dt="2023-03-16T22:53:24.132" v="9" actId="20577"/>
        <pc:sldMkLst>
          <pc:docMk/>
          <pc:sldMk cId="2827675755" sldId="382"/>
        </pc:sldMkLst>
        <pc:spChg chg="mod">
          <ac:chgData name="Yoana Vargas Magana" userId="S::yoana.vargasmagana@ssaihq.com::98645284-05c8-4f77-a3c2-b4e7a7071414" providerId="AD" clId="Web-{EE647A41-CAC9-4D7B-B881-B5E59873C830}" dt="2023-03-16T22:53:24.132" v="9" actId="20577"/>
          <ac:spMkLst>
            <pc:docMk/>
            <pc:sldMk cId="2827675755" sldId="382"/>
            <ac:spMk id="26" creationId="{BF7E440E-F417-3FC6-956E-566D8E7F7EDB}"/>
          </ac:spMkLst>
        </pc:spChg>
      </pc:sldChg>
      <pc:sldChg chg="modSp">
        <pc:chgData name="Yoana Vargas Magana" userId="S::yoana.vargasmagana@ssaihq.com::98645284-05c8-4f77-a3c2-b4e7a7071414" providerId="AD" clId="Web-{EE647A41-CAC9-4D7B-B881-B5E59873C830}" dt="2023-03-16T22:56:36.591" v="30" actId="20577"/>
        <pc:sldMkLst>
          <pc:docMk/>
          <pc:sldMk cId="3453755654" sldId="406"/>
        </pc:sldMkLst>
        <pc:spChg chg="mod">
          <ac:chgData name="Yoana Vargas Magana" userId="S::yoana.vargasmagana@ssaihq.com::98645284-05c8-4f77-a3c2-b4e7a7071414" providerId="AD" clId="Web-{EE647A41-CAC9-4D7B-B881-B5E59873C830}" dt="2023-03-16T22:56:36.591" v="30" actId="20577"/>
          <ac:spMkLst>
            <pc:docMk/>
            <pc:sldMk cId="3453755654" sldId="406"/>
            <ac:spMk id="10" creationId="{9E13FFE1-9DA2-8802-F9AD-6D051799B472}"/>
          </ac:spMkLst>
        </pc:spChg>
      </pc:sldChg>
      <pc:sldChg chg="modSp">
        <pc:chgData name="Yoana Vargas Magana" userId="S::yoana.vargasmagana@ssaihq.com::98645284-05c8-4f77-a3c2-b4e7a7071414" providerId="AD" clId="Web-{EE647A41-CAC9-4D7B-B881-B5E59873C830}" dt="2023-03-16T22:58:25.814" v="38" actId="20577"/>
        <pc:sldMkLst>
          <pc:docMk/>
          <pc:sldMk cId="3096272772" sldId="411"/>
        </pc:sldMkLst>
        <pc:spChg chg="mod">
          <ac:chgData name="Yoana Vargas Magana" userId="S::yoana.vargasmagana@ssaihq.com::98645284-05c8-4f77-a3c2-b4e7a7071414" providerId="AD" clId="Web-{EE647A41-CAC9-4D7B-B881-B5E59873C830}" dt="2023-03-16T22:58:14.298" v="36" actId="20577"/>
          <ac:spMkLst>
            <pc:docMk/>
            <pc:sldMk cId="3096272772" sldId="411"/>
            <ac:spMk id="8" creationId="{9827FB78-EEB2-96E9-04DE-973E2485299F}"/>
          </ac:spMkLst>
        </pc:spChg>
        <pc:spChg chg="mod">
          <ac:chgData name="Yoana Vargas Magana" userId="S::yoana.vargasmagana@ssaihq.com::98645284-05c8-4f77-a3c2-b4e7a7071414" providerId="AD" clId="Web-{EE647A41-CAC9-4D7B-B881-B5E59873C830}" dt="2023-03-16T22:58:07.032" v="35" actId="20577"/>
          <ac:spMkLst>
            <pc:docMk/>
            <pc:sldMk cId="3096272772" sldId="411"/>
            <ac:spMk id="13" creationId="{29A2CBEF-8EFE-C24C-28E7-9B22AC236C6B}"/>
          </ac:spMkLst>
        </pc:spChg>
        <pc:graphicFrameChg chg="modGraphic">
          <ac:chgData name="Yoana Vargas Magana" userId="S::yoana.vargasmagana@ssaihq.com::98645284-05c8-4f77-a3c2-b4e7a7071414" providerId="AD" clId="Web-{EE647A41-CAC9-4D7B-B881-B5E59873C830}" dt="2023-03-16T22:57:38.750" v="32" actId="20577"/>
          <ac:graphicFrameMkLst>
            <pc:docMk/>
            <pc:sldMk cId="3096272772" sldId="411"/>
            <ac:graphicFrameMk id="2" creationId="{E19A4E5D-3881-5CAF-F5C4-3ACFFAA88BC5}"/>
          </ac:graphicFrameMkLst>
        </pc:graphicFrameChg>
        <pc:graphicFrameChg chg="modGraphic">
          <ac:chgData name="Yoana Vargas Magana" userId="S::yoana.vargasmagana@ssaihq.com::98645284-05c8-4f77-a3c2-b4e7a7071414" providerId="AD" clId="Web-{EE647A41-CAC9-4D7B-B881-B5E59873C830}" dt="2023-03-16T22:57:50.703" v="34" actId="20577"/>
          <ac:graphicFrameMkLst>
            <pc:docMk/>
            <pc:sldMk cId="3096272772" sldId="411"/>
            <ac:graphicFrameMk id="10" creationId="{BFC86F92-6EF0-508B-2C9B-32D9638E81D9}"/>
          </ac:graphicFrameMkLst>
        </pc:graphicFrameChg>
        <pc:graphicFrameChg chg="modGraphic">
          <ac:chgData name="Yoana Vargas Magana" userId="S::yoana.vargasmagana@ssaihq.com::98645284-05c8-4f77-a3c2-b4e7a7071414" providerId="AD" clId="Web-{EE647A41-CAC9-4D7B-B881-B5E59873C830}" dt="2023-03-16T22:58:25.814" v="38" actId="20577"/>
          <ac:graphicFrameMkLst>
            <pc:docMk/>
            <pc:sldMk cId="3096272772" sldId="411"/>
            <ac:graphicFrameMk id="16" creationId="{B29C7E67-FD71-7919-EB87-2B4B324B01F8}"/>
          </ac:graphicFrameMkLst>
        </pc:graphicFrameChg>
      </pc:sldChg>
      <pc:sldChg chg="modSp">
        <pc:chgData name="Yoana Vargas Magana" userId="S::yoana.vargasmagana@ssaihq.com::98645284-05c8-4f77-a3c2-b4e7a7071414" providerId="AD" clId="Web-{EE647A41-CAC9-4D7B-B881-B5E59873C830}" dt="2023-03-16T22:55:19.807" v="22" actId="20577"/>
        <pc:sldMkLst>
          <pc:docMk/>
          <pc:sldMk cId="335158980" sldId="423"/>
        </pc:sldMkLst>
        <pc:graphicFrameChg chg="modGraphic">
          <ac:chgData name="Yoana Vargas Magana" userId="S::yoana.vargasmagana@ssaihq.com::98645284-05c8-4f77-a3c2-b4e7a7071414" providerId="AD" clId="Web-{EE647A41-CAC9-4D7B-B881-B5E59873C830}" dt="2023-03-16T22:55:19.807" v="22" actId="20577"/>
          <ac:graphicFrameMkLst>
            <pc:docMk/>
            <pc:sldMk cId="335158980" sldId="423"/>
            <ac:graphicFrameMk id="38" creationId="{F1A13E2B-ECD9-D634-326E-6C88876BC306}"/>
          </ac:graphicFrameMkLst>
        </pc:graphicFrameChg>
      </pc:sldChg>
      <pc:sldChg chg="modSp">
        <pc:chgData name="Yoana Vargas Magana" userId="S::yoana.vargasmagana@ssaihq.com::98645284-05c8-4f77-a3c2-b4e7a7071414" providerId="AD" clId="Web-{EE647A41-CAC9-4D7B-B881-B5E59873C830}" dt="2023-03-16T22:59:12.160" v="40" actId="20577"/>
        <pc:sldMkLst>
          <pc:docMk/>
          <pc:sldMk cId="1343740255" sldId="435"/>
        </pc:sldMkLst>
        <pc:graphicFrameChg chg="modGraphic">
          <ac:chgData name="Yoana Vargas Magana" userId="S::yoana.vargasmagana@ssaihq.com::98645284-05c8-4f77-a3c2-b4e7a7071414" providerId="AD" clId="Web-{EE647A41-CAC9-4D7B-B881-B5E59873C830}" dt="2023-03-16T22:59:12.160" v="40" actId="20577"/>
          <ac:graphicFrameMkLst>
            <pc:docMk/>
            <pc:sldMk cId="1343740255" sldId="435"/>
            <ac:graphicFrameMk id="2" creationId="{5E148764-E4F7-DF2B-A8A6-01C4C2122B8C}"/>
          </ac:graphicFrameMkLst>
        </pc:graphicFrameChg>
      </pc:sldChg>
      <pc:sldChg chg="modSp">
        <pc:chgData name="Yoana Vargas Magana" userId="S::yoana.vargasmagana@ssaihq.com::98645284-05c8-4f77-a3c2-b4e7a7071414" providerId="AD" clId="Web-{EE647A41-CAC9-4D7B-B881-B5E59873C830}" dt="2023-03-16T22:54:50.119" v="20"/>
        <pc:sldMkLst>
          <pc:docMk/>
          <pc:sldMk cId="262987925" sldId="442"/>
        </pc:sldMkLst>
        <pc:spChg chg="mod">
          <ac:chgData name="Yoana Vargas Magana" userId="S::yoana.vargasmagana@ssaihq.com::98645284-05c8-4f77-a3c2-b4e7a7071414" providerId="AD" clId="Web-{EE647A41-CAC9-4D7B-B881-B5E59873C830}" dt="2023-03-16T22:54:50.119" v="20"/>
          <ac:spMkLst>
            <pc:docMk/>
            <pc:sldMk cId="262987925" sldId="442"/>
            <ac:spMk id="10" creationId="{9E13FFE1-9DA2-8802-F9AD-6D051799B472}"/>
          </ac:spMkLst>
        </pc:spChg>
        <pc:graphicFrameChg chg="mod modGraphic">
          <ac:chgData name="Yoana Vargas Magana" userId="S::yoana.vargasmagana@ssaihq.com::98645284-05c8-4f77-a3c2-b4e7a7071414" providerId="AD" clId="Web-{EE647A41-CAC9-4D7B-B881-B5E59873C830}" dt="2023-03-16T22:54:34.243" v="15"/>
          <ac:graphicFrameMkLst>
            <pc:docMk/>
            <pc:sldMk cId="262987925" sldId="442"/>
            <ac:graphicFrameMk id="9" creationId="{D8862359-6370-44CE-6D59-63BB9234B306}"/>
          </ac:graphicFrameMkLst>
        </pc:graphicFrameChg>
        <pc:graphicFrameChg chg="mod modGraphic">
          <ac:chgData name="Yoana Vargas Magana" userId="S::yoana.vargasmagana@ssaihq.com::98645284-05c8-4f77-a3c2-b4e7a7071414" providerId="AD" clId="Web-{EE647A41-CAC9-4D7B-B881-B5E59873C830}" dt="2023-03-16T22:54:45.088" v="19"/>
          <ac:graphicFrameMkLst>
            <pc:docMk/>
            <pc:sldMk cId="262987925" sldId="442"/>
            <ac:graphicFrameMk id="11" creationId="{2E6AFF43-B2A7-A03C-2143-6A52CCA3CFD0}"/>
          </ac:graphicFrameMkLst>
        </pc:graphicFrameChg>
        <pc:graphicFrameChg chg="mod modGraphic">
          <ac:chgData name="Yoana Vargas Magana" userId="S::yoana.vargasmagana@ssaihq.com::98645284-05c8-4f77-a3c2-b4e7a7071414" providerId="AD" clId="Web-{EE647A41-CAC9-4D7B-B881-B5E59873C830}" dt="2023-03-16T22:54:39.806" v="17"/>
          <ac:graphicFrameMkLst>
            <pc:docMk/>
            <pc:sldMk cId="262987925" sldId="442"/>
            <ac:graphicFrameMk id="12" creationId="{388A9614-CA2E-8488-EB9E-F3B5ECD8772F}"/>
          </ac:graphicFrameMkLst>
        </pc:graphicFrameChg>
        <pc:graphicFrameChg chg="mod modGraphic">
          <ac:chgData name="Yoana Vargas Magana" userId="S::yoana.vargasmagana@ssaihq.com::98645284-05c8-4f77-a3c2-b4e7a7071414" providerId="AD" clId="Web-{EE647A41-CAC9-4D7B-B881-B5E59873C830}" dt="2023-03-16T22:54:18.758" v="11"/>
          <ac:graphicFrameMkLst>
            <pc:docMk/>
            <pc:sldMk cId="262987925" sldId="442"/>
            <ac:graphicFrameMk id="555" creationId="{6D454922-DDAA-34D2-15B6-166C6948A299}"/>
          </ac:graphicFrameMkLst>
        </pc:graphicFrameChg>
        <pc:graphicFrameChg chg="mod modGraphic">
          <ac:chgData name="Yoana Vargas Magana" userId="S::yoana.vargasmagana@ssaihq.com::98645284-05c8-4f77-a3c2-b4e7a7071414" providerId="AD" clId="Web-{EE647A41-CAC9-4D7B-B881-B5E59873C830}" dt="2023-03-16T22:54:25.899" v="13"/>
          <ac:graphicFrameMkLst>
            <pc:docMk/>
            <pc:sldMk cId="262987925" sldId="442"/>
            <ac:graphicFrameMk id="562" creationId="{0C3305E6-C51F-8577-F906-4C43D6DC3A58}"/>
          </ac:graphicFrameMkLst>
        </pc:graphicFrameChg>
      </pc:sldChg>
    </pc:docChg>
  </pc:docChgLst>
  <pc:docChgLst>
    <pc:chgData name="Yoana Vargas Magana" userId="S::yoana.vargasmagana@ssaihq.com::98645284-05c8-4f77-a3c2-b4e7a7071414" providerId="AD" clId="Web-{36831024-51F4-4FB3-BB18-14B83393F10B}"/>
    <pc:docChg chg="modSld">
      <pc:chgData name="Yoana Vargas Magana" userId="S::yoana.vargasmagana@ssaihq.com::98645284-05c8-4f77-a3c2-b4e7a7071414" providerId="AD" clId="Web-{36831024-51F4-4FB3-BB18-14B83393F10B}" dt="2023-02-04T22:52:10.664" v="54" actId="14100"/>
      <pc:docMkLst>
        <pc:docMk/>
      </pc:docMkLst>
      <pc:sldChg chg="addSp modSp">
        <pc:chgData name="Yoana Vargas Magana" userId="S::yoana.vargasmagana@ssaihq.com::98645284-05c8-4f77-a3c2-b4e7a7071414" providerId="AD" clId="Web-{36831024-51F4-4FB3-BB18-14B83393F10B}" dt="2023-02-04T22:52:10.664" v="54" actId="14100"/>
        <pc:sldMkLst>
          <pc:docMk/>
          <pc:sldMk cId="3589073645" sldId="381"/>
        </pc:sldMkLst>
        <pc:spChg chg="add mod">
          <ac:chgData name="Yoana Vargas Magana" userId="S::yoana.vargasmagana@ssaihq.com::98645284-05c8-4f77-a3c2-b4e7a7071414" providerId="AD" clId="Web-{36831024-51F4-4FB3-BB18-14B83393F10B}" dt="2023-02-04T22:49:50.034" v="37" actId="14100"/>
          <ac:spMkLst>
            <pc:docMk/>
            <pc:sldMk cId="3589073645" sldId="381"/>
            <ac:spMk id="2" creationId="{A55474E3-3B9D-2862-0B34-4EDA804D78B7}"/>
          </ac:spMkLst>
        </pc:spChg>
        <pc:spChg chg="mod">
          <ac:chgData name="Yoana Vargas Magana" userId="S::yoana.vargasmagana@ssaihq.com::98645284-05c8-4f77-a3c2-b4e7a7071414" providerId="AD" clId="Web-{36831024-51F4-4FB3-BB18-14B83393F10B}" dt="2023-02-04T22:52:05.351" v="53" actId="20577"/>
          <ac:spMkLst>
            <pc:docMk/>
            <pc:sldMk cId="3589073645" sldId="381"/>
            <ac:spMk id="8" creationId="{836F84E0-951A-4946-80AA-536954741872}"/>
          </ac:spMkLst>
        </pc:spChg>
        <pc:picChg chg="mod">
          <ac:chgData name="Yoana Vargas Magana" userId="S::yoana.vargasmagana@ssaihq.com::98645284-05c8-4f77-a3c2-b4e7a7071414" providerId="AD" clId="Web-{36831024-51F4-4FB3-BB18-14B83393F10B}" dt="2023-02-04T22:52:10.664" v="54" actId="14100"/>
          <ac:picMkLst>
            <pc:docMk/>
            <pc:sldMk cId="3589073645" sldId="381"/>
            <ac:picMk id="12" creationId="{7932475E-76B6-5A27-6C88-95054544FAC9}"/>
          </ac:picMkLst>
        </pc:picChg>
      </pc:sldChg>
    </pc:docChg>
  </pc:docChgLst>
  <pc:docChgLst>
    <pc:chgData name="Fiona Summers" userId="S::fiona.summers@ssaihq.com::f23b180f-057b-4b38-9171-08414302f650" providerId="AD" clId="Web-{14E4BA2B-9CE6-4879-8809-5EDE052540FD}"/>
    <pc:docChg chg="modSld">
      <pc:chgData name="Fiona Summers" userId="S::fiona.summers@ssaihq.com::f23b180f-057b-4b38-9171-08414302f650" providerId="AD" clId="Web-{14E4BA2B-9CE6-4879-8809-5EDE052540FD}" dt="2023-03-15T21:50:26.465" v="101" actId="1076"/>
      <pc:docMkLst>
        <pc:docMk/>
      </pc:docMkLst>
      <pc:sldChg chg="modSp modCm">
        <pc:chgData name="Fiona Summers" userId="S::fiona.summers@ssaihq.com::f23b180f-057b-4b38-9171-08414302f650" providerId="AD" clId="Web-{14E4BA2B-9CE6-4879-8809-5EDE052540FD}" dt="2023-03-15T21:50:26.465" v="101" actId="1076"/>
        <pc:sldMkLst>
          <pc:docMk/>
          <pc:sldMk cId="2581314153" sldId="409"/>
        </pc:sldMkLst>
        <pc:graphicFrameChg chg="mod modGraphic">
          <ac:chgData name="Fiona Summers" userId="S::fiona.summers@ssaihq.com::f23b180f-057b-4b38-9171-08414302f650" providerId="AD" clId="Web-{14E4BA2B-9CE6-4879-8809-5EDE052540FD}" dt="2023-03-15T21:50:20.074" v="99"/>
          <ac:graphicFrameMkLst>
            <pc:docMk/>
            <pc:sldMk cId="2581314153" sldId="409"/>
            <ac:graphicFrameMk id="69" creationId="{EB9BAFCE-3F2C-A77D-761C-BF2947665E35}"/>
          </ac:graphicFrameMkLst>
        </pc:graphicFrameChg>
        <pc:picChg chg="mod">
          <ac:chgData name="Fiona Summers" userId="S::fiona.summers@ssaihq.com::f23b180f-057b-4b38-9171-08414302f650" providerId="AD" clId="Web-{14E4BA2B-9CE6-4879-8809-5EDE052540FD}" dt="2023-03-15T21:50:26.465" v="101" actId="1076"/>
          <ac:picMkLst>
            <pc:docMk/>
            <pc:sldMk cId="2581314153" sldId="409"/>
            <ac:picMk id="132" creationId="{1898CEFF-E02D-14D4-4453-C8981BCE6553}"/>
          </ac:picMkLst>
        </pc:picChg>
      </pc:sldChg>
      <pc:sldChg chg="modSp">
        <pc:chgData name="Fiona Summers" userId="S::fiona.summers@ssaihq.com::f23b180f-057b-4b38-9171-08414302f650" providerId="AD" clId="Web-{14E4BA2B-9CE6-4879-8809-5EDE052540FD}" dt="2023-03-15T21:49:02.792" v="34" actId="20577"/>
        <pc:sldMkLst>
          <pc:docMk/>
          <pc:sldMk cId="114742637" sldId="412"/>
        </pc:sldMkLst>
        <pc:graphicFrameChg chg="modGraphic">
          <ac:chgData name="Fiona Summers" userId="S::fiona.summers@ssaihq.com::f23b180f-057b-4b38-9171-08414302f650" providerId="AD" clId="Web-{14E4BA2B-9CE6-4879-8809-5EDE052540FD}" dt="2023-03-15T21:49:02.792" v="34" actId="20577"/>
          <ac:graphicFrameMkLst>
            <pc:docMk/>
            <pc:sldMk cId="114742637" sldId="412"/>
            <ac:graphicFrameMk id="922" creationId="{E886EB41-BCA8-D0A3-93EE-C1B9B9A37707}"/>
          </ac:graphicFrameMkLst>
        </pc:graphicFrameChg>
      </pc:sldChg>
      <pc:sldChg chg="modCm">
        <pc:chgData name="Fiona Summers" userId="S::fiona.summers@ssaihq.com::f23b180f-057b-4b38-9171-08414302f650" providerId="AD" clId="Web-{14E4BA2B-9CE6-4879-8809-5EDE052540FD}" dt="2023-03-15T21:49:35.730" v="35"/>
        <pc:sldMkLst>
          <pc:docMk/>
          <pc:sldMk cId="192413670" sldId="417"/>
        </pc:sldMkLst>
      </pc:sldChg>
    </pc:docChg>
  </pc:docChgLst>
  <pc:docChgLst>
    <pc:chgData name="Yoana Vargas Magana" userId="S::yoana.vargasmagana@ssaihq.com::98645284-05c8-4f77-a3c2-b4e7a7071414" providerId="AD" clId="Web-{2658FB83-30D7-410A-B189-B31CA8D939DA}"/>
    <pc:docChg chg="modSld">
      <pc:chgData name="Yoana Vargas Magana" userId="S::yoana.vargasmagana@ssaihq.com::98645284-05c8-4f77-a3c2-b4e7a7071414" providerId="AD" clId="Web-{2658FB83-30D7-410A-B189-B31CA8D939DA}" dt="2023-02-28T23:16:49.754" v="185" actId="1076"/>
      <pc:docMkLst>
        <pc:docMk/>
      </pc:docMkLst>
      <pc:sldChg chg="addSp delSp modSp">
        <pc:chgData name="Yoana Vargas Magana" userId="S::yoana.vargasmagana@ssaihq.com::98645284-05c8-4f77-a3c2-b4e7a7071414" providerId="AD" clId="Web-{2658FB83-30D7-410A-B189-B31CA8D939DA}" dt="2023-02-28T23:16:49.754" v="185" actId="1076"/>
        <pc:sldMkLst>
          <pc:docMk/>
          <pc:sldMk cId="3714727392" sldId="389"/>
        </pc:sldMkLst>
        <pc:spChg chg="add del mod">
          <ac:chgData name="Yoana Vargas Magana" userId="S::yoana.vargasmagana@ssaihq.com::98645284-05c8-4f77-a3c2-b4e7a7071414" providerId="AD" clId="Web-{2658FB83-30D7-410A-B189-B31CA8D939DA}" dt="2023-02-28T23:16:49.754" v="185" actId="1076"/>
          <ac:spMkLst>
            <pc:docMk/>
            <pc:sldMk cId="3714727392" sldId="389"/>
            <ac:spMk id="4" creationId="{D8E5E589-7914-B6C4-7A14-7F57276FFF05}"/>
          </ac:spMkLst>
        </pc:spChg>
        <pc:picChg chg="mod">
          <ac:chgData name="Yoana Vargas Magana" userId="S::yoana.vargasmagana@ssaihq.com::98645284-05c8-4f77-a3c2-b4e7a7071414" providerId="AD" clId="Web-{2658FB83-30D7-410A-B189-B31CA8D939DA}" dt="2023-02-28T23:16:27.675" v="177" actId="1076"/>
          <ac:picMkLst>
            <pc:docMk/>
            <pc:sldMk cId="3714727392" sldId="389"/>
            <ac:picMk id="3" creationId="{6DDB6FC6-B255-0FB8-619B-71D7B1C4A7D8}"/>
          </ac:picMkLst>
        </pc:picChg>
        <pc:picChg chg="mod">
          <ac:chgData name="Yoana Vargas Magana" userId="S::yoana.vargasmagana@ssaihq.com::98645284-05c8-4f77-a3c2-b4e7a7071414" providerId="AD" clId="Web-{2658FB83-30D7-410A-B189-B31CA8D939DA}" dt="2023-02-28T23:16:27.722" v="178" actId="1076"/>
          <ac:picMkLst>
            <pc:docMk/>
            <pc:sldMk cId="3714727392" sldId="389"/>
            <ac:picMk id="5" creationId="{9BF9E9E7-4109-2831-D51A-F185F56FEA73}"/>
          </ac:picMkLst>
        </pc:picChg>
        <pc:picChg chg="mod">
          <ac:chgData name="Yoana Vargas Magana" userId="S::yoana.vargasmagana@ssaihq.com::98645284-05c8-4f77-a3c2-b4e7a7071414" providerId="AD" clId="Web-{2658FB83-30D7-410A-B189-B31CA8D939DA}" dt="2023-02-28T23:16:27.816" v="179" actId="1076"/>
          <ac:picMkLst>
            <pc:docMk/>
            <pc:sldMk cId="3714727392" sldId="389"/>
            <ac:picMk id="6" creationId="{EBE00598-39F2-5D21-E6A7-BFEE8C84798B}"/>
          </ac:picMkLst>
        </pc:picChg>
        <pc:picChg chg="mod">
          <ac:chgData name="Yoana Vargas Magana" userId="S::yoana.vargasmagana@ssaihq.com::98645284-05c8-4f77-a3c2-b4e7a7071414" providerId="AD" clId="Web-{2658FB83-30D7-410A-B189-B31CA8D939DA}" dt="2023-02-28T23:16:27.847" v="180" actId="1076"/>
          <ac:picMkLst>
            <pc:docMk/>
            <pc:sldMk cId="3714727392" sldId="389"/>
            <ac:picMk id="8" creationId="{92D791C1-7BE5-FFEC-72AC-C8C6F079F06B}"/>
          </ac:picMkLst>
        </pc:picChg>
      </pc:sldChg>
      <pc:sldChg chg="addSp modSp">
        <pc:chgData name="Yoana Vargas Magana" userId="S::yoana.vargasmagana@ssaihq.com::98645284-05c8-4f77-a3c2-b4e7a7071414" providerId="AD" clId="Web-{2658FB83-30D7-410A-B189-B31CA8D939DA}" dt="2023-02-28T23:16:00.784" v="172" actId="20577"/>
        <pc:sldMkLst>
          <pc:docMk/>
          <pc:sldMk cId="768687534" sldId="391"/>
        </pc:sldMkLst>
        <pc:spChg chg="mod">
          <ac:chgData name="Yoana Vargas Magana" userId="S::yoana.vargasmagana@ssaihq.com::98645284-05c8-4f77-a3c2-b4e7a7071414" providerId="AD" clId="Web-{2658FB83-30D7-410A-B189-B31CA8D939DA}" dt="2023-02-28T23:16:00.784" v="172" actId="20577"/>
          <ac:spMkLst>
            <pc:docMk/>
            <pc:sldMk cId="768687534" sldId="391"/>
            <ac:spMk id="3" creationId="{AA7BAA44-D0F8-DDFF-3AE7-FC5C93F88F7C}"/>
          </ac:spMkLst>
        </pc:spChg>
        <pc:picChg chg="mod">
          <ac:chgData name="Yoana Vargas Magana" userId="S::yoana.vargasmagana@ssaihq.com::98645284-05c8-4f77-a3c2-b4e7a7071414" providerId="AD" clId="Web-{2658FB83-30D7-410A-B189-B31CA8D939DA}" dt="2023-02-28T23:07:04.144" v="24" actId="1076"/>
          <ac:picMkLst>
            <pc:docMk/>
            <pc:sldMk cId="768687534" sldId="391"/>
            <ac:picMk id="2" creationId="{121DD659-C06C-360A-7D75-C3A1F3E325E7}"/>
          </ac:picMkLst>
        </pc:picChg>
        <pc:picChg chg="mod">
          <ac:chgData name="Yoana Vargas Magana" userId="S::yoana.vargasmagana@ssaihq.com::98645284-05c8-4f77-a3c2-b4e7a7071414" providerId="AD" clId="Web-{2658FB83-30D7-410A-B189-B31CA8D939DA}" dt="2023-02-28T23:07:04.159" v="25" actId="1076"/>
          <ac:picMkLst>
            <pc:docMk/>
            <pc:sldMk cId="768687534" sldId="391"/>
            <ac:picMk id="4" creationId="{237E8327-020E-0773-2D8B-9CD02292D11E}"/>
          </ac:picMkLst>
        </pc:picChg>
        <pc:picChg chg="mod">
          <ac:chgData name="Yoana Vargas Magana" userId="S::yoana.vargasmagana@ssaihq.com::98645284-05c8-4f77-a3c2-b4e7a7071414" providerId="AD" clId="Web-{2658FB83-30D7-410A-B189-B31CA8D939DA}" dt="2023-02-28T23:07:04.175" v="26" actId="1076"/>
          <ac:picMkLst>
            <pc:docMk/>
            <pc:sldMk cId="768687534" sldId="391"/>
            <ac:picMk id="5" creationId="{A2CDB48F-3C8F-146B-3F59-791F21906B2C}"/>
          </ac:picMkLst>
        </pc:picChg>
        <pc:picChg chg="mod">
          <ac:chgData name="Yoana Vargas Magana" userId="S::yoana.vargasmagana@ssaihq.com::98645284-05c8-4f77-a3c2-b4e7a7071414" providerId="AD" clId="Web-{2658FB83-30D7-410A-B189-B31CA8D939DA}" dt="2023-02-28T23:12:15.778" v="83" actId="1076"/>
          <ac:picMkLst>
            <pc:docMk/>
            <pc:sldMk cId="768687534" sldId="391"/>
            <ac:picMk id="6" creationId="{E74D27E4-DB9A-A9D0-9F34-C88B804B692A}"/>
          </ac:picMkLst>
        </pc:picChg>
        <pc:picChg chg="mod">
          <ac:chgData name="Yoana Vargas Magana" userId="S::yoana.vargasmagana@ssaihq.com::98645284-05c8-4f77-a3c2-b4e7a7071414" providerId="AD" clId="Web-{2658FB83-30D7-410A-B189-B31CA8D939DA}" dt="2023-02-28T23:07:10.394" v="27" actId="1076"/>
          <ac:picMkLst>
            <pc:docMk/>
            <pc:sldMk cId="768687534" sldId="391"/>
            <ac:picMk id="7" creationId="{00CEBD01-6281-7855-1843-C382CD48C2FC}"/>
          </ac:picMkLst>
        </pc:picChg>
        <pc:picChg chg="add mod">
          <ac:chgData name="Yoana Vargas Magana" userId="S::yoana.vargasmagana@ssaihq.com::98645284-05c8-4f77-a3c2-b4e7a7071414" providerId="AD" clId="Web-{2658FB83-30D7-410A-B189-B31CA8D939DA}" dt="2023-02-28T23:08:02.599" v="32" actId="1076"/>
          <ac:picMkLst>
            <pc:docMk/>
            <pc:sldMk cId="768687534" sldId="391"/>
            <ac:picMk id="8" creationId="{0FF922AE-0AB3-9583-17CC-837DB429ECC2}"/>
          </ac:picMkLst>
        </pc:picChg>
        <pc:picChg chg="add mod">
          <ac:chgData name="Yoana Vargas Magana" userId="S::yoana.vargasmagana@ssaihq.com::98645284-05c8-4f77-a3c2-b4e7a7071414" providerId="AD" clId="Web-{2658FB83-30D7-410A-B189-B31CA8D939DA}" dt="2023-02-28T23:08:06.317" v="33" actId="1076"/>
          <ac:picMkLst>
            <pc:docMk/>
            <pc:sldMk cId="768687534" sldId="391"/>
            <ac:picMk id="9" creationId="{56111DEC-7EE4-49A0-6385-B3A157662807}"/>
          </ac:picMkLst>
        </pc:picChg>
      </pc:sldChg>
    </pc:docChg>
  </pc:docChgLst>
  <pc:docChgLst>
    <pc:chgData name="Yoana Vargas Magana" userId="S::yoana.vargasmagana@ssaihq.com::98645284-05c8-4f77-a3c2-b4e7a7071414" providerId="AD" clId="Web-{E22EA2F6-DC21-464E-9694-3554DA924990}"/>
    <pc:docChg chg="modSld">
      <pc:chgData name="Yoana Vargas Magana" userId="S::yoana.vargasmagana@ssaihq.com::98645284-05c8-4f77-a3c2-b4e7a7071414" providerId="AD" clId="Web-{E22EA2F6-DC21-464E-9694-3554DA924990}" dt="2023-02-05T18:39:48.291" v="89" actId="20577"/>
      <pc:docMkLst>
        <pc:docMk/>
      </pc:docMkLst>
      <pc:sldChg chg="modSp">
        <pc:chgData name="Yoana Vargas Magana" userId="S::yoana.vargasmagana@ssaihq.com::98645284-05c8-4f77-a3c2-b4e7a7071414" providerId="AD" clId="Web-{E22EA2F6-DC21-464E-9694-3554DA924990}" dt="2023-02-05T18:39:48.291" v="89" actId="20577"/>
        <pc:sldMkLst>
          <pc:docMk/>
          <pc:sldMk cId="3646699976" sldId="282"/>
        </pc:sldMkLst>
        <pc:spChg chg="mod">
          <ac:chgData name="Yoana Vargas Magana" userId="S::yoana.vargasmagana@ssaihq.com::98645284-05c8-4f77-a3c2-b4e7a7071414" providerId="AD" clId="Web-{E22EA2F6-DC21-464E-9694-3554DA924990}" dt="2023-02-05T18:39:48.291" v="89" actId="20577"/>
          <ac:spMkLst>
            <pc:docMk/>
            <pc:sldMk cId="3646699976" sldId="282"/>
            <ac:spMk id="8" creationId="{836F84E0-951A-4946-80AA-536954741872}"/>
          </ac:spMkLst>
        </pc:spChg>
      </pc:sldChg>
      <pc:sldChg chg="modSp modNotes">
        <pc:chgData name="Yoana Vargas Magana" userId="S::yoana.vargasmagana@ssaihq.com::98645284-05c8-4f77-a3c2-b4e7a7071414" providerId="AD" clId="Web-{E22EA2F6-DC21-464E-9694-3554DA924990}" dt="2023-02-05T18:39:25.618" v="86"/>
        <pc:sldMkLst>
          <pc:docMk/>
          <pc:sldMk cId="3589073645" sldId="381"/>
        </pc:sldMkLst>
        <pc:spChg chg="mod">
          <ac:chgData name="Yoana Vargas Magana" userId="S::yoana.vargasmagana@ssaihq.com::98645284-05c8-4f77-a3c2-b4e7a7071414" providerId="AD" clId="Web-{E22EA2F6-DC21-464E-9694-3554DA924990}" dt="2023-02-05T18:36:29.690" v="4" actId="1076"/>
          <ac:spMkLst>
            <pc:docMk/>
            <pc:sldMk cId="3589073645" sldId="381"/>
            <ac:spMk id="2" creationId="{A55474E3-3B9D-2862-0B34-4EDA804D78B7}"/>
          </ac:spMkLst>
        </pc:spChg>
        <pc:spChg chg="mod">
          <ac:chgData name="Yoana Vargas Magana" userId="S::yoana.vargasmagana@ssaihq.com::98645284-05c8-4f77-a3c2-b4e7a7071414" providerId="AD" clId="Web-{E22EA2F6-DC21-464E-9694-3554DA924990}" dt="2023-02-05T18:36:19.440" v="2" actId="14100"/>
          <ac:spMkLst>
            <pc:docMk/>
            <pc:sldMk cId="3589073645" sldId="381"/>
            <ac:spMk id="8" creationId="{836F84E0-951A-4946-80AA-536954741872}"/>
          </ac:spMkLst>
        </pc:spChg>
      </pc:sldChg>
    </pc:docChg>
  </pc:docChgLst>
  <pc:docChgLst>
    <pc:chgData name="Piper Christian" userId="S::lauren.christian@ssaihq.com::13f16325-60b8-4efa-b626-a0a7da769406" providerId="AD" clId="Web-{C85B6D07-6E8E-43BE-9D67-6C854D78176C}"/>
    <pc:docChg chg="modSld">
      <pc:chgData name="Piper Christian" userId="S::lauren.christian@ssaihq.com::13f16325-60b8-4efa-b626-a0a7da769406" providerId="AD" clId="Web-{C85B6D07-6E8E-43BE-9D67-6C854D78176C}" dt="2023-03-17T07:44:04.125" v="13" actId="20577"/>
      <pc:docMkLst>
        <pc:docMk/>
      </pc:docMkLst>
      <pc:sldChg chg="modSp">
        <pc:chgData name="Piper Christian" userId="S::lauren.christian@ssaihq.com::13f16325-60b8-4efa-b626-a0a7da769406" providerId="AD" clId="Web-{C85B6D07-6E8E-43BE-9D67-6C854D78176C}" dt="2023-03-17T07:44:04.125" v="13" actId="20577"/>
        <pc:sldMkLst>
          <pc:docMk/>
          <pc:sldMk cId="3694796326" sldId="434"/>
        </pc:sldMkLst>
        <pc:spChg chg="mod">
          <ac:chgData name="Piper Christian" userId="S::lauren.christian@ssaihq.com::13f16325-60b8-4efa-b626-a0a7da769406" providerId="AD" clId="Web-{C85B6D07-6E8E-43BE-9D67-6C854D78176C}" dt="2023-03-17T07:43:31.108" v="5" actId="1076"/>
          <ac:spMkLst>
            <pc:docMk/>
            <pc:sldMk cId="3694796326" sldId="434"/>
            <ac:spMk id="7" creationId="{C76036D4-C84D-899D-1618-0249FE5F17E2}"/>
          </ac:spMkLst>
        </pc:spChg>
        <pc:spChg chg="mod">
          <ac:chgData name="Piper Christian" userId="S::lauren.christian@ssaihq.com::13f16325-60b8-4efa-b626-a0a7da769406" providerId="AD" clId="Web-{C85B6D07-6E8E-43BE-9D67-6C854D78176C}" dt="2023-03-17T07:44:04.125" v="13" actId="20577"/>
          <ac:spMkLst>
            <pc:docMk/>
            <pc:sldMk cId="3694796326" sldId="434"/>
            <ac:spMk id="8" creationId="{847E5EF7-42A3-5923-5842-9930FBAE3DB2}"/>
          </ac:spMkLst>
        </pc:spChg>
        <pc:spChg chg="mod">
          <ac:chgData name="Piper Christian" userId="S::lauren.christian@ssaihq.com::13f16325-60b8-4efa-b626-a0a7da769406" providerId="AD" clId="Web-{C85B6D07-6E8E-43BE-9D67-6C854D78176C}" dt="2023-03-17T07:43:25.421" v="4" actId="1076"/>
          <ac:spMkLst>
            <pc:docMk/>
            <pc:sldMk cId="3694796326" sldId="434"/>
            <ac:spMk id="9" creationId="{0351197C-E441-93AC-94D2-7078451EC622}"/>
          </ac:spMkLst>
        </pc:spChg>
        <pc:picChg chg="mod">
          <ac:chgData name="Piper Christian" userId="S::lauren.christian@ssaihq.com::13f16325-60b8-4efa-b626-a0a7da769406" providerId="AD" clId="Web-{C85B6D07-6E8E-43BE-9D67-6C854D78176C}" dt="2023-03-17T07:43:40.515" v="7" actId="1076"/>
          <ac:picMkLst>
            <pc:docMk/>
            <pc:sldMk cId="3694796326" sldId="434"/>
            <ac:picMk id="2" creationId="{71D85BBC-F1CD-2A51-C447-EE568DE894CE}"/>
          </ac:picMkLst>
        </pc:picChg>
      </pc:sldChg>
    </pc:docChg>
  </pc:docChgLst>
  <pc:docChgLst>
    <pc:chgData name="Fiona Summers" userId="S::fiona.summers@ssaihq.com::f23b180f-057b-4b38-9171-08414302f650" providerId="AD" clId="Web-{04E4A17F-5CC2-47A6-978B-120BE81261B0}"/>
    <pc:docChg chg="">
      <pc:chgData name="Fiona Summers" userId="S::fiona.summers@ssaihq.com::f23b180f-057b-4b38-9171-08414302f650" providerId="AD" clId="Web-{04E4A17F-5CC2-47A6-978B-120BE81261B0}" dt="2023-02-23T17:23:10.296" v="1"/>
      <pc:docMkLst>
        <pc:docMk/>
      </pc:docMkLst>
      <pc:sldChg chg="modCm">
        <pc:chgData name="Fiona Summers" userId="S::fiona.summers@ssaihq.com::f23b180f-057b-4b38-9171-08414302f650" providerId="AD" clId="Web-{04E4A17F-5CC2-47A6-978B-120BE81261B0}" dt="2023-02-23T17:22:54.763" v="0"/>
        <pc:sldMkLst>
          <pc:docMk/>
          <pc:sldMk cId="3646699976" sldId="282"/>
        </pc:sldMkLst>
      </pc:sldChg>
      <pc:sldChg chg="modCm">
        <pc:chgData name="Fiona Summers" userId="S::fiona.summers@ssaihq.com::f23b180f-057b-4b38-9171-08414302f650" providerId="AD" clId="Web-{04E4A17F-5CC2-47A6-978B-120BE81261B0}" dt="2023-02-23T17:23:10.296" v="1"/>
        <pc:sldMkLst>
          <pc:docMk/>
          <pc:sldMk cId="2322207510" sldId="379"/>
        </pc:sldMkLst>
      </pc:sldChg>
    </pc:docChg>
  </pc:docChgLst>
  <pc:docChgLst>
    <pc:chgData name="Fiona Summers" userId="S::fiona.summers@ssaihq.com::f23b180f-057b-4b38-9171-08414302f650" providerId="AD" clId="Web-{46169E85-DD07-468F-8B31-B5EB306C3149}"/>
    <pc:docChg chg="modSld">
      <pc:chgData name="Fiona Summers" userId="S::fiona.summers@ssaihq.com::f23b180f-057b-4b38-9171-08414302f650" providerId="AD" clId="Web-{46169E85-DD07-468F-8B31-B5EB306C3149}" dt="2023-02-28T23:17:06.035" v="5" actId="1076"/>
      <pc:docMkLst>
        <pc:docMk/>
      </pc:docMkLst>
      <pc:sldChg chg="addSp modSp addAnim">
        <pc:chgData name="Fiona Summers" userId="S::fiona.summers@ssaihq.com::f23b180f-057b-4b38-9171-08414302f650" providerId="AD" clId="Web-{46169E85-DD07-468F-8B31-B5EB306C3149}" dt="2023-02-28T23:17:06.035" v="5" actId="1076"/>
        <pc:sldMkLst>
          <pc:docMk/>
          <pc:sldMk cId="3980171448" sldId="384"/>
        </pc:sldMkLst>
        <pc:spChg chg="add mod">
          <ac:chgData name="Fiona Summers" userId="S::fiona.summers@ssaihq.com::f23b180f-057b-4b38-9171-08414302f650" providerId="AD" clId="Web-{46169E85-DD07-468F-8B31-B5EB306C3149}" dt="2023-02-28T23:16:25.863" v="1" actId="1076"/>
          <ac:spMkLst>
            <pc:docMk/>
            <pc:sldMk cId="3980171448" sldId="384"/>
            <ac:spMk id="16" creationId="{0A83F1A1-8F05-B049-7026-A8F5383FD731}"/>
          </ac:spMkLst>
        </pc:spChg>
        <pc:spChg chg="mod">
          <ac:chgData name="Fiona Summers" userId="S::fiona.summers@ssaihq.com::f23b180f-057b-4b38-9171-08414302f650" providerId="AD" clId="Web-{46169E85-DD07-468F-8B31-B5EB306C3149}" dt="2023-02-28T23:16:42.551" v="4" actId="1076"/>
          <ac:spMkLst>
            <pc:docMk/>
            <pc:sldMk cId="3980171448" sldId="384"/>
            <ac:spMk id="202" creationId="{05A6D557-2F07-49ED-CA61-B3117179DF04}"/>
          </ac:spMkLst>
        </pc:spChg>
        <pc:spChg chg="mod">
          <ac:chgData name="Fiona Summers" userId="S::fiona.summers@ssaihq.com::f23b180f-057b-4b38-9171-08414302f650" providerId="AD" clId="Web-{46169E85-DD07-468F-8B31-B5EB306C3149}" dt="2023-02-28T23:17:06.035" v="5" actId="1076"/>
          <ac:spMkLst>
            <pc:docMk/>
            <pc:sldMk cId="3980171448" sldId="384"/>
            <ac:spMk id="305" creationId="{FF815571-12FF-6BDD-4374-EECCB3E20413}"/>
          </ac:spMkLst>
        </pc:spChg>
      </pc:sldChg>
    </pc:docChg>
  </pc:docChgLst>
  <pc:docChgLst>
    <pc:chgData name="Fiona Summers" userId="S::fiona.summers@ssaihq.com::f23b180f-057b-4b38-9171-08414302f650" providerId="AD" clId="Web-{D40540CE-C47D-425B-99F3-3F2FE07B0191}"/>
    <pc:docChg chg="addSld sldOrd">
      <pc:chgData name="Fiona Summers" userId="S::fiona.summers@ssaihq.com::f23b180f-057b-4b38-9171-08414302f650" providerId="AD" clId="Web-{D40540CE-C47D-425B-99F3-3F2FE07B0191}" dt="2023-03-14T16:29:40.600" v="9"/>
      <pc:docMkLst>
        <pc:docMk/>
      </pc:docMkLst>
      <pc:sldChg chg="ord">
        <pc:chgData name="Fiona Summers" userId="S::fiona.summers@ssaihq.com::f23b180f-057b-4b38-9171-08414302f650" providerId="AD" clId="Web-{D40540CE-C47D-425B-99F3-3F2FE07B0191}" dt="2023-03-14T16:28:54.739" v="7"/>
        <pc:sldMkLst>
          <pc:docMk/>
          <pc:sldMk cId="4018267242" sldId="413"/>
        </pc:sldMkLst>
      </pc:sldChg>
      <pc:sldChg chg="add">
        <pc:chgData name="Fiona Summers" userId="S::fiona.summers@ssaihq.com::f23b180f-057b-4b38-9171-08414302f650" providerId="AD" clId="Web-{D40540CE-C47D-425B-99F3-3F2FE07B0191}" dt="2023-03-14T16:28:13.347" v="1"/>
        <pc:sldMkLst>
          <pc:docMk/>
          <pc:sldMk cId="1550567694" sldId="430"/>
        </pc:sldMkLst>
      </pc:sldChg>
      <pc:sldChg chg="add">
        <pc:chgData name="Fiona Summers" userId="S::fiona.summers@ssaihq.com::f23b180f-057b-4b38-9171-08414302f650" providerId="AD" clId="Web-{D40540CE-C47D-425B-99F3-3F2FE07B0191}" dt="2023-03-14T16:28:36.723" v="3"/>
        <pc:sldMkLst>
          <pc:docMk/>
          <pc:sldMk cId="2374643382" sldId="431"/>
        </pc:sldMkLst>
      </pc:sldChg>
      <pc:sldChg chg="add">
        <pc:chgData name="Fiona Summers" userId="S::fiona.summers@ssaihq.com::f23b180f-057b-4b38-9171-08414302f650" providerId="AD" clId="Web-{D40540CE-C47D-425B-99F3-3F2FE07B0191}" dt="2023-03-14T16:28:48.536" v="5"/>
        <pc:sldMkLst>
          <pc:docMk/>
          <pc:sldMk cId="2274045628" sldId="432"/>
        </pc:sldMkLst>
      </pc:sldChg>
      <pc:sldChg chg="add">
        <pc:chgData name="Fiona Summers" userId="S::fiona.summers@ssaihq.com::f23b180f-057b-4b38-9171-08414302f650" providerId="AD" clId="Web-{D40540CE-C47D-425B-99F3-3F2FE07B0191}" dt="2023-03-14T16:28:51.004" v="6"/>
        <pc:sldMkLst>
          <pc:docMk/>
          <pc:sldMk cId="4254501366" sldId="433"/>
        </pc:sldMkLst>
      </pc:sldChg>
      <pc:sldChg chg="add">
        <pc:chgData name="Fiona Summers" userId="S::fiona.summers@ssaihq.com::f23b180f-057b-4b38-9171-08414302f650" providerId="AD" clId="Web-{D40540CE-C47D-425B-99F3-3F2FE07B0191}" dt="2023-03-14T16:29:32.021" v="8"/>
        <pc:sldMkLst>
          <pc:docMk/>
          <pc:sldMk cId="3694796326" sldId="434"/>
        </pc:sldMkLst>
      </pc:sldChg>
      <pc:sldChg chg="add">
        <pc:chgData name="Fiona Summers" userId="S::fiona.summers@ssaihq.com::f23b180f-057b-4b38-9171-08414302f650" providerId="AD" clId="Web-{D40540CE-C47D-425B-99F3-3F2FE07B0191}" dt="2023-03-14T16:29:40.600" v="9"/>
        <pc:sldMkLst>
          <pc:docMk/>
          <pc:sldMk cId="1343740255" sldId="435"/>
        </pc:sldMkLst>
      </pc:sldChg>
    </pc:docChg>
  </pc:docChgLst>
  <pc:docChgLst>
    <pc:chgData name="Fiona Summers" userId="S::fiona.summers@ssaihq.com::f23b180f-057b-4b38-9171-08414302f650" providerId="AD" clId="Web-{113D4462-EAAD-4A88-A838-2FCAB53A151A}"/>
    <pc:docChg chg="addSld delSld modSld sldOrd">
      <pc:chgData name="Fiona Summers" userId="S::fiona.summers@ssaihq.com::f23b180f-057b-4b38-9171-08414302f650" providerId="AD" clId="Web-{113D4462-EAAD-4A88-A838-2FCAB53A151A}" dt="2023-02-03T22:17:09.153" v="123"/>
      <pc:docMkLst>
        <pc:docMk/>
      </pc:docMkLst>
      <pc:sldChg chg="addSp delSp modSp">
        <pc:chgData name="Fiona Summers" userId="S::fiona.summers@ssaihq.com::f23b180f-057b-4b38-9171-08414302f650" providerId="AD" clId="Web-{113D4462-EAAD-4A88-A838-2FCAB53A151A}" dt="2023-02-03T22:14:06.416" v="89" actId="20577"/>
        <pc:sldMkLst>
          <pc:docMk/>
          <pc:sldMk cId="3646699976" sldId="282"/>
        </pc:sldMkLst>
        <pc:spChg chg="mod">
          <ac:chgData name="Fiona Summers" userId="S::fiona.summers@ssaihq.com::f23b180f-057b-4b38-9171-08414302f650" providerId="AD" clId="Web-{113D4462-EAAD-4A88-A838-2FCAB53A151A}" dt="2023-02-03T22:13:18.775" v="48" actId="20577"/>
          <ac:spMkLst>
            <pc:docMk/>
            <pc:sldMk cId="3646699976" sldId="282"/>
            <ac:spMk id="7" creationId="{3624CC6A-2618-4034-BACA-9AA3CD435DF1}"/>
          </ac:spMkLst>
        </pc:spChg>
        <pc:spChg chg="mod">
          <ac:chgData name="Fiona Summers" userId="S::fiona.summers@ssaihq.com::f23b180f-057b-4b38-9171-08414302f650" providerId="AD" clId="Web-{113D4462-EAAD-4A88-A838-2FCAB53A151A}" dt="2023-02-03T22:14:06.416" v="89" actId="20577"/>
          <ac:spMkLst>
            <pc:docMk/>
            <pc:sldMk cId="3646699976" sldId="282"/>
            <ac:spMk id="8" creationId="{836F84E0-951A-4946-80AA-536954741872}"/>
          </ac:spMkLst>
        </pc:spChg>
        <pc:spChg chg="add del mod">
          <ac:chgData name="Fiona Summers" userId="S::fiona.summers@ssaihq.com::f23b180f-057b-4b38-9171-08414302f650" providerId="AD" clId="Web-{113D4462-EAAD-4A88-A838-2FCAB53A151A}" dt="2023-02-03T22:13:43.150" v="69"/>
          <ac:spMkLst>
            <pc:docMk/>
            <pc:sldMk cId="3646699976" sldId="282"/>
            <ac:spMk id="14" creationId="{DC5BCDAF-D8AA-414F-81D9-9C3519669B49}"/>
          </ac:spMkLst>
        </pc:spChg>
        <pc:picChg chg="add del">
          <ac:chgData name="Fiona Summers" userId="S::fiona.summers@ssaihq.com::f23b180f-057b-4b38-9171-08414302f650" providerId="AD" clId="Web-{113D4462-EAAD-4A88-A838-2FCAB53A151A}" dt="2023-02-03T22:13:40.556" v="67"/>
          <ac:picMkLst>
            <pc:docMk/>
            <pc:sldMk cId="3646699976" sldId="282"/>
            <ac:picMk id="9" creationId="{5374D127-AB7D-4392-93F8-0DE5AF3EEFCC}"/>
          </ac:picMkLst>
        </pc:picChg>
      </pc:sldChg>
      <pc:sldChg chg="del">
        <pc:chgData name="Fiona Summers" userId="S::fiona.summers@ssaihq.com::f23b180f-057b-4b38-9171-08414302f650" providerId="AD" clId="Web-{113D4462-EAAD-4A88-A838-2FCAB53A151A}" dt="2023-02-03T22:14:19.479" v="90"/>
        <pc:sldMkLst>
          <pc:docMk/>
          <pc:sldMk cId="4288449036" sldId="323"/>
        </pc:sldMkLst>
      </pc:sldChg>
      <pc:sldChg chg="del">
        <pc:chgData name="Fiona Summers" userId="S::fiona.summers@ssaihq.com::f23b180f-057b-4b38-9171-08414302f650" providerId="AD" clId="Web-{113D4462-EAAD-4A88-A838-2FCAB53A151A}" dt="2023-02-03T22:15:48.731" v="106"/>
        <pc:sldMkLst>
          <pc:docMk/>
          <pc:sldMk cId="3381844485" sldId="326"/>
        </pc:sldMkLst>
      </pc:sldChg>
      <pc:sldChg chg="del">
        <pc:chgData name="Fiona Summers" userId="S::fiona.summers@ssaihq.com::f23b180f-057b-4b38-9171-08414302f650" providerId="AD" clId="Web-{113D4462-EAAD-4A88-A838-2FCAB53A151A}" dt="2023-02-03T22:15:52.246" v="108"/>
        <pc:sldMkLst>
          <pc:docMk/>
          <pc:sldMk cId="697317873" sldId="327"/>
        </pc:sldMkLst>
      </pc:sldChg>
      <pc:sldChg chg="del">
        <pc:chgData name="Fiona Summers" userId="S::fiona.summers@ssaihq.com::f23b180f-057b-4b38-9171-08414302f650" providerId="AD" clId="Web-{113D4462-EAAD-4A88-A838-2FCAB53A151A}" dt="2023-02-03T22:15:52.918" v="109"/>
        <pc:sldMkLst>
          <pc:docMk/>
          <pc:sldMk cId="1334685179" sldId="341"/>
        </pc:sldMkLst>
      </pc:sldChg>
      <pc:sldChg chg="del">
        <pc:chgData name="Fiona Summers" userId="S::fiona.summers@ssaihq.com::f23b180f-057b-4b38-9171-08414302f650" providerId="AD" clId="Web-{113D4462-EAAD-4A88-A838-2FCAB53A151A}" dt="2023-02-03T22:15:55.215" v="111"/>
        <pc:sldMkLst>
          <pc:docMk/>
          <pc:sldMk cId="2964386892" sldId="342"/>
        </pc:sldMkLst>
      </pc:sldChg>
      <pc:sldChg chg="del">
        <pc:chgData name="Fiona Summers" userId="S::fiona.summers@ssaihq.com::f23b180f-057b-4b38-9171-08414302f650" providerId="AD" clId="Web-{113D4462-EAAD-4A88-A838-2FCAB53A151A}" dt="2023-02-03T22:15:53.934" v="110"/>
        <pc:sldMkLst>
          <pc:docMk/>
          <pc:sldMk cId="2823707808" sldId="366"/>
        </pc:sldMkLst>
      </pc:sldChg>
      <pc:sldChg chg="del">
        <pc:chgData name="Fiona Summers" userId="S::fiona.summers@ssaihq.com::f23b180f-057b-4b38-9171-08414302f650" providerId="AD" clId="Web-{113D4462-EAAD-4A88-A838-2FCAB53A151A}" dt="2023-02-03T22:15:51.558" v="107"/>
        <pc:sldMkLst>
          <pc:docMk/>
          <pc:sldMk cId="4078485399" sldId="367"/>
        </pc:sldMkLst>
      </pc:sldChg>
      <pc:sldChg chg="del">
        <pc:chgData name="Fiona Summers" userId="S::fiona.summers@ssaihq.com::f23b180f-057b-4b38-9171-08414302f650" providerId="AD" clId="Web-{113D4462-EAAD-4A88-A838-2FCAB53A151A}" dt="2023-02-03T22:15:56.637" v="112"/>
        <pc:sldMkLst>
          <pc:docMk/>
          <pc:sldMk cId="1387169016" sldId="370"/>
        </pc:sldMkLst>
      </pc:sldChg>
      <pc:sldChg chg="modSp">
        <pc:chgData name="Fiona Summers" userId="S::fiona.summers@ssaihq.com::f23b180f-057b-4b38-9171-08414302f650" providerId="AD" clId="Web-{113D4462-EAAD-4A88-A838-2FCAB53A151A}" dt="2023-02-03T22:10:29.053" v="10" actId="20577"/>
        <pc:sldMkLst>
          <pc:docMk/>
          <pc:sldMk cId="2377245484" sldId="377"/>
        </pc:sldMkLst>
        <pc:spChg chg="mod">
          <ac:chgData name="Fiona Summers" userId="S::fiona.summers@ssaihq.com::f23b180f-057b-4b38-9171-08414302f650" providerId="AD" clId="Web-{113D4462-EAAD-4A88-A838-2FCAB53A151A}" dt="2023-02-03T22:10:29.053" v="10" actId="20577"/>
          <ac:spMkLst>
            <pc:docMk/>
            <pc:sldMk cId="2377245484" sldId="377"/>
            <ac:spMk id="33" creationId="{F59A494E-03DA-4003-81CB-8E7590347861}"/>
          </ac:spMkLst>
        </pc:spChg>
      </pc:sldChg>
      <pc:sldChg chg="new del">
        <pc:chgData name="Fiona Summers" userId="S::fiona.summers@ssaihq.com::f23b180f-057b-4b38-9171-08414302f650" providerId="AD" clId="Web-{113D4462-EAAD-4A88-A838-2FCAB53A151A}" dt="2023-02-03T22:12:13.805" v="12"/>
        <pc:sldMkLst>
          <pc:docMk/>
          <pc:sldMk cId="97488316" sldId="379"/>
        </pc:sldMkLst>
      </pc:sldChg>
      <pc:sldChg chg="addSp delSp modSp add ord replId">
        <pc:chgData name="Fiona Summers" userId="S::fiona.summers@ssaihq.com::f23b180f-057b-4b38-9171-08414302f650" providerId="AD" clId="Web-{113D4462-EAAD-4A88-A838-2FCAB53A151A}" dt="2023-02-03T22:17:09.153" v="123"/>
        <pc:sldMkLst>
          <pc:docMk/>
          <pc:sldMk cId="2322207510" sldId="379"/>
        </pc:sldMkLst>
        <pc:spChg chg="mod">
          <ac:chgData name="Fiona Summers" userId="S::fiona.summers@ssaihq.com::f23b180f-057b-4b38-9171-08414302f650" providerId="AD" clId="Web-{113D4462-EAAD-4A88-A838-2FCAB53A151A}" dt="2023-02-03T22:14:31.401" v="93" actId="20577"/>
          <ac:spMkLst>
            <pc:docMk/>
            <pc:sldMk cId="2322207510" sldId="379"/>
            <ac:spMk id="7" creationId="{3624CC6A-2618-4034-BACA-9AA3CD435DF1}"/>
          </ac:spMkLst>
        </pc:spChg>
        <pc:spChg chg="mod">
          <ac:chgData name="Fiona Summers" userId="S::fiona.summers@ssaihq.com::f23b180f-057b-4b38-9171-08414302f650" providerId="AD" clId="Web-{113D4462-EAAD-4A88-A838-2FCAB53A151A}" dt="2023-02-03T22:16:53.669" v="121" actId="20577"/>
          <ac:spMkLst>
            <pc:docMk/>
            <pc:sldMk cId="2322207510" sldId="379"/>
            <ac:spMk id="8" creationId="{836F84E0-951A-4946-80AA-536954741872}"/>
          </ac:spMkLst>
        </pc:spChg>
        <pc:graphicFrameChg chg="add del mod modGraphic">
          <ac:chgData name="Fiona Summers" userId="S::fiona.summers@ssaihq.com::f23b180f-057b-4b38-9171-08414302f650" providerId="AD" clId="Web-{113D4462-EAAD-4A88-A838-2FCAB53A151A}" dt="2023-02-03T22:16:47.731" v="118"/>
          <ac:graphicFrameMkLst>
            <pc:docMk/>
            <pc:sldMk cId="2322207510" sldId="379"/>
            <ac:graphicFrameMk id="3" creationId="{B0A6EDA6-25B8-10FD-8A5D-3CAD4A4C05A6}"/>
          </ac:graphicFrameMkLst>
        </pc:graphicFrameChg>
        <pc:graphicFrameChg chg="add del mod">
          <ac:chgData name="Fiona Summers" userId="S::fiona.summers@ssaihq.com::f23b180f-057b-4b38-9171-08414302f650" providerId="AD" clId="Web-{113D4462-EAAD-4A88-A838-2FCAB53A151A}" dt="2023-02-03T22:17:09.153" v="123"/>
          <ac:graphicFrameMkLst>
            <pc:docMk/>
            <pc:sldMk cId="2322207510" sldId="379"/>
            <ac:graphicFrameMk id="5" creationId="{4934C23C-D07F-851F-051E-694B0B354DE3}"/>
          </ac:graphicFrameMkLst>
        </pc:graphicFrameChg>
      </pc:sldChg>
      <pc:sldChg chg="modSp add replId">
        <pc:chgData name="Fiona Summers" userId="S::fiona.summers@ssaihq.com::f23b180f-057b-4b38-9171-08414302f650" providerId="AD" clId="Web-{113D4462-EAAD-4A88-A838-2FCAB53A151A}" dt="2023-02-03T22:15:10.292" v="105" actId="20577"/>
        <pc:sldMkLst>
          <pc:docMk/>
          <pc:sldMk cId="3951590146" sldId="380"/>
        </pc:sldMkLst>
        <pc:spChg chg="mod">
          <ac:chgData name="Fiona Summers" userId="S::fiona.summers@ssaihq.com::f23b180f-057b-4b38-9171-08414302f650" providerId="AD" clId="Web-{113D4462-EAAD-4A88-A838-2FCAB53A151A}" dt="2023-02-03T22:15:10.292" v="105" actId="20577"/>
          <ac:spMkLst>
            <pc:docMk/>
            <pc:sldMk cId="3951590146" sldId="380"/>
            <ac:spMk id="7" creationId="{3624CC6A-2618-4034-BACA-9AA3CD435DF1}"/>
          </ac:spMkLst>
        </pc:spChg>
      </pc:sldChg>
    </pc:docChg>
  </pc:docChgLst>
  <pc:docChgLst>
    <pc:chgData name="Fiona Summers" userId="S::fiona.summers@ssaihq.com::f23b180f-057b-4b38-9171-08414302f650" providerId="AD" clId="Web-{C764EAB0-8DA3-4831-9DA0-A7FC0A07F146}"/>
    <pc:docChg chg="addSld delSld modSld sldOrd">
      <pc:chgData name="Fiona Summers" userId="S::fiona.summers@ssaihq.com::f23b180f-057b-4b38-9171-08414302f650" providerId="AD" clId="Web-{C764EAB0-8DA3-4831-9DA0-A7FC0A07F146}" dt="2023-02-06T04:26:54.736" v="619" actId="20577"/>
      <pc:docMkLst>
        <pc:docMk/>
      </pc:docMkLst>
      <pc:sldChg chg="modSp ord">
        <pc:chgData name="Fiona Summers" userId="S::fiona.summers@ssaihq.com::f23b180f-057b-4b38-9171-08414302f650" providerId="AD" clId="Web-{C764EAB0-8DA3-4831-9DA0-A7FC0A07F146}" dt="2023-02-06T03:14:34.250" v="142" actId="20577"/>
        <pc:sldMkLst>
          <pc:docMk/>
          <pc:sldMk cId="3646699976" sldId="282"/>
        </pc:sldMkLst>
        <pc:spChg chg="mod">
          <ac:chgData name="Fiona Summers" userId="S::fiona.summers@ssaihq.com::f23b180f-057b-4b38-9171-08414302f650" providerId="AD" clId="Web-{C764EAB0-8DA3-4831-9DA0-A7FC0A07F146}" dt="2023-02-06T03:14:30.015" v="141" actId="20577"/>
          <ac:spMkLst>
            <pc:docMk/>
            <pc:sldMk cId="3646699976" sldId="282"/>
            <ac:spMk id="7" creationId="{3624CC6A-2618-4034-BACA-9AA3CD435DF1}"/>
          </ac:spMkLst>
        </pc:spChg>
        <pc:spChg chg="mod">
          <ac:chgData name="Fiona Summers" userId="S::fiona.summers@ssaihq.com::f23b180f-057b-4b38-9171-08414302f650" providerId="AD" clId="Web-{C764EAB0-8DA3-4831-9DA0-A7FC0A07F146}" dt="2023-02-06T03:14:34.250" v="142" actId="20577"/>
          <ac:spMkLst>
            <pc:docMk/>
            <pc:sldMk cId="3646699976" sldId="282"/>
            <ac:spMk id="8" creationId="{836F84E0-951A-4946-80AA-536954741872}"/>
          </ac:spMkLst>
        </pc:spChg>
      </pc:sldChg>
      <pc:sldChg chg="modSp">
        <pc:chgData name="Fiona Summers" userId="S::fiona.summers@ssaihq.com::f23b180f-057b-4b38-9171-08414302f650" providerId="AD" clId="Web-{C764EAB0-8DA3-4831-9DA0-A7FC0A07F146}" dt="2023-02-06T04:26:54.736" v="619" actId="20577"/>
        <pc:sldMkLst>
          <pc:docMk/>
          <pc:sldMk cId="381960746" sldId="308"/>
        </pc:sldMkLst>
        <pc:spChg chg="mod">
          <ac:chgData name="Fiona Summers" userId="S::fiona.summers@ssaihq.com::f23b180f-057b-4b38-9171-08414302f650" providerId="AD" clId="Web-{C764EAB0-8DA3-4831-9DA0-A7FC0A07F146}" dt="2023-02-06T04:26:54.736" v="619" actId="20577"/>
          <ac:spMkLst>
            <pc:docMk/>
            <pc:sldMk cId="381960746" sldId="308"/>
            <ac:spMk id="7" creationId="{D9D3557B-1C46-4C91-A6C3-C8C0B3057391}"/>
          </ac:spMkLst>
        </pc:spChg>
      </pc:sldChg>
      <pc:sldChg chg="addSp delSp modSp ord addAnim modAnim modNotes">
        <pc:chgData name="Fiona Summers" userId="S::fiona.summers@ssaihq.com::f23b180f-057b-4b38-9171-08414302f650" providerId="AD" clId="Web-{C764EAB0-8DA3-4831-9DA0-A7FC0A07F146}" dt="2023-02-06T04:22:27.202" v="537" actId="14100"/>
        <pc:sldMkLst>
          <pc:docMk/>
          <pc:sldMk cId="2905658958" sldId="324"/>
        </pc:sldMkLst>
        <pc:spChg chg="mod">
          <ac:chgData name="Fiona Summers" userId="S::fiona.summers@ssaihq.com::f23b180f-057b-4b38-9171-08414302f650" providerId="AD" clId="Web-{C764EAB0-8DA3-4831-9DA0-A7FC0A07F146}" dt="2023-02-06T02:58:40.037" v="65" actId="20577"/>
          <ac:spMkLst>
            <pc:docMk/>
            <pc:sldMk cId="2905658958" sldId="324"/>
            <ac:spMk id="7" creationId="{787BE186-CFDD-431D-82F5-FCFD1FCB5FD1}"/>
          </ac:spMkLst>
        </pc:spChg>
        <pc:spChg chg="del mod">
          <ac:chgData name="Fiona Summers" userId="S::fiona.summers@ssaihq.com::f23b180f-057b-4b38-9171-08414302f650" providerId="AD" clId="Web-{C764EAB0-8DA3-4831-9DA0-A7FC0A07F146}" dt="2023-02-06T03:03:27.181" v="86"/>
          <ac:spMkLst>
            <pc:docMk/>
            <pc:sldMk cId="2905658958" sldId="324"/>
            <ac:spMk id="9" creationId="{09B7DEA5-D47A-4555-AFE8-B51F87A0B059}"/>
          </ac:spMkLst>
        </pc:spChg>
        <pc:graphicFrameChg chg="add del mod modGraphic">
          <ac:chgData name="Fiona Summers" userId="S::fiona.summers@ssaihq.com::f23b180f-057b-4b38-9171-08414302f650" providerId="AD" clId="Web-{C764EAB0-8DA3-4831-9DA0-A7FC0A07F146}" dt="2023-02-06T03:01:53.680" v="77"/>
          <ac:graphicFrameMkLst>
            <pc:docMk/>
            <pc:sldMk cId="2905658958" sldId="324"/>
            <ac:graphicFrameMk id="2" creationId="{D1859D39-8333-0179-4AE1-D0E6B0D840BF}"/>
          </ac:graphicFrameMkLst>
        </pc:graphicFrameChg>
        <pc:graphicFrameChg chg="add del mod modGraphic">
          <ac:chgData name="Fiona Summers" userId="S::fiona.summers@ssaihq.com::f23b180f-057b-4b38-9171-08414302f650" providerId="AD" clId="Web-{C764EAB0-8DA3-4831-9DA0-A7FC0A07F146}" dt="2023-02-06T03:02:46.790" v="79"/>
          <ac:graphicFrameMkLst>
            <pc:docMk/>
            <pc:sldMk cId="2905658958" sldId="324"/>
            <ac:graphicFrameMk id="21" creationId="{0E741216-3ABC-2570-B289-ACF0F933ED87}"/>
          </ac:graphicFrameMkLst>
        </pc:graphicFrameChg>
        <pc:graphicFrameChg chg="add mod modGraphic">
          <ac:chgData name="Fiona Summers" userId="S::fiona.summers@ssaihq.com::f23b180f-057b-4b38-9171-08414302f650" providerId="AD" clId="Web-{C764EAB0-8DA3-4831-9DA0-A7FC0A07F146}" dt="2023-02-06T04:22:27.202" v="537" actId="14100"/>
          <ac:graphicFrameMkLst>
            <pc:docMk/>
            <pc:sldMk cId="2905658958" sldId="324"/>
            <ac:graphicFrameMk id="32" creationId="{8E1146A3-943A-EAB8-366D-3263E7D2CCF9}"/>
          </ac:graphicFrameMkLst>
        </pc:graphicFrameChg>
        <pc:picChg chg="add del mod">
          <ac:chgData name="Fiona Summers" userId="S::fiona.summers@ssaihq.com::f23b180f-057b-4b38-9171-08414302f650" providerId="AD" clId="Web-{C764EAB0-8DA3-4831-9DA0-A7FC0A07F146}" dt="2023-02-06T02:29:48.815" v="15"/>
          <ac:picMkLst>
            <pc:docMk/>
            <pc:sldMk cId="2905658958" sldId="324"/>
            <ac:picMk id="2" creationId="{5BCAFD86-B7BF-364F-49B4-7A4000EFDFEB}"/>
          </ac:picMkLst>
        </pc:picChg>
        <pc:picChg chg="add del mod">
          <ac:chgData name="Fiona Summers" userId="S::fiona.summers@ssaihq.com::f23b180f-057b-4b38-9171-08414302f650" providerId="AD" clId="Web-{C764EAB0-8DA3-4831-9DA0-A7FC0A07F146}" dt="2023-02-06T02:35:24.276" v="34"/>
          <ac:picMkLst>
            <pc:docMk/>
            <pc:sldMk cId="2905658958" sldId="324"/>
            <ac:picMk id="3" creationId="{F2600A91-CC3F-F158-2F98-62F15318D1D3}"/>
          </ac:picMkLst>
        </pc:picChg>
        <pc:picChg chg="add mod">
          <ac:chgData name="Fiona Summers" userId="S::fiona.summers@ssaihq.com::f23b180f-057b-4b38-9171-08414302f650" providerId="AD" clId="Web-{C764EAB0-8DA3-4831-9DA0-A7FC0A07F146}" dt="2023-02-06T03:04:10.603" v="90" actId="1076"/>
          <ac:picMkLst>
            <pc:docMk/>
            <pc:sldMk cId="2905658958" sldId="324"/>
            <ac:picMk id="4" creationId="{A27788A9-5AE3-2687-DD32-24BFE49E21F4}"/>
          </ac:picMkLst>
        </pc:picChg>
        <pc:picChg chg="add del mod">
          <ac:chgData name="Fiona Summers" userId="S::fiona.summers@ssaihq.com::f23b180f-057b-4b38-9171-08414302f650" providerId="AD" clId="Web-{C764EAB0-8DA3-4831-9DA0-A7FC0A07F146}" dt="2023-02-06T02:34:02.493" v="25"/>
          <ac:picMkLst>
            <pc:docMk/>
            <pc:sldMk cId="2905658958" sldId="324"/>
            <ac:picMk id="5" creationId="{2B5BC1FE-71ED-78E4-B1CC-CA1D94D55E14}"/>
          </ac:picMkLst>
        </pc:picChg>
        <pc:picChg chg="add del mod">
          <ac:chgData name="Fiona Summers" userId="S::fiona.summers@ssaihq.com::f23b180f-057b-4b38-9171-08414302f650" providerId="AD" clId="Web-{C764EAB0-8DA3-4831-9DA0-A7FC0A07F146}" dt="2023-02-06T02:35:20.729" v="33"/>
          <ac:picMkLst>
            <pc:docMk/>
            <pc:sldMk cId="2905658958" sldId="324"/>
            <ac:picMk id="6" creationId="{0C08AF9A-EA6C-917F-7731-2234B06480C0}"/>
          </ac:picMkLst>
        </pc:picChg>
        <pc:picChg chg="add del mod">
          <ac:chgData name="Fiona Summers" userId="S::fiona.summers@ssaihq.com::f23b180f-057b-4b38-9171-08414302f650" providerId="AD" clId="Web-{C764EAB0-8DA3-4831-9DA0-A7FC0A07F146}" dt="2023-02-06T02:34:18.681" v="28"/>
          <ac:picMkLst>
            <pc:docMk/>
            <pc:sldMk cId="2905658958" sldId="324"/>
            <ac:picMk id="8" creationId="{6782CE31-5F54-1671-C58E-94779ED7E6C2}"/>
          </ac:picMkLst>
        </pc:picChg>
        <pc:picChg chg="add del mod">
          <ac:chgData name="Fiona Summers" userId="S::fiona.summers@ssaihq.com::f23b180f-057b-4b38-9171-08414302f650" providerId="AD" clId="Web-{C764EAB0-8DA3-4831-9DA0-A7FC0A07F146}" dt="2023-02-06T02:34:21.274" v="29"/>
          <ac:picMkLst>
            <pc:docMk/>
            <pc:sldMk cId="2905658958" sldId="324"/>
            <ac:picMk id="10" creationId="{1616CC59-ADCB-E7D9-DDD5-5CBA54B6AECE}"/>
          </ac:picMkLst>
        </pc:picChg>
      </pc:sldChg>
      <pc:sldChg chg="modSp">
        <pc:chgData name="Fiona Summers" userId="S::fiona.summers@ssaihq.com::f23b180f-057b-4b38-9171-08414302f650" providerId="AD" clId="Web-{C764EAB0-8DA3-4831-9DA0-A7FC0A07F146}" dt="2023-02-06T03:04:46.275" v="91" actId="20577"/>
        <pc:sldMkLst>
          <pc:docMk/>
          <pc:sldMk cId="2377245484" sldId="377"/>
        </pc:sldMkLst>
        <pc:spChg chg="mod">
          <ac:chgData name="Fiona Summers" userId="S::fiona.summers@ssaihq.com::f23b180f-057b-4b38-9171-08414302f650" providerId="AD" clId="Web-{C764EAB0-8DA3-4831-9DA0-A7FC0A07F146}" dt="2023-02-06T03:04:46.275" v="91" actId="20577"/>
          <ac:spMkLst>
            <pc:docMk/>
            <pc:sldMk cId="2377245484" sldId="377"/>
            <ac:spMk id="11" creationId="{492ABFE5-CCE4-4DF3-B744-07C7A487604A}"/>
          </ac:spMkLst>
        </pc:spChg>
        <pc:spChg chg="mod">
          <ac:chgData name="Fiona Summers" userId="S::fiona.summers@ssaihq.com::f23b180f-057b-4b38-9171-08414302f650" providerId="AD" clId="Web-{C764EAB0-8DA3-4831-9DA0-A7FC0A07F146}" dt="2023-02-06T01:54:59.568" v="13" actId="20577"/>
          <ac:spMkLst>
            <pc:docMk/>
            <pc:sldMk cId="2377245484" sldId="377"/>
            <ac:spMk id="12" creationId="{801BF616-A1C8-4C53-B1F3-F44FE84D3CB4}"/>
          </ac:spMkLst>
        </pc:spChg>
      </pc:sldChg>
      <pc:sldChg chg="addSp delSp modSp ord addAnim modAnim">
        <pc:chgData name="Fiona Summers" userId="S::fiona.summers@ssaihq.com::f23b180f-057b-4b38-9171-08414302f650" providerId="AD" clId="Web-{C764EAB0-8DA3-4831-9DA0-A7FC0A07F146}" dt="2023-02-06T03:40:39.770" v="277"/>
        <pc:sldMkLst>
          <pc:docMk/>
          <pc:sldMk cId="2322207510" sldId="379"/>
        </pc:sldMkLst>
        <pc:spChg chg="add del">
          <ac:chgData name="Fiona Summers" userId="S::fiona.summers@ssaihq.com::f23b180f-057b-4b38-9171-08414302f650" providerId="AD" clId="Web-{C764EAB0-8DA3-4831-9DA0-A7FC0A07F146}" dt="2023-02-06T03:24:13.896" v="169"/>
          <ac:spMkLst>
            <pc:docMk/>
            <pc:sldMk cId="2322207510" sldId="379"/>
            <ac:spMk id="64" creationId="{0F0A5F49-EFA2-E9C8-4E33-037200B2742C}"/>
          </ac:spMkLst>
        </pc:spChg>
        <pc:spChg chg="add del mod">
          <ac:chgData name="Fiona Summers" userId="S::fiona.summers@ssaihq.com::f23b180f-057b-4b38-9171-08414302f650" providerId="AD" clId="Web-{C764EAB0-8DA3-4831-9DA0-A7FC0A07F146}" dt="2023-02-06T03:27:00.445" v="181"/>
          <ac:spMkLst>
            <pc:docMk/>
            <pc:sldMk cId="2322207510" sldId="379"/>
            <ac:spMk id="66" creationId="{FB01C288-FBFC-F4D6-00A4-4C8377AB2870}"/>
          </ac:spMkLst>
        </pc:spChg>
        <pc:spChg chg="add mod">
          <ac:chgData name="Fiona Summers" userId="S::fiona.summers@ssaihq.com::f23b180f-057b-4b38-9171-08414302f650" providerId="AD" clId="Web-{C764EAB0-8DA3-4831-9DA0-A7FC0A07F146}" dt="2023-02-06T03:30:06.077" v="217" actId="1076"/>
          <ac:spMkLst>
            <pc:docMk/>
            <pc:sldMk cId="2322207510" sldId="379"/>
            <ac:spMk id="90" creationId="{32B7E710-42A4-BFE1-B09D-CA9C5A07B13C}"/>
          </ac:spMkLst>
        </pc:spChg>
        <pc:spChg chg="add mod">
          <ac:chgData name="Fiona Summers" userId="S::fiona.summers@ssaihq.com::f23b180f-057b-4b38-9171-08414302f650" providerId="AD" clId="Web-{C764EAB0-8DA3-4831-9DA0-A7FC0A07F146}" dt="2023-02-06T03:32:09.406" v="235" actId="1076"/>
          <ac:spMkLst>
            <pc:docMk/>
            <pc:sldMk cId="2322207510" sldId="379"/>
            <ac:spMk id="95" creationId="{16ED81F0-019C-B07D-ACCD-372456B74232}"/>
          </ac:spMkLst>
        </pc:spChg>
        <pc:grpChg chg="add">
          <ac:chgData name="Fiona Summers" userId="S::fiona.summers@ssaihq.com::f23b180f-057b-4b38-9171-08414302f650" providerId="AD" clId="Web-{C764EAB0-8DA3-4831-9DA0-A7FC0A07F146}" dt="2023-02-06T03:28:50.529" v="198"/>
          <ac:grpSpMkLst>
            <pc:docMk/>
            <pc:sldMk cId="2322207510" sldId="379"/>
            <ac:grpSpMk id="89" creationId="{D4A12AB6-ABEB-89D2-F470-35BDD2322EBF}"/>
          </ac:grpSpMkLst>
        </pc:grpChg>
        <pc:grpChg chg="add mod">
          <ac:chgData name="Fiona Summers" userId="S::fiona.summers@ssaihq.com::f23b180f-057b-4b38-9171-08414302f650" providerId="AD" clId="Web-{C764EAB0-8DA3-4831-9DA0-A7FC0A07F146}" dt="2023-02-06T03:31:44.406" v="223" actId="14100"/>
          <ac:grpSpMkLst>
            <pc:docMk/>
            <pc:sldMk cId="2322207510" sldId="379"/>
            <ac:grpSpMk id="91" creationId="{2688386B-707F-520D-480D-0804D72AB55D}"/>
          </ac:grpSpMkLst>
        </pc:grpChg>
        <pc:cxnChg chg="add del">
          <ac:chgData name="Fiona Summers" userId="S::fiona.summers@ssaihq.com::f23b180f-057b-4b38-9171-08414302f650" providerId="AD" clId="Web-{C764EAB0-8DA3-4831-9DA0-A7FC0A07F146}" dt="2023-02-06T03:40:39.770" v="277"/>
          <ac:cxnSpMkLst>
            <pc:docMk/>
            <pc:sldMk cId="2322207510" sldId="379"/>
            <ac:cxnSpMk id="65" creationId="{66127E6B-8DEF-FCAF-E817-377B0C342538}"/>
          </ac:cxnSpMkLst>
        </pc:cxnChg>
        <pc:cxnChg chg="add del mod">
          <ac:chgData name="Fiona Summers" userId="S::fiona.summers@ssaihq.com::f23b180f-057b-4b38-9171-08414302f650" providerId="AD" clId="Web-{C764EAB0-8DA3-4831-9DA0-A7FC0A07F146}" dt="2023-02-06T03:28:07.685" v="190"/>
          <ac:cxnSpMkLst>
            <pc:docMk/>
            <pc:sldMk cId="2322207510" sldId="379"/>
            <ac:cxnSpMk id="85" creationId="{AFD40156-9B16-D630-2096-CF6C688613E1}"/>
          </ac:cxnSpMkLst>
        </pc:cxnChg>
        <pc:cxnChg chg="add mod">
          <ac:chgData name="Fiona Summers" userId="S::fiona.summers@ssaihq.com::f23b180f-057b-4b38-9171-08414302f650" providerId="AD" clId="Web-{C764EAB0-8DA3-4831-9DA0-A7FC0A07F146}" dt="2023-02-06T03:28:04.325" v="189" actId="1076"/>
          <ac:cxnSpMkLst>
            <pc:docMk/>
            <pc:sldMk cId="2322207510" sldId="379"/>
            <ac:cxnSpMk id="86" creationId="{BFBA57F7-C92C-6E92-5931-0AA30B49771C}"/>
          </ac:cxnSpMkLst>
        </pc:cxnChg>
        <pc:cxnChg chg="add mod">
          <ac:chgData name="Fiona Summers" userId="S::fiona.summers@ssaihq.com::f23b180f-057b-4b38-9171-08414302f650" providerId="AD" clId="Web-{C764EAB0-8DA3-4831-9DA0-A7FC0A07F146}" dt="2023-02-06T03:28:21.076" v="192" actId="1076"/>
          <ac:cxnSpMkLst>
            <pc:docMk/>
            <pc:sldMk cId="2322207510" sldId="379"/>
            <ac:cxnSpMk id="87" creationId="{30C9D92C-E71D-50B3-3DEF-9AB4319881EF}"/>
          </ac:cxnSpMkLst>
        </pc:cxnChg>
        <pc:cxnChg chg="add mod">
          <ac:chgData name="Fiona Summers" userId="S::fiona.summers@ssaihq.com::f23b180f-057b-4b38-9171-08414302f650" providerId="AD" clId="Web-{C764EAB0-8DA3-4831-9DA0-A7FC0A07F146}" dt="2023-02-06T03:28:39.404" v="197" actId="14100"/>
          <ac:cxnSpMkLst>
            <pc:docMk/>
            <pc:sldMk cId="2322207510" sldId="379"/>
            <ac:cxnSpMk id="88" creationId="{408477EB-BB3A-331E-741F-E96CC9BB3D70}"/>
          </ac:cxnSpMkLst>
        </pc:cxnChg>
        <pc:cxnChg chg="mod">
          <ac:chgData name="Fiona Summers" userId="S::fiona.summers@ssaihq.com::f23b180f-057b-4b38-9171-08414302f650" providerId="AD" clId="Web-{C764EAB0-8DA3-4831-9DA0-A7FC0A07F146}" dt="2023-02-06T03:30:54.108" v="218"/>
          <ac:cxnSpMkLst>
            <pc:docMk/>
            <pc:sldMk cId="2322207510" sldId="379"/>
            <ac:cxnSpMk id="92" creationId="{B64438E7-D9CD-5372-8C2F-BAEDA7677FF5}"/>
          </ac:cxnSpMkLst>
        </pc:cxnChg>
        <pc:cxnChg chg="mod">
          <ac:chgData name="Fiona Summers" userId="S::fiona.summers@ssaihq.com::f23b180f-057b-4b38-9171-08414302f650" providerId="AD" clId="Web-{C764EAB0-8DA3-4831-9DA0-A7FC0A07F146}" dt="2023-02-06T03:30:54.108" v="218"/>
          <ac:cxnSpMkLst>
            <pc:docMk/>
            <pc:sldMk cId="2322207510" sldId="379"/>
            <ac:cxnSpMk id="93" creationId="{D569534B-9994-9C12-2D5A-D9BDBC333C40}"/>
          </ac:cxnSpMkLst>
        </pc:cxnChg>
        <pc:cxnChg chg="mod">
          <ac:chgData name="Fiona Summers" userId="S::fiona.summers@ssaihq.com::f23b180f-057b-4b38-9171-08414302f650" providerId="AD" clId="Web-{C764EAB0-8DA3-4831-9DA0-A7FC0A07F146}" dt="2023-02-06T03:30:54.108" v="218"/>
          <ac:cxnSpMkLst>
            <pc:docMk/>
            <pc:sldMk cId="2322207510" sldId="379"/>
            <ac:cxnSpMk id="94" creationId="{AD922F88-EAED-A80F-5E68-20EF46AA3022}"/>
          </ac:cxnSpMkLst>
        </pc:cxnChg>
      </pc:sldChg>
      <pc:sldChg chg="addSp delSp modSp ord modNotes">
        <pc:chgData name="Fiona Summers" userId="S::fiona.summers@ssaihq.com::f23b180f-057b-4b38-9171-08414302f650" providerId="AD" clId="Web-{C764EAB0-8DA3-4831-9DA0-A7FC0A07F146}" dt="2023-02-06T04:16:27.496" v="530"/>
        <pc:sldMkLst>
          <pc:docMk/>
          <pc:sldMk cId="3951590146" sldId="380"/>
        </pc:sldMkLst>
        <pc:spChg chg="mod">
          <ac:chgData name="Fiona Summers" userId="S::fiona.summers@ssaihq.com::f23b180f-057b-4b38-9171-08414302f650" providerId="AD" clId="Web-{C764EAB0-8DA3-4831-9DA0-A7FC0A07F146}" dt="2023-02-06T04:09:33.976" v="456" actId="20577"/>
          <ac:spMkLst>
            <pc:docMk/>
            <pc:sldMk cId="3951590146" sldId="380"/>
            <ac:spMk id="7" creationId="{3624CC6A-2618-4034-BACA-9AA3CD435DF1}"/>
          </ac:spMkLst>
        </pc:spChg>
        <pc:spChg chg="del">
          <ac:chgData name="Fiona Summers" userId="S::fiona.summers@ssaihq.com::f23b180f-057b-4b38-9171-08414302f650" providerId="AD" clId="Web-{C764EAB0-8DA3-4831-9DA0-A7FC0A07F146}" dt="2023-02-06T03:37:01.643" v="276"/>
          <ac:spMkLst>
            <pc:docMk/>
            <pc:sldMk cId="3951590146" sldId="380"/>
            <ac:spMk id="8" creationId="{836F84E0-951A-4946-80AA-536954741872}"/>
          </ac:spMkLst>
        </pc:spChg>
        <pc:spChg chg="add mod ord">
          <ac:chgData name="Fiona Summers" userId="S::fiona.summers@ssaihq.com::f23b180f-057b-4b38-9171-08414302f650" providerId="AD" clId="Web-{C764EAB0-8DA3-4831-9DA0-A7FC0A07F146}" dt="2023-02-06T04:07:48.631" v="429"/>
          <ac:spMkLst>
            <pc:docMk/>
            <pc:sldMk cId="3951590146" sldId="380"/>
            <ac:spMk id="82" creationId="{8489783C-3534-0B9E-3E1B-84CBC9B9BF13}"/>
          </ac:spMkLst>
        </pc:spChg>
        <pc:spChg chg="add mod ord topLvl">
          <ac:chgData name="Fiona Summers" userId="S::fiona.summers@ssaihq.com::f23b180f-057b-4b38-9171-08414302f650" providerId="AD" clId="Web-{C764EAB0-8DA3-4831-9DA0-A7FC0A07F146}" dt="2023-02-06T04:05:29.208" v="412" actId="1076"/>
          <ac:spMkLst>
            <pc:docMk/>
            <pc:sldMk cId="3951590146" sldId="380"/>
            <ac:spMk id="83" creationId="{6836AAD3-3E47-7E47-FBED-74CA6AF686A6}"/>
          </ac:spMkLst>
        </pc:spChg>
        <pc:spChg chg="add mod ord">
          <ac:chgData name="Fiona Summers" userId="S::fiona.summers@ssaihq.com::f23b180f-057b-4b38-9171-08414302f650" providerId="AD" clId="Web-{C764EAB0-8DA3-4831-9DA0-A7FC0A07F146}" dt="2023-02-06T04:13:13.056" v="470"/>
          <ac:spMkLst>
            <pc:docMk/>
            <pc:sldMk cId="3951590146" sldId="380"/>
            <ac:spMk id="84" creationId="{2F272579-D1F0-62E6-02E7-E7FD49F26141}"/>
          </ac:spMkLst>
        </pc:spChg>
        <pc:spChg chg="add del mod">
          <ac:chgData name="Fiona Summers" userId="S::fiona.summers@ssaihq.com::f23b180f-057b-4b38-9171-08414302f650" providerId="AD" clId="Web-{C764EAB0-8DA3-4831-9DA0-A7FC0A07F146}" dt="2023-02-06T04:01:41.486" v="389"/>
          <ac:spMkLst>
            <pc:docMk/>
            <pc:sldMk cId="3951590146" sldId="380"/>
            <ac:spMk id="85" creationId="{9FE8BC10-6112-5AD5-4F9B-2A5114E4E67A}"/>
          </ac:spMkLst>
        </pc:spChg>
        <pc:spChg chg="add del mod">
          <ac:chgData name="Fiona Summers" userId="S::fiona.summers@ssaihq.com::f23b180f-057b-4b38-9171-08414302f650" providerId="AD" clId="Web-{C764EAB0-8DA3-4831-9DA0-A7FC0A07F146}" dt="2023-02-06T04:01:39.861" v="388"/>
          <ac:spMkLst>
            <pc:docMk/>
            <pc:sldMk cId="3951590146" sldId="380"/>
            <ac:spMk id="86" creationId="{7F53A548-2150-C295-D22B-467C8D4CA2DA}"/>
          </ac:spMkLst>
        </pc:spChg>
        <pc:spChg chg="add mod topLvl">
          <ac:chgData name="Fiona Summers" userId="S::fiona.summers@ssaihq.com::f23b180f-057b-4b38-9171-08414302f650" providerId="AD" clId="Web-{C764EAB0-8DA3-4831-9DA0-A7FC0A07F146}" dt="2023-02-06T04:10:32.133" v="466" actId="1076"/>
          <ac:spMkLst>
            <pc:docMk/>
            <pc:sldMk cId="3951590146" sldId="380"/>
            <ac:spMk id="88" creationId="{0C4B754C-DBB3-900A-D713-46DE77F2483E}"/>
          </ac:spMkLst>
        </pc:spChg>
        <pc:spChg chg="add mod topLvl">
          <ac:chgData name="Fiona Summers" userId="S::fiona.summers@ssaihq.com::f23b180f-057b-4b38-9171-08414302f650" providerId="AD" clId="Web-{C764EAB0-8DA3-4831-9DA0-A7FC0A07F146}" dt="2023-02-06T04:10:40.461" v="467" actId="1076"/>
          <ac:spMkLst>
            <pc:docMk/>
            <pc:sldMk cId="3951590146" sldId="380"/>
            <ac:spMk id="90" creationId="{D441AC33-79DF-92B0-D1C8-068A92D40C50}"/>
          </ac:spMkLst>
        </pc:spChg>
        <pc:grpChg chg="add del mod">
          <ac:chgData name="Fiona Summers" userId="S::fiona.summers@ssaihq.com::f23b180f-057b-4b38-9171-08414302f650" providerId="AD" clId="Web-{C764EAB0-8DA3-4831-9DA0-A7FC0A07F146}" dt="2023-02-06T04:04:41.911" v="406"/>
          <ac:grpSpMkLst>
            <pc:docMk/>
            <pc:sldMk cId="3951590146" sldId="380"/>
            <ac:grpSpMk id="94" creationId="{4E5A0137-4A07-A5B0-854D-DC12CE728249}"/>
          </ac:grpSpMkLst>
        </pc:grpChg>
        <pc:graphicFrameChg chg="add del mod modGraphic">
          <ac:chgData name="Fiona Summers" userId="S::fiona.summers@ssaihq.com::f23b180f-057b-4b38-9171-08414302f650" providerId="AD" clId="Web-{C764EAB0-8DA3-4831-9DA0-A7FC0A07F146}" dt="2023-02-06T03:43:46.553" v="288"/>
          <ac:graphicFrameMkLst>
            <pc:docMk/>
            <pc:sldMk cId="3951590146" sldId="380"/>
            <ac:graphicFrameMk id="2" creationId="{99397EB3-FE13-ACBC-AF9E-2A867F5CB80C}"/>
          </ac:graphicFrameMkLst>
        </pc:graphicFrameChg>
        <pc:picChg chg="add mod ord">
          <ac:chgData name="Fiona Summers" userId="S::fiona.summers@ssaihq.com::f23b180f-057b-4b38-9171-08414302f650" providerId="AD" clId="Web-{C764EAB0-8DA3-4831-9DA0-A7FC0A07F146}" dt="2023-02-06T04:08:06.350" v="435" actId="1076"/>
          <ac:picMkLst>
            <pc:docMk/>
            <pc:sldMk cId="3951590146" sldId="380"/>
            <ac:picMk id="87" creationId="{20995E14-3740-503A-A827-02A7A3BF6DB3}"/>
          </ac:picMkLst>
        </pc:picChg>
        <pc:picChg chg="add mod ord">
          <ac:chgData name="Fiona Summers" userId="S::fiona.summers@ssaihq.com::f23b180f-057b-4b38-9171-08414302f650" providerId="AD" clId="Web-{C764EAB0-8DA3-4831-9DA0-A7FC0A07F146}" dt="2023-02-06T04:07:56.944" v="432" actId="1076"/>
          <ac:picMkLst>
            <pc:docMk/>
            <pc:sldMk cId="3951590146" sldId="380"/>
            <ac:picMk id="89" creationId="{C4F2E459-F27B-C123-FD7F-331102767227}"/>
          </ac:picMkLst>
        </pc:picChg>
        <pc:picChg chg="add mod ord">
          <ac:chgData name="Fiona Summers" userId="S::fiona.summers@ssaihq.com::f23b180f-057b-4b38-9171-08414302f650" providerId="AD" clId="Web-{C764EAB0-8DA3-4831-9DA0-A7FC0A07F146}" dt="2023-02-06T04:13:18.603" v="471" actId="1076"/>
          <ac:picMkLst>
            <pc:docMk/>
            <pc:sldMk cId="3951590146" sldId="380"/>
            <ac:picMk id="91" creationId="{8D2EF8B1-56F1-9210-C92C-375F7756B56F}"/>
          </ac:picMkLst>
        </pc:picChg>
        <pc:inkChg chg="add del">
          <ac:chgData name="Fiona Summers" userId="S::fiona.summers@ssaihq.com::f23b180f-057b-4b38-9171-08414302f650" providerId="AD" clId="Web-{C764EAB0-8DA3-4831-9DA0-A7FC0A07F146}" dt="2023-02-06T04:00:22.891" v="380"/>
          <ac:inkMkLst>
            <pc:docMk/>
            <pc:sldMk cId="3951590146" sldId="380"/>
            <ac:inkMk id="92" creationId="{7378D19F-C559-EF27-8D0D-5CB4CD842553}"/>
          </ac:inkMkLst>
        </pc:inkChg>
        <pc:inkChg chg="add">
          <ac:chgData name="Fiona Summers" userId="S::fiona.summers@ssaihq.com::f23b180f-057b-4b38-9171-08414302f650" providerId="AD" clId="Web-{C764EAB0-8DA3-4831-9DA0-A7FC0A07F146}" dt="2023-02-06T04:00:27.516" v="381"/>
          <ac:inkMkLst>
            <pc:docMk/>
            <pc:sldMk cId="3951590146" sldId="380"/>
            <ac:inkMk id="93" creationId="{6E163B87-BEF0-A9CE-6CF5-83F68BB2634A}"/>
          </ac:inkMkLst>
        </pc:inkChg>
        <pc:cxnChg chg="add mod ord">
          <ac:chgData name="Fiona Summers" userId="S::fiona.summers@ssaihq.com::f23b180f-057b-4b38-9171-08414302f650" providerId="AD" clId="Web-{C764EAB0-8DA3-4831-9DA0-A7FC0A07F146}" dt="2023-02-06T04:08:15.678" v="438" actId="1076"/>
          <ac:cxnSpMkLst>
            <pc:docMk/>
            <pc:sldMk cId="3951590146" sldId="380"/>
            <ac:cxnSpMk id="95" creationId="{45D03F9C-6349-BBD4-30BD-CB001E90DA6D}"/>
          </ac:cxnSpMkLst>
        </pc:cxnChg>
        <pc:cxnChg chg="add del mod">
          <ac:chgData name="Fiona Summers" userId="S::fiona.summers@ssaihq.com::f23b180f-057b-4b38-9171-08414302f650" providerId="AD" clId="Web-{C764EAB0-8DA3-4831-9DA0-A7FC0A07F146}" dt="2023-02-06T04:08:07.178" v="436"/>
          <ac:cxnSpMkLst>
            <pc:docMk/>
            <pc:sldMk cId="3951590146" sldId="380"/>
            <ac:cxnSpMk id="96" creationId="{E7E6E3DD-A5A2-638C-94B4-A77B62737264}"/>
          </ac:cxnSpMkLst>
        </pc:cxnChg>
        <pc:cxnChg chg="add mod ord">
          <ac:chgData name="Fiona Summers" userId="S::fiona.summers@ssaihq.com::f23b180f-057b-4b38-9171-08414302f650" providerId="AD" clId="Web-{C764EAB0-8DA3-4831-9DA0-A7FC0A07F146}" dt="2023-02-06T04:09:05.147" v="443"/>
          <ac:cxnSpMkLst>
            <pc:docMk/>
            <pc:sldMk cId="3951590146" sldId="380"/>
            <ac:cxnSpMk id="97" creationId="{6D1AA882-F3E5-C1A0-F54B-D9934CCB97EB}"/>
          </ac:cxnSpMkLst>
        </pc:cxnChg>
      </pc:sldChg>
      <pc:sldChg chg="delSp modNotes">
        <pc:chgData name="Fiona Summers" userId="S::fiona.summers@ssaihq.com::f23b180f-057b-4b38-9171-08414302f650" providerId="AD" clId="Web-{C764EAB0-8DA3-4831-9DA0-A7FC0A07F146}" dt="2023-02-06T03:12:29.624" v="124"/>
        <pc:sldMkLst>
          <pc:docMk/>
          <pc:sldMk cId="3589073645" sldId="381"/>
        </pc:sldMkLst>
        <pc:spChg chg="del">
          <ac:chgData name="Fiona Summers" userId="S::fiona.summers@ssaihq.com::f23b180f-057b-4b38-9171-08414302f650" providerId="AD" clId="Web-{C764EAB0-8DA3-4831-9DA0-A7FC0A07F146}" dt="2023-02-06T03:12:29.624" v="124"/>
          <ac:spMkLst>
            <pc:docMk/>
            <pc:sldMk cId="3589073645" sldId="381"/>
            <ac:spMk id="8" creationId="{836F84E0-951A-4946-80AA-536954741872}"/>
          </ac:spMkLst>
        </pc:spChg>
      </pc:sldChg>
      <pc:sldChg chg="delSp modSp add del mod ord replId modShow">
        <pc:chgData name="Fiona Summers" userId="S::fiona.summers@ssaihq.com::f23b180f-057b-4b38-9171-08414302f650" providerId="AD" clId="Web-{C764EAB0-8DA3-4831-9DA0-A7FC0A07F146}" dt="2023-02-06T03:13:01.452" v="125"/>
        <pc:sldMkLst>
          <pc:docMk/>
          <pc:sldMk cId="101104520" sldId="382"/>
        </pc:sldMkLst>
        <pc:spChg chg="del">
          <ac:chgData name="Fiona Summers" userId="S::fiona.summers@ssaihq.com::f23b180f-057b-4b38-9171-08414302f650" providerId="AD" clId="Web-{C764EAB0-8DA3-4831-9DA0-A7FC0A07F146}" dt="2023-02-06T02:58:17.006" v="61"/>
          <ac:spMkLst>
            <pc:docMk/>
            <pc:sldMk cId="101104520" sldId="382"/>
            <ac:spMk id="2" creationId="{3CFF49F6-AF83-34F4-8E16-17127E15AA59}"/>
          </ac:spMkLst>
        </pc:spChg>
        <pc:spChg chg="mod">
          <ac:chgData name="Fiona Summers" userId="S::fiona.summers@ssaihq.com::f23b180f-057b-4b38-9171-08414302f650" providerId="AD" clId="Web-{C764EAB0-8DA3-4831-9DA0-A7FC0A07F146}" dt="2023-02-06T02:57:57.006" v="41" actId="20577"/>
          <ac:spMkLst>
            <pc:docMk/>
            <pc:sldMk cId="101104520" sldId="382"/>
            <ac:spMk id="7" creationId="{3624CC6A-2618-4034-BACA-9AA3CD435DF1}"/>
          </ac:spMkLst>
        </pc:spChg>
        <pc:spChg chg="mod">
          <ac:chgData name="Fiona Summers" userId="S::fiona.summers@ssaihq.com::f23b180f-057b-4b38-9171-08414302f650" providerId="AD" clId="Web-{C764EAB0-8DA3-4831-9DA0-A7FC0A07F146}" dt="2023-02-06T02:58:12.256" v="60" actId="20577"/>
          <ac:spMkLst>
            <pc:docMk/>
            <pc:sldMk cId="101104520" sldId="382"/>
            <ac:spMk id="8" creationId="{836F84E0-951A-4946-80AA-536954741872}"/>
          </ac:spMkLst>
        </pc:spChg>
      </pc:sldChg>
      <pc:sldChg chg="new del">
        <pc:chgData name="Fiona Summers" userId="S::fiona.summers@ssaihq.com::f23b180f-057b-4b38-9171-08414302f650" providerId="AD" clId="Web-{C764EAB0-8DA3-4831-9DA0-A7FC0A07F146}" dt="2023-02-06T02:57:46.256" v="39"/>
        <pc:sldMkLst>
          <pc:docMk/>
          <pc:sldMk cId="2650402029" sldId="382"/>
        </pc:sldMkLst>
      </pc:sldChg>
    </pc:docChg>
  </pc:docChgLst>
  <pc:docChgLst>
    <pc:chgData name="Piper Christian" userId="S::lauren.christian@ssaihq.com::13f16325-60b8-4efa-b626-a0a7da769406" providerId="AD" clId="Web-{7A0DFF2C-C4CF-4696-87F7-E1B0F7DF7C58}"/>
    <pc:docChg chg="modSld">
      <pc:chgData name="Piper Christian" userId="S::lauren.christian@ssaihq.com::13f16325-60b8-4efa-b626-a0a7da769406" providerId="AD" clId="Web-{7A0DFF2C-C4CF-4696-87F7-E1B0F7DF7C58}" dt="2023-03-15T07:39:54.824" v="4" actId="14100"/>
      <pc:docMkLst>
        <pc:docMk/>
      </pc:docMkLst>
      <pc:sldChg chg="addSp delSp modSp">
        <pc:chgData name="Piper Christian" userId="S::lauren.christian@ssaihq.com::13f16325-60b8-4efa-b626-a0a7da769406" providerId="AD" clId="Web-{7A0DFF2C-C4CF-4696-87F7-E1B0F7DF7C58}" dt="2023-03-15T07:39:54.824" v="4" actId="14100"/>
        <pc:sldMkLst>
          <pc:docMk/>
          <pc:sldMk cId="1836938240" sldId="440"/>
        </pc:sldMkLst>
        <pc:graphicFrameChg chg="add del mod">
          <ac:chgData name="Piper Christian" userId="S::lauren.christian@ssaihq.com::13f16325-60b8-4efa-b626-a0a7da769406" providerId="AD" clId="Web-{7A0DFF2C-C4CF-4696-87F7-E1B0F7DF7C58}" dt="2023-03-15T07:39:54.824" v="4" actId="14100"/>
          <ac:graphicFrameMkLst>
            <pc:docMk/>
            <pc:sldMk cId="1836938240" sldId="440"/>
            <ac:graphicFrameMk id="5" creationId="{1AB4274F-D0B5-8B2C-03C8-B824B4FD8607}"/>
          </ac:graphicFrameMkLst>
        </pc:graphicFrameChg>
      </pc:sldChg>
    </pc:docChg>
  </pc:docChgLst>
  <pc:docChgLst>
    <pc:chgData name="Yoana Vargas Magana" userId="S::yoana.vargasmagana@ssaihq.com::98645284-05c8-4f77-a3c2-b4e7a7071414" providerId="AD" clId="Web-{08954A7E-6D5F-4D7C-BECA-E137C382229B}"/>
    <pc:docChg chg="modSld">
      <pc:chgData name="Yoana Vargas Magana" userId="S::yoana.vargasmagana@ssaihq.com::98645284-05c8-4f77-a3c2-b4e7a7071414" providerId="AD" clId="Web-{08954A7E-6D5F-4D7C-BECA-E137C382229B}" dt="2023-02-04T22:58:11.803" v="67" actId="20577"/>
      <pc:docMkLst>
        <pc:docMk/>
      </pc:docMkLst>
      <pc:sldChg chg="modSp">
        <pc:chgData name="Yoana Vargas Magana" userId="S::yoana.vargasmagana@ssaihq.com::98645284-05c8-4f77-a3c2-b4e7a7071414" providerId="AD" clId="Web-{08954A7E-6D5F-4D7C-BECA-E137C382229B}" dt="2023-02-04T22:58:11.803" v="67" actId="20577"/>
        <pc:sldMkLst>
          <pc:docMk/>
          <pc:sldMk cId="3589073645" sldId="381"/>
        </pc:sldMkLst>
        <pc:spChg chg="mod">
          <ac:chgData name="Yoana Vargas Magana" userId="S::yoana.vargasmagana@ssaihq.com::98645284-05c8-4f77-a3c2-b4e7a7071414" providerId="AD" clId="Web-{08954A7E-6D5F-4D7C-BECA-E137C382229B}" dt="2023-02-04T22:58:11.803" v="67" actId="20577"/>
          <ac:spMkLst>
            <pc:docMk/>
            <pc:sldMk cId="3589073645" sldId="381"/>
            <ac:spMk id="8" creationId="{836F84E0-951A-4946-80AA-536954741872}"/>
          </ac:spMkLst>
        </pc:spChg>
      </pc:sldChg>
    </pc:docChg>
  </pc:docChgLst>
  <pc:docChgLst>
    <pc:chgData name="Piper Christian" userId="S::lauren.christian@ssaihq.com::13f16325-60b8-4efa-b626-a0a7da769406" providerId="AD" clId="Web-{C6179BC7-3EE1-4715-879C-E847727F4EA6}"/>
    <pc:docChg chg="modSld">
      <pc:chgData name="Piper Christian" userId="S::lauren.christian@ssaihq.com::13f16325-60b8-4efa-b626-a0a7da769406" providerId="AD" clId="Web-{C6179BC7-3EE1-4715-879C-E847727F4EA6}" dt="2023-03-17T07:42:10.794" v="18" actId="20577"/>
      <pc:docMkLst>
        <pc:docMk/>
      </pc:docMkLst>
      <pc:sldChg chg="addSp modSp">
        <pc:chgData name="Piper Christian" userId="S::lauren.christian@ssaihq.com::13f16325-60b8-4efa-b626-a0a7da769406" providerId="AD" clId="Web-{C6179BC7-3EE1-4715-879C-E847727F4EA6}" dt="2023-03-17T07:42:10.794" v="18" actId="20577"/>
        <pc:sldMkLst>
          <pc:docMk/>
          <pc:sldMk cId="3694796326" sldId="434"/>
        </pc:sldMkLst>
        <pc:spChg chg="mod">
          <ac:chgData name="Piper Christian" userId="S::lauren.christian@ssaihq.com::13f16325-60b8-4efa-b626-a0a7da769406" providerId="AD" clId="Web-{C6179BC7-3EE1-4715-879C-E847727F4EA6}" dt="2023-03-17T07:40:14.838" v="3" actId="1076"/>
          <ac:spMkLst>
            <pc:docMk/>
            <pc:sldMk cId="3694796326" sldId="434"/>
            <ac:spMk id="7" creationId="{C76036D4-C84D-899D-1618-0249FE5F17E2}"/>
          </ac:spMkLst>
        </pc:spChg>
        <pc:spChg chg="mod">
          <ac:chgData name="Piper Christian" userId="S::lauren.christian@ssaihq.com::13f16325-60b8-4efa-b626-a0a7da769406" providerId="AD" clId="Web-{C6179BC7-3EE1-4715-879C-E847727F4EA6}" dt="2023-03-17T07:40:19.698" v="5" actId="1076"/>
          <ac:spMkLst>
            <pc:docMk/>
            <pc:sldMk cId="3694796326" sldId="434"/>
            <ac:spMk id="8" creationId="{847E5EF7-42A3-5923-5842-9930FBAE3DB2}"/>
          </ac:spMkLst>
        </pc:spChg>
        <pc:spChg chg="mod">
          <ac:chgData name="Piper Christian" userId="S::lauren.christian@ssaihq.com::13f16325-60b8-4efa-b626-a0a7da769406" providerId="AD" clId="Web-{C6179BC7-3EE1-4715-879C-E847727F4EA6}" dt="2023-03-17T07:42:10.794" v="18" actId="20577"/>
          <ac:spMkLst>
            <pc:docMk/>
            <pc:sldMk cId="3694796326" sldId="434"/>
            <ac:spMk id="9" creationId="{0351197C-E441-93AC-94D2-7078451EC622}"/>
          </ac:spMkLst>
        </pc:spChg>
        <pc:picChg chg="mod">
          <ac:chgData name="Piper Christian" userId="S::lauren.christian@ssaihq.com::13f16325-60b8-4efa-b626-a0a7da769406" providerId="AD" clId="Web-{C6179BC7-3EE1-4715-879C-E847727F4EA6}" dt="2023-03-17T07:41:48.887" v="16" actId="1076"/>
          <ac:picMkLst>
            <pc:docMk/>
            <pc:sldMk cId="3694796326" sldId="434"/>
            <ac:picMk id="2" creationId="{71D85BBC-F1CD-2A51-C447-EE568DE894CE}"/>
          </ac:picMkLst>
        </pc:picChg>
        <pc:picChg chg="mod modCrop">
          <ac:chgData name="Piper Christian" userId="S::lauren.christian@ssaihq.com::13f16325-60b8-4efa-b626-a0a7da769406" providerId="AD" clId="Web-{C6179BC7-3EE1-4715-879C-E847727F4EA6}" dt="2023-03-17T07:40:30.495" v="7"/>
          <ac:picMkLst>
            <pc:docMk/>
            <pc:sldMk cId="3694796326" sldId="434"/>
            <ac:picMk id="4" creationId="{FFC4FDA2-EEE6-9D72-C36F-50341A743DEA}"/>
          </ac:picMkLst>
        </pc:picChg>
        <pc:picChg chg="mod modCrop">
          <ac:chgData name="Piper Christian" userId="S::lauren.christian@ssaihq.com::13f16325-60b8-4efa-b626-a0a7da769406" providerId="AD" clId="Web-{C6179BC7-3EE1-4715-879C-E847727F4EA6}" dt="2023-03-17T07:41:01.136" v="11"/>
          <ac:picMkLst>
            <pc:docMk/>
            <pc:sldMk cId="3694796326" sldId="434"/>
            <ac:picMk id="6" creationId="{9E1EC128-AEA9-1198-8F3D-B024E05B71DD}"/>
          </ac:picMkLst>
        </pc:picChg>
        <pc:picChg chg="add mod">
          <ac:chgData name="Piper Christian" userId="S::lauren.christian@ssaihq.com::13f16325-60b8-4efa-b626-a0a7da769406" providerId="AD" clId="Web-{C6179BC7-3EE1-4715-879C-E847727F4EA6}" dt="2023-03-17T07:40:44.136" v="9" actId="1076"/>
          <ac:picMkLst>
            <pc:docMk/>
            <pc:sldMk cId="3694796326" sldId="434"/>
            <ac:picMk id="11" creationId="{3FCE70F4-A77A-2B62-E088-B0DD6F608EFC}"/>
          </ac:picMkLst>
        </pc:picChg>
      </pc:sldChg>
    </pc:docChg>
  </pc:docChgLst>
  <pc:docChgLst>
    <pc:chgData name="Andrea Delgado" userId="S::andrea.delgado@ssaihq.com::d9cca45f-82e8-4682-aa28-9d001259e4e4" providerId="AD" clId="Web-{BC5671B0-9E7B-DD0B-2C6E-CBD5AEA179AC}"/>
    <pc:docChg chg="mod">
      <pc:chgData name="Andrea Delgado" userId="S::andrea.delgado@ssaihq.com::d9cca45f-82e8-4682-aa28-9d001259e4e4" providerId="AD" clId="Web-{BC5671B0-9E7B-DD0B-2C6E-CBD5AEA179AC}" dt="2023-02-09T20:15:33.555" v="1"/>
      <pc:docMkLst>
        <pc:docMk/>
      </pc:docMkLst>
      <pc:sldChg chg="modCm">
        <pc:chgData name="Andrea Delgado" userId="S::andrea.delgado@ssaihq.com::d9cca45f-82e8-4682-aa28-9d001259e4e4" providerId="AD" clId="Web-{BC5671B0-9E7B-DD0B-2C6E-CBD5AEA179AC}" dt="2023-02-09T20:15:33.555" v="1"/>
        <pc:sldMkLst>
          <pc:docMk/>
          <pc:sldMk cId="3646699976" sldId="282"/>
        </pc:sldMkLst>
      </pc:sldChg>
    </pc:docChg>
  </pc:docChgLst>
  <pc:docChgLst>
    <pc:chgData name="Andrea Delgado" userId="S::andrea.delgado@ssaihq.com::d9cca45f-82e8-4682-aa28-9d001259e4e4" providerId="AD" clId="Web-{059165F1-5AE7-A06B-FB57-BA27E5E74CB5}"/>
    <pc:docChg chg="modSld">
      <pc:chgData name="Andrea Delgado" userId="S::andrea.delgado@ssaihq.com::d9cca45f-82e8-4682-aa28-9d001259e4e4" providerId="AD" clId="Web-{059165F1-5AE7-A06B-FB57-BA27E5E74CB5}" dt="2023-02-28T18:56:56.493" v="756" actId="20577"/>
      <pc:docMkLst>
        <pc:docMk/>
      </pc:docMkLst>
      <pc:sldChg chg="addSp modSp">
        <pc:chgData name="Andrea Delgado" userId="S::andrea.delgado@ssaihq.com::d9cca45f-82e8-4682-aa28-9d001259e4e4" providerId="AD" clId="Web-{059165F1-5AE7-A06B-FB57-BA27E5E74CB5}" dt="2023-02-28T06:57:10.968" v="10" actId="20577"/>
        <pc:sldMkLst>
          <pc:docMk/>
          <pc:sldMk cId="1221134005" sldId="385"/>
        </pc:sldMkLst>
        <pc:spChg chg="add mod">
          <ac:chgData name="Andrea Delgado" userId="S::andrea.delgado@ssaihq.com::d9cca45f-82e8-4682-aa28-9d001259e4e4" providerId="AD" clId="Web-{059165F1-5AE7-A06B-FB57-BA27E5E74CB5}" dt="2023-02-28T06:57:10.968" v="10" actId="20577"/>
          <ac:spMkLst>
            <pc:docMk/>
            <pc:sldMk cId="1221134005" sldId="385"/>
            <ac:spMk id="2" creationId="{C8D00ACC-87AC-5F5E-17DF-C48022FB0F9C}"/>
          </ac:spMkLst>
        </pc:spChg>
      </pc:sldChg>
      <pc:sldChg chg="addSp delSp modSp">
        <pc:chgData name="Andrea Delgado" userId="S::andrea.delgado@ssaihq.com::d9cca45f-82e8-4682-aa28-9d001259e4e4" providerId="AD" clId="Web-{059165F1-5AE7-A06B-FB57-BA27E5E74CB5}" dt="2023-02-28T18:56:56.493" v="756" actId="20577"/>
        <pc:sldMkLst>
          <pc:docMk/>
          <pc:sldMk cId="411352167" sldId="386"/>
        </pc:sldMkLst>
        <pc:spChg chg="add mod">
          <ac:chgData name="Andrea Delgado" userId="S::andrea.delgado@ssaihq.com::d9cca45f-82e8-4682-aa28-9d001259e4e4" providerId="AD" clId="Web-{059165F1-5AE7-A06B-FB57-BA27E5E74CB5}" dt="2023-02-28T07:16:52.682" v="98" actId="1076"/>
          <ac:spMkLst>
            <pc:docMk/>
            <pc:sldMk cId="411352167" sldId="386"/>
            <ac:spMk id="7" creationId="{00AFAE56-A156-4148-B50B-11E80E6B1C2E}"/>
          </ac:spMkLst>
        </pc:spChg>
        <pc:spChg chg="add mod">
          <ac:chgData name="Andrea Delgado" userId="S::andrea.delgado@ssaihq.com::d9cca45f-82e8-4682-aa28-9d001259e4e4" providerId="AD" clId="Web-{059165F1-5AE7-A06B-FB57-BA27E5E74CB5}" dt="2023-02-28T07:12:09.516" v="45" actId="1076"/>
          <ac:spMkLst>
            <pc:docMk/>
            <pc:sldMk cId="411352167" sldId="386"/>
            <ac:spMk id="8" creationId="{D4F213DA-F72E-D6BF-63D3-0286C8D053B8}"/>
          </ac:spMkLst>
        </pc:spChg>
        <pc:spChg chg="add mod">
          <ac:chgData name="Andrea Delgado" userId="S::andrea.delgado@ssaihq.com::d9cca45f-82e8-4682-aa28-9d001259e4e4" providerId="AD" clId="Web-{059165F1-5AE7-A06B-FB57-BA27E5E74CB5}" dt="2023-02-28T07:12:14.657" v="47" actId="1076"/>
          <ac:spMkLst>
            <pc:docMk/>
            <pc:sldMk cId="411352167" sldId="386"/>
            <ac:spMk id="9" creationId="{6F7C7F61-8392-EA85-371E-C221CD29F845}"/>
          </ac:spMkLst>
        </pc:spChg>
        <pc:spChg chg="add mod">
          <ac:chgData name="Andrea Delgado" userId="S::andrea.delgado@ssaihq.com::d9cca45f-82e8-4682-aa28-9d001259e4e4" providerId="AD" clId="Web-{059165F1-5AE7-A06B-FB57-BA27E5E74CB5}" dt="2023-02-28T07:16:58.792" v="99" actId="1076"/>
          <ac:spMkLst>
            <pc:docMk/>
            <pc:sldMk cId="411352167" sldId="386"/>
            <ac:spMk id="10" creationId="{A419EED7-2A26-5B78-52E4-1E5653972340}"/>
          </ac:spMkLst>
        </pc:spChg>
        <pc:spChg chg="add mod">
          <ac:chgData name="Andrea Delgado" userId="S::andrea.delgado@ssaihq.com::d9cca45f-82e8-4682-aa28-9d001259e4e4" providerId="AD" clId="Web-{059165F1-5AE7-A06B-FB57-BA27E5E74CB5}" dt="2023-02-28T07:16:28.541" v="94" actId="1076"/>
          <ac:spMkLst>
            <pc:docMk/>
            <pc:sldMk cId="411352167" sldId="386"/>
            <ac:spMk id="11" creationId="{C3D9E75F-9C3C-3545-0BA0-C46C1012DE85}"/>
          </ac:spMkLst>
        </pc:spChg>
        <pc:spChg chg="add mod">
          <ac:chgData name="Andrea Delgado" userId="S::andrea.delgado@ssaihq.com::d9cca45f-82e8-4682-aa28-9d001259e4e4" providerId="AD" clId="Web-{059165F1-5AE7-A06B-FB57-BA27E5E74CB5}" dt="2023-02-28T07:16:31.369" v="95" actId="1076"/>
          <ac:spMkLst>
            <pc:docMk/>
            <pc:sldMk cId="411352167" sldId="386"/>
            <ac:spMk id="12" creationId="{0815CC17-E211-D6D4-84BE-7A9CD58DFCAE}"/>
          </ac:spMkLst>
        </pc:spChg>
        <pc:spChg chg="add mod">
          <ac:chgData name="Andrea Delgado" userId="S::andrea.delgado@ssaihq.com::d9cca45f-82e8-4682-aa28-9d001259e4e4" providerId="AD" clId="Web-{059165F1-5AE7-A06B-FB57-BA27E5E74CB5}" dt="2023-02-28T07:16:17.556" v="92" actId="1076"/>
          <ac:spMkLst>
            <pc:docMk/>
            <pc:sldMk cId="411352167" sldId="386"/>
            <ac:spMk id="13" creationId="{46A60D8A-DAF0-3F88-C2EB-FC9112BAB8BD}"/>
          </ac:spMkLst>
        </pc:spChg>
        <pc:spChg chg="add del mod">
          <ac:chgData name="Andrea Delgado" userId="S::andrea.delgado@ssaihq.com::d9cca45f-82e8-4682-aa28-9d001259e4e4" providerId="AD" clId="Web-{059165F1-5AE7-A06B-FB57-BA27E5E74CB5}" dt="2023-02-28T07:15:20.148" v="83"/>
          <ac:spMkLst>
            <pc:docMk/>
            <pc:sldMk cId="411352167" sldId="386"/>
            <ac:spMk id="14" creationId="{98A03324-3B13-6793-6533-D19196990EB0}"/>
          </ac:spMkLst>
        </pc:spChg>
        <pc:spChg chg="add mod">
          <ac:chgData name="Andrea Delgado" userId="S::andrea.delgado@ssaihq.com::d9cca45f-82e8-4682-aa28-9d001259e4e4" providerId="AD" clId="Web-{059165F1-5AE7-A06B-FB57-BA27E5E74CB5}" dt="2023-02-28T07:16:22.869" v="93" actId="1076"/>
          <ac:spMkLst>
            <pc:docMk/>
            <pc:sldMk cId="411352167" sldId="386"/>
            <ac:spMk id="15" creationId="{12A810E5-6DBA-7E7B-6DE8-DDC44771B38D}"/>
          </ac:spMkLst>
        </pc:spChg>
        <pc:spChg chg="add mod">
          <ac:chgData name="Andrea Delgado" userId="S::andrea.delgado@ssaihq.com::d9cca45f-82e8-4682-aa28-9d001259e4e4" providerId="AD" clId="Web-{059165F1-5AE7-A06B-FB57-BA27E5E74CB5}" dt="2023-02-28T18:56:56.493" v="756" actId="20577"/>
          <ac:spMkLst>
            <pc:docMk/>
            <pc:sldMk cId="411352167" sldId="386"/>
            <ac:spMk id="17" creationId="{CCD01A39-1E35-B770-439B-1F8C58ABEBB8}"/>
          </ac:spMkLst>
        </pc:spChg>
        <pc:picChg chg="add del mod">
          <ac:chgData name="Andrea Delgado" userId="S::andrea.delgado@ssaihq.com::d9cca45f-82e8-4682-aa28-9d001259e4e4" providerId="AD" clId="Web-{059165F1-5AE7-A06B-FB57-BA27E5E74CB5}" dt="2023-02-28T07:07:05.473" v="15"/>
          <ac:picMkLst>
            <pc:docMk/>
            <pc:sldMk cId="411352167" sldId="386"/>
            <ac:picMk id="2" creationId="{2FE48324-4BCB-964F-31D2-F848D0FB707F}"/>
          </ac:picMkLst>
        </pc:picChg>
        <pc:picChg chg="add del mod">
          <ac:chgData name="Andrea Delgado" userId="S::andrea.delgado@ssaihq.com::d9cca45f-82e8-4682-aa28-9d001259e4e4" providerId="AD" clId="Web-{059165F1-5AE7-A06B-FB57-BA27E5E74CB5}" dt="2023-02-28T07:08:22.601" v="25"/>
          <ac:picMkLst>
            <pc:docMk/>
            <pc:sldMk cId="411352167" sldId="386"/>
            <ac:picMk id="4" creationId="{CE15AB84-7345-0484-5E2A-80EC960139E4}"/>
          </ac:picMkLst>
        </pc:picChg>
        <pc:picChg chg="add del mod">
          <ac:chgData name="Andrea Delgado" userId="S::andrea.delgado@ssaihq.com::d9cca45f-82e8-4682-aa28-9d001259e4e4" providerId="AD" clId="Web-{059165F1-5AE7-A06B-FB57-BA27E5E74CB5}" dt="2023-02-28T07:09:20.509" v="31"/>
          <ac:picMkLst>
            <pc:docMk/>
            <pc:sldMk cId="411352167" sldId="386"/>
            <ac:picMk id="5" creationId="{513F4A41-518E-9D3D-956F-C45D9CBE8CD5}"/>
          </ac:picMkLst>
        </pc:picChg>
        <pc:picChg chg="add mod">
          <ac:chgData name="Andrea Delgado" userId="S::andrea.delgado@ssaihq.com::d9cca45f-82e8-4682-aa28-9d001259e4e4" providerId="AD" clId="Web-{059165F1-5AE7-A06B-FB57-BA27E5E74CB5}" dt="2023-02-28T07:11:06.233" v="37" actId="14100"/>
          <ac:picMkLst>
            <pc:docMk/>
            <pc:sldMk cId="411352167" sldId="386"/>
            <ac:picMk id="6" creationId="{8A96315F-82F9-678E-BC47-3EAC3F79067D}"/>
          </ac:picMkLst>
        </pc:picChg>
      </pc:sldChg>
      <pc:sldChg chg="addSp modSp">
        <pc:chgData name="Andrea Delgado" userId="S::andrea.delgado@ssaihq.com::d9cca45f-82e8-4682-aa28-9d001259e4e4" providerId="AD" clId="Web-{059165F1-5AE7-A06B-FB57-BA27E5E74CB5}" dt="2023-02-28T07:47:51.547" v="740" actId="20577"/>
        <pc:sldMkLst>
          <pc:docMk/>
          <pc:sldMk cId="1598138334" sldId="388"/>
        </pc:sldMkLst>
        <pc:spChg chg="add mod">
          <ac:chgData name="Andrea Delgado" userId="S::andrea.delgado@ssaihq.com::d9cca45f-82e8-4682-aa28-9d001259e4e4" providerId="AD" clId="Web-{059165F1-5AE7-A06B-FB57-BA27E5E74CB5}" dt="2023-02-28T07:47:51.547" v="740" actId="20577"/>
          <ac:spMkLst>
            <pc:docMk/>
            <pc:sldMk cId="1598138334" sldId="388"/>
            <ac:spMk id="3" creationId="{34D7EDF3-D884-6138-6147-76DD9FA26146}"/>
          </ac:spMkLst>
        </pc:spChg>
      </pc:sldChg>
      <pc:sldChg chg="addSp delSp modSp">
        <pc:chgData name="Andrea Delgado" userId="S::andrea.delgado@ssaihq.com::d9cca45f-82e8-4682-aa28-9d001259e4e4" providerId="AD" clId="Web-{059165F1-5AE7-A06B-FB57-BA27E5E74CB5}" dt="2023-02-28T07:17:48.825" v="102"/>
        <pc:sldMkLst>
          <pc:docMk/>
          <pc:sldMk cId="3714727392" sldId="389"/>
        </pc:sldMkLst>
        <pc:spChg chg="add del mod">
          <ac:chgData name="Andrea Delgado" userId="S::andrea.delgado@ssaihq.com::d9cca45f-82e8-4682-aa28-9d001259e4e4" providerId="AD" clId="Web-{059165F1-5AE7-A06B-FB57-BA27E5E74CB5}" dt="2023-02-28T07:17:48.825" v="102"/>
          <ac:spMkLst>
            <pc:docMk/>
            <pc:sldMk cId="3714727392" sldId="389"/>
            <ac:spMk id="4" creationId="{28C65B19-0EF7-86E3-C136-5EB0BBAB788A}"/>
          </ac:spMkLst>
        </pc:spChg>
      </pc:sldChg>
    </pc:docChg>
  </pc:docChgLst>
  <pc:docChgLst>
    <pc:chgData name="Piper Christian" userId="S::lauren.christian@ssaihq.com::13f16325-60b8-4efa-b626-a0a7da769406" providerId="AD" clId="Web-{85B838D8-7962-4565-AB8D-7DD502D9F2F2}"/>
    <pc:docChg chg="modSld">
      <pc:chgData name="Piper Christian" userId="S::lauren.christian@ssaihq.com::13f16325-60b8-4efa-b626-a0a7da769406" providerId="AD" clId="Web-{85B838D8-7962-4565-AB8D-7DD502D9F2F2}" dt="2023-03-02T23:50:34.968" v="5" actId="20577"/>
      <pc:docMkLst>
        <pc:docMk/>
      </pc:docMkLst>
      <pc:sldChg chg="modSp">
        <pc:chgData name="Piper Christian" userId="S::lauren.christian@ssaihq.com::13f16325-60b8-4efa-b626-a0a7da769406" providerId="AD" clId="Web-{85B838D8-7962-4565-AB8D-7DD502D9F2F2}" dt="2023-03-02T23:50:34.968" v="5" actId="20577"/>
        <pc:sldMkLst>
          <pc:docMk/>
          <pc:sldMk cId="1578047966" sldId="424"/>
        </pc:sldMkLst>
        <pc:graphicFrameChg chg="modGraphic">
          <ac:chgData name="Piper Christian" userId="S::lauren.christian@ssaihq.com::13f16325-60b8-4efa-b626-a0a7da769406" providerId="AD" clId="Web-{85B838D8-7962-4565-AB8D-7DD502D9F2F2}" dt="2023-03-02T23:50:34.968" v="5" actId="20577"/>
          <ac:graphicFrameMkLst>
            <pc:docMk/>
            <pc:sldMk cId="1578047966" sldId="424"/>
            <ac:graphicFrameMk id="4" creationId="{52C3CB6B-3B7A-D88E-85C9-E600EC342825}"/>
          </ac:graphicFrameMkLst>
        </pc:graphicFrameChg>
      </pc:sldChg>
    </pc:docChg>
  </pc:docChgLst>
  <pc:docChgLst>
    <pc:chgData name="Yoana Vargas Magana" userId="S::yoana.vargasmagana@ssaihq.com::98645284-05c8-4f77-a3c2-b4e7a7071414" providerId="AD" clId="Web-{40F628BC-CED3-46C9-B773-6095C18EFC8E}"/>
    <pc:docChg chg="modSld">
      <pc:chgData name="Yoana Vargas Magana" userId="S::yoana.vargasmagana@ssaihq.com::98645284-05c8-4f77-a3c2-b4e7a7071414" providerId="AD" clId="Web-{40F628BC-CED3-46C9-B773-6095C18EFC8E}" dt="2023-03-16T19:07:58.852" v="3" actId="1076"/>
      <pc:docMkLst>
        <pc:docMk/>
      </pc:docMkLst>
      <pc:sldChg chg="addSp modSp">
        <pc:chgData name="Yoana Vargas Magana" userId="S::yoana.vargasmagana@ssaihq.com::98645284-05c8-4f77-a3c2-b4e7a7071414" providerId="AD" clId="Web-{40F628BC-CED3-46C9-B773-6095C18EFC8E}" dt="2023-03-16T19:07:58.852" v="3" actId="1076"/>
        <pc:sldMkLst>
          <pc:docMk/>
          <pc:sldMk cId="4254501366" sldId="433"/>
        </pc:sldMkLst>
        <pc:picChg chg="add mod">
          <ac:chgData name="Yoana Vargas Magana" userId="S::yoana.vargasmagana@ssaihq.com::98645284-05c8-4f77-a3c2-b4e7a7071414" providerId="AD" clId="Web-{40F628BC-CED3-46C9-B773-6095C18EFC8E}" dt="2023-03-16T19:07:58.852" v="3" actId="1076"/>
          <ac:picMkLst>
            <pc:docMk/>
            <pc:sldMk cId="4254501366" sldId="433"/>
            <ac:picMk id="2" creationId="{DF85298E-0E70-3ACF-8A74-A0CF4B0B6A55}"/>
          </ac:picMkLst>
        </pc:picChg>
      </pc:sldChg>
    </pc:docChg>
  </pc:docChgLst>
  <pc:docChgLst>
    <pc:chgData name="Piper Christian" userId="S::lauren.christian@ssaihq.com::13f16325-60b8-4efa-b626-a0a7da769406" providerId="AD" clId="Web-{D8E21D58-A7E6-4000-AE7A-30ED460180A4}"/>
    <pc:docChg chg="modSld">
      <pc:chgData name="Piper Christian" userId="S::lauren.christian@ssaihq.com::13f16325-60b8-4efa-b626-a0a7da769406" providerId="AD" clId="Web-{D8E21D58-A7E6-4000-AE7A-30ED460180A4}" dt="2023-03-03T03:15:20.710" v="17" actId="20577"/>
      <pc:docMkLst>
        <pc:docMk/>
      </pc:docMkLst>
      <pc:sldChg chg="addSp delSp modSp">
        <pc:chgData name="Piper Christian" userId="S::lauren.christian@ssaihq.com::13f16325-60b8-4efa-b626-a0a7da769406" providerId="AD" clId="Web-{D8E21D58-A7E6-4000-AE7A-30ED460180A4}" dt="2023-03-03T03:12:50.403" v="8" actId="1076"/>
        <pc:sldMkLst>
          <pc:docMk/>
          <pc:sldMk cId="1221134005" sldId="385"/>
        </pc:sldMkLst>
        <pc:picChg chg="add mod">
          <ac:chgData name="Piper Christian" userId="S::lauren.christian@ssaihq.com::13f16325-60b8-4efa-b626-a0a7da769406" providerId="AD" clId="Web-{D8E21D58-A7E6-4000-AE7A-30ED460180A4}" dt="2023-03-03T03:12:50.403" v="8" actId="1076"/>
          <ac:picMkLst>
            <pc:docMk/>
            <pc:sldMk cId="1221134005" sldId="385"/>
            <ac:picMk id="2" creationId="{25501DD1-10D6-DFA9-71D1-41F079600ACC}"/>
          </ac:picMkLst>
        </pc:picChg>
        <pc:picChg chg="del">
          <ac:chgData name="Piper Christian" userId="S::lauren.christian@ssaihq.com::13f16325-60b8-4efa-b626-a0a7da769406" providerId="AD" clId="Web-{D8E21D58-A7E6-4000-AE7A-30ED460180A4}" dt="2023-03-03T03:12:05.947" v="0"/>
          <ac:picMkLst>
            <pc:docMk/>
            <pc:sldMk cId="1221134005" sldId="385"/>
            <ac:picMk id="10" creationId="{38B24343-11B0-9A81-98DE-2FF09F2E8137}"/>
          </ac:picMkLst>
        </pc:picChg>
      </pc:sldChg>
      <pc:sldChg chg="modSp">
        <pc:chgData name="Piper Christian" userId="S::lauren.christian@ssaihq.com::13f16325-60b8-4efa-b626-a0a7da769406" providerId="AD" clId="Web-{D8E21D58-A7E6-4000-AE7A-30ED460180A4}" dt="2023-03-03T03:13:06.076" v="10"/>
        <pc:sldMkLst>
          <pc:docMk/>
          <pc:sldMk cId="3453755654" sldId="406"/>
        </pc:sldMkLst>
        <pc:graphicFrameChg chg="mod modGraphic">
          <ac:chgData name="Piper Christian" userId="S::lauren.christian@ssaihq.com::13f16325-60b8-4efa-b626-a0a7da769406" providerId="AD" clId="Web-{D8E21D58-A7E6-4000-AE7A-30ED460180A4}" dt="2023-03-03T03:13:06.076" v="10"/>
          <ac:graphicFrameMkLst>
            <pc:docMk/>
            <pc:sldMk cId="3453755654" sldId="406"/>
            <ac:graphicFrameMk id="555" creationId="{6D454922-DDAA-34D2-15B6-166C6948A299}"/>
          </ac:graphicFrameMkLst>
        </pc:graphicFrameChg>
      </pc:sldChg>
      <pc:sldChg chg="modSp">
        <pc:chgData name="Piper Christian" userId="S::lauren.christian@ssaihq.com::13f16325-60b8-4efa-b626-a0a7da769406" providerId="AD" clId="Web-{D8E21D58-A7E6-4000-AE7A-30ED460180A4}" dt="2023-03-03T03:15:20.710" v="17" actId="20577"/>
        <pc:sldMkLst>
          <pc:docMk/>
          <pc:sldMk cId="3096272772" sldId="411"/>
        </pc:sldMkLst>
        <pc:graphicFrameChg chg="modGraphic">
          <ac:chgData name="Piper Christian" userId="S::lauren.christian@ssaihq.com::13f16325-60b8-4efa-b626-a0a7da769406" providerId="AD" clId="Web-{D8E21D58-A7E6-4000-AE7A-30ED460180A4}" dt="2023-03-03T03:15:20.710" v="17" actId="20577"/>
          <ac:graphicFrameMkLst>
            <pc:docMk/>
            <pc:sldMk cId="3096272772" sldId="411"/>
            <ac:graphicFrameMk id="15" creationId="{7C56DAB7-E1FF-0E37-212C-02E7695EAFB7}"/>
          </ac:graphicFrameMkLst>
        </pc:graphicFrameChg>
      </pc:sldChg>
    </pc:docChg>
  </pc:docChgLst>
  <pc:docChgLst>
    <pc:chgData name="Yoana Vargas Magana" userId="S::yoana.vargasmagana@ssaihq.com::98645284-05c8-4f77-a3c2-b4e7a7071414" providerId="AD" clId="Web-{9E7BFAB8-12D7-4883-BD24-92A1759C2EE2}"/>
    <pc:docChg chg="modSld">
      <pc:chgData name="Yoana Vargas Magana" userId="S::yoana.vargasmagana@ssaihq.com::98645284-05c8-4f77-a3c2-b4e7a7071414" providerId="AD" clId="Web-{9E7BFAB8-12D7-4883-BD24-92A1759C2EE2}" dt="2023-02-28T22:46:01.033" v="29" actId="1076"/>
      <pc:docMkLst>
        <pc:docMk/>
      </pc:docMkLst>
      <pc:sldChg chg="addSp delSp modSp modCm">
        <pc:chgData name="Yoana Vargas Magana" userId="S::yoana.vargasmagana@ssaihq.com::98645284-05c8-4f77-a3c2-b4e7a7071414" providerId="AD" clId="Web-{9E7BFAB8-12D7-4883-BD24-92A1759C2EE2}" dt="2023-02-28T22:46:01.033" v="29" actId="1076"/>
        <pc:sldMkLst>
          <pc:docMk/>
          <pc:sldMk cId="3714727392" sldId="389"/>
        </pc:sldMkLst>
        <pc:spChg chg="add del mod">
          <ac:chgData name="Yoana Vargas Magana" userId="S::yoana.vargasmagana@ssaihq.com::98645284-05c8-4f77-a3c2-b4e7a7071414" providerId="AD" clId="Web-{9E7BFAB8-12D7-4883-BD24-92A1759C2EE2}" dt="2023-02-28T22:45:50.845" v="28" actId="20577"/>
          <ac:spMkLst>
            <pc:docMk/>
            <pc:sldMk cId="3714727392" sldId="389"/>
            <ac:spMk id="4" creationId="{D8E5E589-7914-B6C4-7A14-7F57276FFF05}"/>
          </ac:spMkLst>
        </pc:spChg>
        <pc:picChg chg="mod">
          <ac:chgData name="Yoana Vargas Magana" userId="S::yoana.vargasmagana@ssaihq.com::98645284-05c8-4f77-a3c2-b4e7a7071414" providerId="AD" clId="Web-{9E7BFAB8-12D7-4883-BD24-92A1759C2EE2}" dt="2023-02-28T22:46:01.033" v="29" actId="1076"/>
          <ac:picMkLst>
            <pc:docMk/>
            <pc:sldMk cId="3714727392" sldId="389"/>
            <ac:picMk id="3" creationId="{6DDB6FC6-B255-0FB8-619B-71D7B1C4A7D8}"/>
          </ac:picMkLst>
        </pc:picChg>
      </pc:sldChg>
      <pc:sldChg chg="modCm modNotes">
        <pc:chgData name="Yoana Vargas Magana" userId="S::yoana.vargasmagana@ssaihq.com::98645284-05c8-4f77-a3c2-b4e7a7071414" providerId="AD" clId="Web-{9E7BFAB8-12D7-4883-BD24-92A1759C2EE2}" dt="2023-02-28T22:43:51.200" v="11"/>
        <pc:sldMkLst>
          <pc:docMk/>
          <pc:sldMk cId="768687534" sldId="391"/>
        </pc:sldMkLst>
      </pc:sldChg>
    </pc:docChg>
  </pc:docChgLst>
  <pc:docChgLst>
    <pc:chgData name="Piper Christian" userId="S::lauren.christian@ssaihq.com::13f16325-60b8-4efa-b626-a0a7da769406" providerId="AD" clId="Web-{30518EE1-BB99-40D9-80CF-8F480B614654}"/>
    <pc:docChg chg="addSld modSld">
      <pc:chgData name="Piper Christian" userId="S::lauren.christian@ssaihq.com::13f16325-60b8-4efa-b626-a0a7da769406" providerId="AD" clId="Web-{30518EE1-BB99-40D9-80CF-8F480B614654}" dt="2023-02-28T17:59:37.335" v="6" actId="20577"/>
      <pc:docMkLst>
        <pc:docMk/>
      </pc:docMkLst>
      <pc:sldChg chg="modSp">
        <pc:chgData name="Piper Christian" userId="S::lauren.christian@ssaihq.com::13f16325-60b8-4efa-b626-a0a7da769406" providerId="AD" clId="Web-{30518EE1-BB99-40D9-80CF-8F480B614654}" dt="2023-02-28T17:58:50.850" v="1" actId="20577"/>
        <pc:sldMkLst>
          <pc:docMk/>
          <pc:sldMk cId="411352167" sldId="386"/>
        </pc:sldMkLst>
        <pc:spChg chg="mod">
          <ac:chgData name="Piper Christian" userId="S::lauren.christian@ssaihq.com::13f16325-60b8-4efa-b626-a0a7da769406" providerId="AD" clId="Web-{30518EE1-BB99-40D9-80CF-8F480B614654}" dt="2023-02-28T17:58:50.850" v="1" actId="20577"/>
          <ac:spMkLst>
            <pc:docMk/>
            <pc:sldMk cId="411352167" sldId="386"/>
            <ac:spMk id="3" creationId="{AA7BAA44-D0F8-DDFF-3AE7-FC5C93F88F7C}"/>
          </ac:spMkLst>
        </pc:spChg>
      </pc:sldChg>
      <pc:sldChg chg="addSp modSp new">
        <pc:chgData name="Piper Christian" userId="S::lauren.christian@ssaihq.com::13f16325-60b8-4efa-b626-a0a7da769406" providerId="AD" clId="Web-{30518EE1-BB99-40D9-80CF-8F480B614654}" dt="2023-02-28T17:59:37.335" v="6" actId="20577"/>
        <pc:sldMkLst>
          <pc:docMk/>
          <pc:sldMk cId="1220023010" sldId="390"/>
        </pc:sldMkLst>
        <pc:spChg chg="add mod">
          <ac:chgData name="Piper Christian" userId="S::lauren.christian@ssaihq.com::13f16325-60b8-4efa-b626-a0a7da769406" providerId="AD" clId="Web-{30518EE1-BB99-40D9-80CF-8F480B614654}" dt="2023-02-28T17:59:37.335" v="6" actId="20577"/>
          <ac:spMkLst>
            <pc:docMk/>
            <pc:sldMk cId="1220023010" sldId="390"/>
            <ac:spMk id="2" creationId="{06E01EB7-5D55-EA15-CC8B-FC16378E94B4}"/>
          </ac:spMkLst>
        </pc:spChg>
      </pc:sldChg>
    </pc:docChg>
  </pc:docChgLst>
  <pc:docChgLst>
    <pc:chgData name="Yoana Vargas Magana" userId="S::yoana.vargasmagana@ssaihq.com::98645284-05c8-4f77-a3c2-b4e7a7071414" providerId="AD" clId="Web-{8F2D4F74-9200-486B-A76F-A9D6BBA58428}"/>
    <pc:docChg chg="modSld">
      <pc:chgData name="Yoana Vargas Magana" userId="S::yoana.vargasmagana@ssaihq.com::98645284-05c8-4f77-a3c2-b4e7a7071414" providerId="AD" clId="Web-{8F2D4F74-9200-486B-A76F-A9D6BBA58428}" dt="2023-02-28T21:50:20.953" v="17" actId="20577"/>
      <pc:docMkLst>
        <pc:docMk/>
      </pc:docMkLst>
      <pc:sldChg chg="addSp modSp addCm">
        <pc:chgData name="Yoana Vargas Magana" userId="S::yoana.vargasmagana@ssaihq.com::98645284-05c8-4f77-a3c2-b4e7a7071414" providerId="AD" clId="Web-{8F2D4F74-9200-486B-A76F-A9D6BBA58428}" dt="2023-02-28T21:50:20.953" v="17" actId="20577"/>
        <pc:sldMkLst>
          <pc:docMk/>
          <pc:sldMk cId="768687534" sldId="391"/>
        </pc:sldMkLst>
        <pc:spChg chg="mod">
          <ac:chgData name="Yoana Vargas Magana" userId="S::yoana.vargasmagana@ssaihq.com::98645284-05c8-4f77-a3c2-b4e7a7071414" providerId="AD" clId="Web-{8F2D4F74-9200-486B-A76F-A9D6BBA58428}" dt="2023-02-28T21:50:20.953" v="17" actId="20577"/>
          <ac:spMkLst>
            <pc:docMk/>
            <pc:sldMk cId="768687534" sldId="391"/>
            <ac:spMk id="17" creationId="{CCD01A39-1E35-B770-439B-1F8C58ABEBB8}"/>
          </ac:spMkLst>
        </pc:spChg>
        <pc:picChg chg="mod">
          <ac:chgData name="Yoana Vargas Magana" userId="S::yoana.vargasmagana@ssaihq.com::98645284-05c8-4f77-a3c2-b4e7a7071414" providerId="AD" clId="Web-{8F2D4F74-9200-486B-A76F-A9D6BBA58428}" dt="2023-02-28T21:49:17.232" v="11" actId="1076"/>
          <ac:picMkLst>
            <pc:docMk/>
            <pc:sldMk cId="768687534" sldId="391"/>
            <ac:picMk id="4" creationId="{237E8327-020E-0773-2D8B-9CD02292D11E}"/>
          </ac:picMkLst>
        </pc:picChg>
        <pc:picChg chg="add mod">
          <ac:chgData name="Yoana Vargas Magana" userId="S::yoana.vargasmagana@ssaihq.com::98645284-05c8-4f77-a3c2-b4e7a7071414" providerId="AD" clId="Web-{8F2D4F74-9200-486B-A76F-A9D6BBA58428}" dt="2023-02-28T21:49:39.217" v="14" actId="1076"/>
          <ac:picMkLst>
            <pc:docMk/>
            <pc:sldMk cId="768687534" sldId="391"/>
            <ac:picMk id="5" creationId="{A2CDB48F-3C8F-146B-3F59-791F21906B2C}"/>
          </ac:picMkLst>
        </pc:picChg>
      </pc:sldChg>
    </pc:docChg>
  </pc:docChgLst>
  <pc:docChgLst>
    <pc:chgData name="Lisa Tanh" userId="a8724265-769f-4135-a2db-44f9fed6c9b6" providerId="ADAL" clId="{2E271886-7D6A-451E-8D67-52C425FF2ED1}"/>
    <pc:docChg chg="addSld modSld">
      <pc:chgData name="Lisa Tanh" userId="a8724265-769f-4135-a2db-44f9fed6c9b6" providerId="ADAL" clId="{2E271886-7D6A-451E-8D67-52C425FF2ED1}" dt="2023-03-17T21:35:14.308" v="92" actId="20577"/>
      <pc:docMkLst>
        <pc:docMk/>
      </pc:docMkLst>
      <pc:sldChg chg="delCm">
        <pc:chgData name="Lisa Tanh" userId="a8724265-769f-4135-a2db-44f9fed6c9b6" providerId="ADAL" clId="{2E271886-7D6A-451E-8D67-52C425FF2ED1}" dt="2023-03-17T19:49:32.982" v="0"/>
        <pc:sldMkLst>
          <pc:docMk/>
          <pc:sldMk cId="3646699976" sldId="282"/>
        </pc:sldMkLst>
      </pc:sldChg>
      <pc:sldChg chg="delCm">
        <pc:chgData name="Lisa Tanh" userId="a8724265-769f-4135-a2db-44f9fed6c9b6" providerId="ADAL" clId="{2E271886-7D6A-451E-8D67-52C425FF2ED1}" dt="2023-03-17T19:52:18.989" v="3"/>
        <pc:sldMkLst>
          <pc:docMk/>
          <pc:sldMk cId="3934750962" sldId="378"/>
        </pc:sldMkLst>
      </pc:sldChg>
      <pc:sldChg chg="delCm">
        <pc:chgData name="Lisa Tanh" userId="a8724265-769f-4135-a2db-44f9fed6c9b6" providerId="ADAL" clId="{2E271886-7D6A-451E-8D67-52C425FF2ED1}" dt="2023-03-17T19:52:08.679" v="2"/>
        <pc:sldMkLst>
          <pc:docMk/>
          <pc:sldMk cId="865586945" sldId="383"/>
        </pc:sldMkLst>
      </pc:sldChg>
      <pc:sldChg chg="delCm">
        <pc:chgData name="Lisa Tanh" userId="a8724265-769f-4135-a2db-44f9fed6c9b6" providerId="ADAL" clId="{2E271886-7D6A-451E-8D67-52C425FF2ED1}" dt="2023-03-17T19:53:41.160" v="7"/>
        <pc:sldMkLst>
          <pc:docMk/>
          <pc:sldMk cId="3453755654" sldId="406"/>
        </pc:sldMkLst>
      </pc:sldChg>
      <pc:sldChg chg="modNotesTx">
        <pc:chgData name="Lisa Tanh" userId="a8724265-769f-4135-a2db-44f9fed6c9b6" providerId="ADAL" clId="{2E271886-7D6A-451E-8D67-52C425FF2ED1}" dt="2023-03-17T21:35:14.308" v="92" actId="20577"/>
        <pc:sldMkLst>
          <pc:docMk/>
          <pc:sldMk cId="3096272772" sldId="411"/>
        </pc:sldMkLst>
      </pc:sldChg>
      <pc:sldChg chg="add modNotesTx">
        <pc:chgData name="Lisa Tanh" userId="a8724265-769f-4135-a2db-44f9fed6c9b6" providerId="ADAL" clId="{2E271886-7D6A-451E-8D67-52C425FF2ED1}" dt="2023-03-17T21:11:56.443" v="11" actId="20577"/>
        <pc:sldMkLst>
          <pc:docMk/>
          <pc:sldMk cId="39419298" sldId="445"/>
        </pc:sldMkLst>
      </pc:sldChg>
    </pc:docChg>
  </pc:docChgLst>
  <pc:docChgLst>
    <pc:chgData name="Yoana Vargas Magana" userId="S::yoana.vargasmagana@ssaihq.com::98645284-05c8-4f77-a3c2-b4e7a7071414" providerId="AD" clId="Web-{2C5FAD0B-81ED-4386-AC72-189C56807BE0}"/>
    <pc:docChg chg="addSld modSld sldOrd">
      <pc:chgData name="Yoana Vargas Magana" userId="S::yoana.vargasmagana@ssaihq.com::98645284-05c8-4f77-a3c2-b4e7a7071414" providerId="AD" clId="Web-{2C5FAD0B-81ED-4386-AC72-189C56807BE0}" dt="2023-03-01T00:32:39.740" v="325" actId="20577"/>
      <pc:docMkLst>
        <pc:docMk/>
      </pc:docMkLst>
      <pc:sldChg chg="modSp">
        <pc:chgData name="Yoana Vargas Magana" userId="S::yoana.vargasmagana@ssaihq.com::98645284-05c8-4f77-a3c2-b4e7a7071414" providerId="AD" clId="Web-{2C5FAD0B-81ED-4386-AC72-189C56807BE0}" dt="2023-03-01T00:29:32.328" v="288" actId="20577"/>
        <pc:sldMkLst>
          <pc:docMk/>
          <pc:sldMk cId="411352167" sldId="386"/>
        </pc:sldMkLst>
        <pc:spChg chg="mod">
          <ac:chgData name="Yoana Vargas Magana" userId="S::yoana.vargasmagana@ssaihq.com::98645284-05c8-4f77-a3c2-b4e7a7071414" providerId="AD" clId="Web-{2C5FAD0B-81ED-4386-AC72-189C56807BE0}" dt="2023-03-01T00:29:32.328" v="288" actId="20577"/>
          <ac:spMkLst>
            <pc:docMk/>
            <pc:sldMk cId="411352167" sldId="386"/>
            <ac:spMk id="17" creationId="{CCD01A39-1E35-B770-439B-1F8C58ABEBB8}"/>
          </ac:spMkLst>
        </pc:spChg>
      </pc:sldChg>
      <pc:sldChg chg="ord">
        <pc:chgData name="Yoana Vargas Magana" userId="S::yoana.vargasmagana@ssaihq.com::98645284-05c8-4f77-a3c2-b4e7a7071414" providerId="AD" clId="Web-{2C5FAD0B-81ED-4386-AC72-189C56807BE0}" dt="2023-03-01T00:23:51.896" v="175"/>
        <pc:sldMkLst>
          <pc:docMk/>
          <pc:sldMk cId="1598138334" sldId="388"/>
        </pc:sldMkLst>
      </pc:sldChg>
      <pc:sldChg chg="addSp delSp modSp">
        <pc:chgData name="Yoana Vargas Magana" userId="S::yoana.vargasmagana@ssaihq.com::98645284-05c8-4f77-a3c2-b4e7a7071414" providerId="AD" clId="Web-{2C5FAD0B-81ED-4386-AC72-189C56807BE0}" dt="2023-03-01T00:32:39.740" v="325" actId="20577"/>
        <pc:sldMkLst>
          <pc:docMk/>
          <pc:sldMk cId="3714727392" sldId="389"/>
        </pc:sldMkLst>
        <pc:spChg chg="mod">
          <ac:chgData name="Yoana Vargas Magana" userId="S::yoana.vargasmagana@ssaihq.com::98645284-05c8-4f77-a3c2-b4e7a7071414" providerId="AD" clId="Web-{2C5FAD0B-81ED-4386-AC72-189C56807BE0}" dt="2023-03-01T00:25:05.414" v="182" actId="20577"/>
          <ac:spMkLst>
            <pc:docMk/>
            <pc:sldMk cId="3714727392" sldId="389"/>
            <ac:spMk id="2" creationId="{1A9420A4-C218-AC89-431B-1A58BD0964C0}"/>
          </ac:spMkLst>
        </pc:spChg>
        <pc:spChg chg="mod">
          <ac:chgData name="Yoana Vargas Magana" userId="S::yoana.vargasmagana@ssaihq.com::98645284-05c8-4f77-a3c2-b4e7a7071414" providerId="AD" clId="Web-{2C5FAD0B-81ED-4386-AC72-189C56807BE0}" dt="2023-03-01T00:32:39.740" v="325" actId="20577"/>
          <ac:spMkLst>
            <pc:docMk/>
            <pc:sldMk cId="3714727392" sldId="389"/>
            <ac:spMk id="4" creationId="{D8E5E589-7914-B6C4-7A14-7F57276FFF05}"/>
          </ac:spMkLst>
        </pc:spChg>
        <pc:picChg chg="mod">
          <ac:chgData name="Yoana Vargas Magana" userId="S::yoana.vargasmagana@ssaihq.com::98645284-05c8-4f77-a3c2-b4e7a7071414" providerId="AD" clId="Web-{2C5FAD0B-81ED-4386-AC72-189C56807BE0}" dt="2023-03-01T00:32:11.114" v="308" actId="1076"/>
          <ac:picMkLst>
            <pc:docMk/>
            <pc:sldMk cId="3714727392" sldId="389"/>
            <ac:picMk id="3" creationId="{6DDB6FC6-B255-0FB8-619B-71D7B1C4A7D8}"/>
          </ac:picMkLst>
        </pc:picChg>
        <pc:picChg chg="del">
          <ac:chgData name="Yoana Vargas Magana" userId="S::yoana.vargasmagana@ssaihq.com::98645284-05c8-4f77-a3c2-b4e7a7071414" providerId="AD" clId="Web-{2C5FAD0B-81ED-4386-AC72-189C56807BE0}" dt="2023-03-01T00:18:31.496" v="157"/>
          <ac:picMkLst>
            <pc:docMk/>
            <pc:sldMk cId="3714727392" sldId="389"/>
            <ac:picMk id="5" creationId="{9BF9E9E7-4109-2831-D51A-F185F56FEA73}"/>
          </ac:picMkLst>
        </pc:picChg>
        <pc:picChg chg="mod">
          <ac:chgData name="Yoana Vargas Magana" userId="S::yoana.vargasmagana@ssaihq.com::98645284-05c8-4f77-a3c2-b4e7a7071414" providerId="AD" clId="Web-{2C5FAD0B-81ED-4386-AC72-189C56807BE0}" dt="2023-03-01T00:32:11.145" v="309" actId="1076"/>
          <ac:picMkLst>
            <pc:docMk/>
            <pc:sldMk cId="3714727392" sldId="389"/>
            <ac:picMk id="6" creationId="{EBE00598-39F2-5D21-E6A7-BFEE8C84798B}"/>
          </ac:picMkLst>
        </pc:picChg>
        <pc:picChg chg="add mod">
          <ac:chgData name="Yoana Vargas Magana" userId="S::yoana.vargasmagana@ssaihq.com::98645284-05c8-4f77-a3c2-b4e7a7071414" providerId="AD" clId="Web-{2C5FAD0B-81ED-4386-AC72-189C56807BE0}" dt="2023-03-01T00:32:11.208" v="311" actId="1076"/>
          <ac:picMkLst>
            <pc:docMk/>
            <pc:sldMk cId="3714727392" sldId="389"/>
            <ac:picMk id="7" creationId="{BB6D1E8F-0355-9940-AD0E-B66F665DF82C}"/>
          </ac:picMkLst>
        </pc:picChg>
        <pc:picChg chg="mod">
          <ac:chgData name="Yoana Vargas Magana" userId="S::yoana.vargasmagana@ssaihq.com::98645284-05c8-4f77-a3c2-b4e7a7071414" providerId="AD" clId="Web-{2C5FAD0B-81ED-4386-AC72-189C56807BE0}" dt="2023-03-01T00:32:11.177" v="310" actId="1076"/>
          <ac:picMkLst>
            <pc:docMk/>
            <pc:sldMk cId="3714727392" sldId="389"/>
            <ac:picMk id="8" creationId="{92D791C1-7BE5-FFEC-72AC-C8C6F079F06B}"/>
          </ac:picMkLst>
        </pc:picChg>
      </pc:sldChg>
      <pc:sldChg chg="addSp delSp modSp delCm modCm">
        <pc:chgData name="Yoana Vargas Magana" userId="S::yoana.vargasmagana@ssaihq.com::98645284-05c8-4f77-a3c2-b4e7a7071414" providerId="AD" clId="Web-{2C5FAD0B-81ED-4386-AC72-189C56807BE0}" dt="2023-03-01T00:14:50.505" v="101" actId="1076"/>
        <pc:sldMkLst>
          <pc:docMk/>
          <pc:sldMk cId="768687534" sldId="391"/>
        </pc:sldMkLst>
        <pc:spChg chg="mod">
          <ac:chgData name="Yoana Vargas Magana" userId="S::yoana.vargasmagana@ssaihq.com::98645284-05c8-4f77-a3c2-b4e7a7071414" providerId="AD" clId="Web-{2C5FAD0B-81ED-4386-AC72-189C56807BE0}" dt="2023-03-01T00:14:46.676" v="100" actId="1076"/>
          <ac:spMkLst>
            <pc:docMk/>
            <pc:sldMk cId="768687534" sldId="391"/>
            <ac:spMk id="17" creationId="{CCD01A39-1E35-B770-439B-1F8C58ABEBB8}"/>
          </ac:spMkLst>
        </pc:spChg>
        <pc:picChg chg="del">
          <ac:chgData name="Yoana Vargas Magana" userId="S::yoana.vargasmagana@ssaihq.com::98645284-05c8-4f77-a3c2-b4e7a7071414" providerId="AD" clId="Web-{2C5FAD0B-81ED-4386-AC72-189C56807BE0}" dt="2023-03-01T00:09:55.324" v="41"/>
          <ac:picMkLst>
            <pc:docMk/>
            <pc:sldMk cId="768687534" sldId="391"/>
            <ac:picMk id="2" creationId="{121DD659-C06C-360A-7D75-C3A1F3E325E7}"/>
          </ac:picMkLst>
        </pc:picChg>
        <pc:picChg chg="del">
          <ac:chgData name="Yoana Vargas Magana" userId="S::yoana.vargasmagana@ssaihq.com::98645284-05c8-4f77-a3c2-b4e7a7071414" providerId="AD" clId="Web-{2C5FAD0B-81ED-4386-AC72-189C56807BE0}" dt="2023-03-01T00:09:55.324" v="40"/>
          <ac:picMkLst>
            <pc:docMk/>
            <pc:sldMk cId="768687534" sldId="391"/>
            <ac:picMk id="4" creationId="{237E8327-020E-0773-2D8B-9CD02292D11E}"/>
          </ac:picMkLst>
        </pc:picChg>
        <pc:picChg chg="del">
          <ac:chgData name="Yoana Vargas Magana" userId="S::yoana.vargasmagana@ssaihq.com::98645284-05c8-4f77-a3c2-b4e7a7071414" providerId="AD" clId="Web-{2C5FAD0B-81ED-4386-AC72-189C56807BE0}" dt="2023-03-01T00:09:55.324" v="39"/>
          <ac:picMkLst>
            <pc:docMk/>
            <pc:sldMk cId="768687534" sldId="391"/>
            <ac:picMk id="5" creationId="{A2CDB48F-3C8F-146B-3F59-791F21906B2C}"/>
          </ac:picMkLst>
        </pc:picChg>
        <pc:picChg chg="del">
          <ac:chgData name="Yoana Vargas Magana" userId="S::yoana.vargasmagana@ssaihq.com::98645284-05c8-4f77-a3c2-b4e7a7071414" providerId="AD" clId="Web-{2C5FAD0B-81ED-4386-AC72-189C56807BE0}" dt="2023-03-01T00:10:06.230" v="45"/>
          <ac:picMkLst>
            <pc:docMk/>
            <pc:sldMk cId="768687534" sldId="391"/>
            <ac:picMk id="6" creationId="{E74D27E4-DB9A-A9D0-9F34-C88B804B692A}"/>
          </ac:picMkLst>
        </pc:picChg>
        <pc:picChg chg="del">
          <ac:chgData name="Yoana Vargas Magana" userId="S::yoana.vargasmagana@ssaihq.com::98645284-05c8-4f77-a3c2-b4e7a7071414" providerId="AD" clId="Web-{2C5FAD0B-81ED-4386-AC72-189C56807BE0}" dt="2023-03-01T00:10:04.136" v="44"/>
          <ac:picMkLst>
            <pc:docMk/>
            <pc:sldMk cId="768687534" sldId="391"/>
            <ac:picMk id="7" creationId="{00CEBD01-6281-7855-1843-C382CD48C2FC}"/>
          </ac:picMkLst>
        </pc:picChg>
        <pc:picChg chg="mod">
          <ac:chgData name="Yoana Vargas Magana" userId="S::yoana.vargasmagana@ssaihq.com::98645284-05c8-4f77-a3c2-b4e7a7071414" providerId="AD" clId="Web-{2C5FAD0B-81ED-4386-AC72-189C56807BE0}" dt="2023-03-01T00:12:21.781" v="77" actId="1076"/>
          <ac:picMkLst>
            <pc:docMk/>
            <pc:sldMk cId="768687534" sldId="391"/>
            <ac:picMk id="8" creationId="{0FF922AE-0AB3-9583-17CC-837DB429ECC2}"/>
          </ac:picMkLst>
        </pc:picChg>
        <pc:picChg chg="mod ord">
          <ac:chgData name="Yoana Vargas Magana" userId="S::yoana.vargasmagana@ssaihq.com::98645284-05c8-4f77-a3c2-b4e7a7071414" providerId="AD" clId="Web-{2C5FAD0B-81ED-4386-AC72-189C56807BE0}" dt="2023-03-01T00:14:50.505" v="101" actId="1076"/>
          <ac:picMkLst>
            <pc:docMk/>
            <pc:sldMk cId="768687534" sldId="391"/>
            <ac:picMk id="9" creationId="{56111DEC-7EE4-49A0-6385-B3A157662807}"/>
          </ac:picMkLst>
        </pc:picChg>
        <pc:picChg chg="add mod">
          <ac:chgData name="Yoana Vargas Magana" userId="S::yoana.vargasmagana@ssaihq.com::98645284-05c8-4f77-a3c2-b4e7a7071414" providerId="AD" clId="Web-{2C5FAD0B-81ED-4386-AC72-189C56807BE0}" dt="2023-03-01T00:12:48.220" v="82" actId="1076"/>
          <ac:picMkLst>
            <pc:docMk/>
            <pc:sldMk cId="768687534" sldId="391"/>
            <ac:picMk id="11" creationId="{EA6F82F8-B914-C78A-6BA3-4C83079A439C}"/>
          </ac:picMkLst>
        </pc:picChg>
      </pc:sldChg>
      <pc:sldChg chg="addSp delSp modSp add ord replId addCm delCm modCm">
        <pc:chgData name="Yoana Vargas Magana" userId="S::yoana.vargasmagana@ssaihq.com::98645284-05c8-4f77-a3c2-b4e7a7071414" providerId="AD" clId="Web-{2C5FAD0B-81ED-4386-AC72-189C56807BE0}" dt="2023-03-01T00:22:47.456" v="174"/>
        <pc:sldMkLst>
          <pc:docMk/>
          <pc:sldMk cId="3152302075" sldId="398"/>
        </pc:sldMkLst>
        <pc:spChg chg="mod">
          <ac:chgData name="Yoana Vargas Magana" userId="S::yoana.vargasmagana@ssaihq.com::98645284-05c8-4f77-a3c2-b4e7a7071414" providerId="AD" clId="Web-{2C5FAD0B-81ED-4386-AC72-189C56807BE0}" dt="2023-03-01T00:08:33.477" v="26" actId="1076"/>
          <ac:spMkLst>
            <pc:docMk/>
            <pc:sldMk cId="3152302075" sldId="398"/>
            <ac:spMk id="17" creationId="{CCD01A39-1E35-B770-439B-1F8C58ABEBB8}"/>
          </ac:spMkLst>
        </pc:spChg>
        <pc:picChg chg="mod ord">
          <ac:chgData name="Yoana Vargas Magana" userId="S::yoana.vargasmagana@ssaihq.com::98645284-05c8-4f77-a3c2-b4e7a7071414" providerId="AD" clId="Web-{2C5FAD0B-81ED-4386-AC72-189C56807BE0}" dt="2023-03-01T00:08:55.212" v="33" actId="1076"/>
          <ac:picMkLst>
            <pc:docMk/>
            <pc:sldMk cId="3152302075" sldId="398"/>
            <ac:picMk id="2" creationId="{121DD659-C06C-360A-7D75-C3A1F3E325E7}"/>
          </ac:picMkLst>
        </pc:picChg>
        <pc:picChg chg="del">
          <ac:chgData name="Yoana Vargas Magana" userId="S::yoana.vargasmagana@ssaihq.com::98645284-05c8-4f77-a3c2-b4e7a7071414" providerId="AD" clId="Web-{2C5FAD0B-81ED-4386-AC72-189C56807BE0}" dt="2023-03-01T00:07:40.070" v="11"/>
          <ac:picMkLst>
            <pc:docMk/>
            <pc:sldMk cId="3152302075" sldId="398"/>
            <ac:picMk id="4" creationId="{237E8327-020E-0773-2D8B-9CD02292D11E}"/>
          </ac:picMkLst>
        </pc:picChg>
        <pc:picChg chg="mod">
          <ac:chgData name="Yoana Vargas Magana" userId="S::yoana.vargasmagana@ssaihq.com::98645284-05c8-4f77-a3c2-b4e7a7071414" providerId="AD" clId="Web-{2C5FAD0B-81ED-4386-AC72-189C56807BE0}" dt="2023-03-01T00:08:53.041" v="32" actId="1076"/>
          <ac:picMkLst>
            <pc:docMk/>
            <pc:sldMk cId="3152302075" sldId="398"/>
            <ac:picMk id="5" creationId="{A2CDB48F-3C8F-146B-3F59-791F21906B2C}"/>
          </ac:picMkLst>
        </pc:picChg>
        <pc:picChg chg="del">
          <ac:chgData name="Yoana Vargas Magana" userId="S::yoana.vargasmagana@ssaihq.com::98645284-05c8-4f77-a3c2-b4e7a7071414" providerId="AD" clId="Web-{2C5FAD0B-81ED-4386-AC72-189C56807BE0}" dt="2023-03-01T00:06:22.411" v="7"/>
          <ac:picMkLst>
            <pc:docMk/>
            <pc:sldMk cId="3152302075" sldId="398"/>
            <ac:picMk id="6" creationId="{E74D27E4-DB9A-A9D0-9F34-C88B804B692A}"/>
          </ac:picMkLst>
        </pc:picChg>
        <pc:picChg chg="del">
          <ac:chgData name="Yoana Vargas Magana" userId="S::yoana.vargasmagana@ssaihq.com::98645284-05c8-4f77-a3c2-b4e7a7071414" providerId="AD" clId="Web-{2C5FAD0B-81ED-4386-AC72-189C56807BE0}" dt="2023-03-01T00:06:21.505" v="6"/>
          <ac:picMkLst>
            <pc:docMk/>
            <pc:sldMk cId="3152302075" sldId="398"/>
            <ac:picMk id="7" creationId="{00CEBD01-6281-7855-1843-C382CD48C2FC}"/>
          </ac:picMkLst>
        </pc:picChg>
        <pc:picChg chg="del">
          <ac:chgData name="Yoana Vargas Magana" userId="S::yoana.vargasmagana@ssaihq.com::98645284-05c8-4f77-a3c2-b4e7a7071414" providerId="AD" clId="Web-{2C5FAD0B-81ED-4386-AC72-189C56807BE0}" dt="2023-03-01T00:06:10.114" v="2"/>
          <ac:picMkLst>
            <pc:docMk/>
            <pc:sldMk cId="3152302075" sldId="398"/>
            <ac:picMk id="8" creationId="{0FF922AE-0AB3-9583-17CC-837DB429ECC2}"/>
          </ac:picMkLst>
        </pc:picChg>
        <pc:picChg chg="del">
          <ac:chgData name="Yoana Vargas Magana" userId="S::yoana.vargasmagana@ssaihq.com::98645284-05c8-4f77-a3c2-b4e7a7071414" providerId="AD" clId="Web-{2C5FAD0B-81ED-4386-AC72-189C56807BE0}" dt="2023-03-01T00:06:09.114" v="1"/>
          <ac:picMkLst>
            <pc:docMk/>
            <pc:sldMk cId="3152302075" sldId="398"/>
            <ac:picMk id="9" creationId="{56111DEC-7EE4-49A0-6385-B3A157662807}"/>
          </ac:picMkLst>
        </pc:picChg>
        <pc:picChg chg="add mod ord">
          <ac:chgData name="Yoana Vargas Magana" userId="S::yoana.vargasmagana@ssaihq.com::98645284-05c8-4f77-a3c2-b4e7a7071414" providerId="AD" clId="Web-{2C5FAD0B-81ED-4386-AC72-189C56807BE0}" dt="2023-03-01T00:08:11.555" v="22" actId="1076"/>
          <ac:picMkLst>
            <pc:docMk/>
            <pc:sldMk cId="3152302075" sldId="398"/>
            <ac:picMk id="10" creationId="{21F4CB19-B8FF-BB5E-6165-55AD6E292ABF}"/>
          </ac:picMkLst>
        </pc:picChg>
      </pc:sldChg>
      <pc:sldChg chg="delSp modSp add replId addCm delCm">
        <pc:chgData name="Yoana Vargas Magana" userId="S::yoana.vargasmagana@ssaihq.com::98645284-05c8-4f77-a3c2-b4e7a7071414" providerId="AD" clId="Web-{2C5FAD0B-81ED-4386-AC72-189C56807BE0}" dt="2023-03-01T00:17:50.229" v="156" actId="1076"/>
        <pc:sldMkLst>
          <pc:docMk/>
          <pc:sldMk cId="1620265208" sldId="400"/>
        </pc:sldMkLst>
        <pc:spChg chg="mod">
          <ac:chgData name="Yoana Vargas Magana" userId="S::yoana.vargasmagana@ssaihq.com::98645284-05c8-4f77-a3c2-b4e7a7071414" providerId="AD" clId="Web-{2C5FAD0B-81ED-4386-AC72-189C56807BE0}" dt="2023-03-01T00:17:38.400" v="154" actId="20577"/>
          <ac:spMkLst>
            <pc:docMk/>
            <pc:sldMk cId="1620265208" sldId="400"/>
            <ac:spMk id="17" creationId="{CCD01A39-1E35-B770-439B-1F8C58ABEBB8}"/>
          </ac:spMkLst>
        </pc:spChg>
        <pc:picChg chg="del">
          <ac:chgData name="Yoana Vargas Magana" userId="S::yoana.vargasmagana@ssaihq.com::98645284-05c8-4f77-a3c2-b4e7a7071414" providerId="AD" clId="Web-{2C5FAD0B-81ED-4386-AC72-189C56807BE0}" dt="2023-03-01T00:13:08.814" v="85"/>
          <ac:picMkLst>
            <pc:docMk/>
            <pc:sldMk cId="1620265208" sldId="400"/>
            <ac:picMk id="2" creationId="{121DD659-C06C-360A-7D75-C3A1F3E325E7}"/>
          </ac:picMkLst>
        </pc:picChg>
        <pc:picChg chg="del">
          <ac:chgData name="Yoana Vargas Magana" userId="S::yoana.vargasmagana@ssaihq.com::98645284-05c8-4f77-a3c2-b4e7a7071414" providerId="AD" clId="Web-{2C5FAD0B-81ED-4386-AC72-189C56807BE0}" dt="2023-03-01T00:13:08.814" v="84"/>
          <ac:picMkLst>
            <pc:docMk/>
            <pc:sldMk cId="1620265208" sldId="400"/>
            <ac:picMk id="4" creationId="{237E8327-020E-0773-2D8B-9CD02292D11E}"/>
          </ac:picMkLst>
        </pc:picChg>
        <pc:picChg chg="del">
          <ac:chgData name="Yoana Vargas Magana" userId="S::yoana.vargasmagana@ssaihq.com::98645284-05c8-4f77-a3c2-b4e7a7071414" providerId="AD" clId="Web-{2C5FAD0B-81ED-4386-AC72-189C56807BE0}" dt="2023-03-01T00:13:08.814" v="83"/>
          <ac:picMkLst>
            <pc:docMk/>
            <pc:sldMk cId="1620265208" sldId="400"/>
            <ac:picMk id="5" creationId="{A2CDB48F-3C8F-146B-3F59-791F21906B2C}"/>
          </ac:picMkLst>
        </pc:picChg>
        <pc:picChg chg="mod">
          <ac:chgData name="Yoana Vargas Magana" userId="S::yoana.vargasmagana@ssaihq.com::98645284-05c8-4f77-a3c2-b4e7a7071414" providerId="AD" clId="Web-{2C5FAD0B-81ED-4386-AC72-189C56807BE0}" dt="2023-03-01T00:17:47.885" v="155" actId="1076"/>
          <ac:picMkLst>
            <pc:docMk/>
            <pc:sldMk cId="1620265208" sldId="400"/>
            <ac:picMk id="6" creationId="{E74D27E4-DB9A-A9D0-9F34-C88B804B692A}"/>
          </ac:picMkLst>
        </pc:picChg>
        <pc:picChg chg="mod">
          <ac:chgData name="Yoana Vargas Magana" userId="S::yoana.vargasmagana@ssaihq.com::98645284-05c8-4f77-a3c2-b4e7a7071414" providerId="AD" clId="Web-{2C5FAD0B-81ED-4386-AC72-189C56807BE0}" dt="2023-03-01T00:17:50.229" v="156" actId="1076"/>
          <ac:picMkLst>
            <pc:docMk/>
            <pc:sldMk cId="1620265208" sldId="400"/>
            <ac:picMk id="7" creationId="{00CEBD01-6281-7855-1843-C382CD48C2FC}"/>
          </ac:picMkLst>
        </pc:picChg>
        <pc:picChg chg="del">
          <ac:chgData name="Yoana Vargas Magana" userId="S::yoana.vargasmagana@ssaihq.com::98645284-05c8-4f77-a3c2-b4e7a7071414" providerId="AD" clId="Web-{2C5FAD0B-81ED-4386-AC72-189C56807BE0}" dt="2023-03-01T00:13:10.892" v="87"/>
          <ac:picMkLst>
            <pc:docMk/>
            <pc:sldMk cId="1620265208" sldId="400"/>
            <ac:picMk id="8" creationId="{0FF922AE-0AB3-9583-17CC-837DB429ECC2}"/>
          </ac:picMkLst>
        </pc:picChg>
        <pc:picChg chg="del">
          <ac:chgData name="Yoana Vargas Magana" userId="S::yoana.vargasmagana@ssaihq.com::98645284-05c8-4f77-a3c2-b4e7a7071414" providerId="AD" clId="Web-{2C5FAD0B-81ED-4386-AC72-189C56807BE0}" dt="2023-03-01T00:13:10.892" v="86"/>
          <ac:picMkLst>
            <pc:docMk/>
            <pc:sldMk cId="1620265208" sldId="400"/>
            <ac:picMk id="9" creationId="{56111DEC-7EE4-49A0-6385-B3A157662807}"/>
          </ac:picMkLst>
        </pc:picChg>
      </pc:sldChg>
    </pc:docChg>
  </pc:docChgLst>
  <pc:docChgLst>
    <pc:chgData name="Yoana Vargas Magana" userId="S::yoana.vargasmagana@ssaihq.com::98645284-05c8-4f77-a3c2-b4e7a7071414" providerId="AD" clId="Web-{FA1DB600-7C3B-91C5-CFE7-6519F2F249A0}"/>
    <pc:docChg chg="modSld">
      <pc:chgData name="Yoana Vargas Magana" userId="S::yoana.vargasmagana@ssaihq.com::98645284-05c8-4f77-a3c2-b4e7a7071414" providerId="AD" clId="Web-{FA1DB600-7C3B-91C5-CFE7-6519F2F249A0}" dt="2023-03-14T19:17:42.822" v="4"/>
      <pc:docMkLst>
        <pc:docMk/>
      </pc:docMkLst>
      <pc:sldChg chg="addSp delSp modSp">
        <pc:chgData name="Yoana Vargas Magana" userId="S::yoana.vargasmagana@ssaihq.com::98645284-05c8-4f77-a3c2-b4e7a7071414" providerId="AD" clId="Web-{FA1DB600-7C3B-91C5-CFE7-6519F2F249A0}" dt="2023-03-14T19:17:42.822" v="4"/>
        <pc:sldMkLst>
          <pc:docMk/>
          <pc:sldMk cId="1550567694" sldId="430"/>
        </pc:sldMkLst>
        <pc:picChg chg="add del mod">
          <ac:chgData name="Yoana Vargas Magana" userId="S::yoana.vargasmagana@ssaihq.com::98645284-05c8-4f77-a3c2-b4e7a7071414" providerId="AD" clId="Web-{FA1DB600-7C3B-91C5-CFE7-6519F2F249A0}" dt="2023-03-14T19:17:42.822" v="4"/>
          <ac:picMkLst>
            <pc:docMk/>
            <pc:sldMk cId="1550567694" sldId="430"/>
            <ac:picMk id="2" creationId="{F5B4D4DD-6048-4F43-820E-A9EEF555C19D}"/>
          </ac:picMkLst>
        </pc:picChg>
      </pc:sldChg>
    </pc:docChg>
  </pc:docChgLst>
  <pc:docChgLst>
    <pc:chgData name="Julianne Liu" userId="S::julianne.liu@ssaihq.com::032220a5-c941-4bff-82c7-b3f035380242" providerId="AD" clId="Web-{7834C3FF-C8A5-0F22-0829-9AB0D464E56A}"/>
    <pc:docChg chg="">
      <pc:chgData name="Julianne Liu" userId="S::julianne.liu@ssaihq.com::032220a5-c941-4bff-82c7-b3f035380242" providerId="AD" clId="Web-{7834C3FF-C8A5-0F22-0829-9AB0D464E56A}" dt="2023-03-15T17:59:34.833" v="5"/>
      <pc:docMkLst>
        <pc:docMk/>
      </pc:docMkLst>
      <pc:sldChg chg="modCm">
        <pc:chgData name="Julianne Liu" userId="S::julianne.liu@ssaihq.com::032220a5-c941-4bff-82c7-b3f035380242" providerId="AD" clId="Web-{7834C3FF-C8A5-0F22-0829-9AB0D464E56A}" dt="2023-03-15T17:55:56.142" v="3"/>
        <pc:sldMkLst>
          <pc:docMk/>
          <pc:sldMk cId="3646699976" sldId="282"/>
        </pc:sldMkLst>
      </pc:sldChg>
      <pc:sldChg chg="modCm">
        <pc:chgData name="Julianne Liu" userId="S::julianne.liu@ssaihq.com::032220a5-c941-4bff-82c7-b3f035380242" providerId="AD" clId="Web-{7834C3FF-C8A5-0F22-0829-9AB0D464E56A}" dt="2023-03-15T17:41:29.866" v="0"/>
        <pc:sldMkLst>
          <pc:docMk/>
          <pc:sldMk cId="2905658958" sldId="324"/>
        </pc:sldMkLst>
      </pc:sldChg>
      <pc:sldChg chg="addCm">
        <pc:chgData name="Julianne Liu" userId="S::julianne.liu@ssaihq.com::032220a5-c941-4bff-82c7-b3f035380242" providerId="AD" clId="Web-{7834C3FF-C8A5-0F22-0829-9AB0D464E56A}" dt="2023-03-15T17:45:58.807" v="2"/>
        <pc:sldMkLst>
          <pc:docMk/>
          <pc:sldMk cId="865586945" sldId="383"/>
        </pc:sldMkLst>
      </pc:sldChg>
      <pc:sldChg chg="addCm modCm">
        <pc:chgData name="Julianne Liu" userId="S::julianne.liu@ssaihq.com::032220a5-c941-4bff-82c7-b3f035380242" providerId="AD" clId="Web-{7834C3FF-C8A5-0F22-0829-9AB0D464E56A}" dt="2023-03-15T17:59:34.833" v="5"/>
        <pc:sldMkLst>
          <pc:docMk/>
          <pc:sldMk cId="2813067000" sldId="393"/>
        </pc:sldMkLst>
      </pc:sldChg>
    </pc:docChg>
  </pc:docChgLst>
  <pc:docChgLst>
    <pc:chgData name="Fiona Summers" userId="S::fiona.summers@ssaihq.com::f23b180f-057b-4b38-9171-08414302f650" providerId="AD" clId="Web-{4041342A-386E-4959-8477-D374296847F2}"/>
    <pc:docChg chg="addSld delSld modSld">
      <pc:chgData name="Fiona Summers" userId="S::fiona.summers@ssaihq.com::f23b180f-057b-4b38-9171-08414302f650" providerId="AD" clId="Web-{4041342A-386E-4959-8477-D374296847F2}" dt="2023-02-07T17:33:44.841" v="683"/>
      <pc:docMkLst>
        <pc:docMk/>
      </pc:docMkLst>
      <pc:sldChg chg="modSp">
        <pc:chgData name="Fiona Summers" userId="S::fiona.summers@ssaihq.com::f23b180f-057b-4b38-9171-08414302f650" providerId="AD" clId="Web-{4041342A-386E-4959-8477-D374296847F2}" dt="2023-02-07T17:33:44.841" v="683"/>
        <pc:sldMkLst>
          <pc:docMk/>
          <pc:sldMk cId="2905658958" sldId="324"/>
        </pc:sldMkLst>
        <pc:graphicFrameChg chg="modGraphic">
          <ac:chgData name="Fiona Summers" userId="S::fiona.summers@ssaihq.com::f23b180f-057b-4b38-9171-08414302f650" providerId="AD" clId="Web-{4041342A-386E-4959-8477-D374296847F2}" dt="2023-02-07T17:33:44.841" v="683"/>
          <ac:graphicFrameMkLst>
            <pc:docMk/>
            <pc:sldMk cId="2905658958" sldId="324"/>
            <ac:graphicFrameMk id="32" creationId="{8E1146A3-943A-EAB8-366D-3263E7D2CCF9}"/>
          </ac:graphicFrameMkLst>
        </pc:graphicFrameChg>
        <pc:picChg chg="mod">
          <ac:chgData name="Fiona Summers" userId="S::fiona.summers@ssaihq.com::f23b180f-057b-4b38-9171-08414302f650" providerId="AD" clId="Web-{4041342A-386E-4959-8477-D374296847F2}" dt="2023-02-07T16:45:41.186" v="227"/>
          <ac:picMkLst>
            <pc:docMk/>
            <pc:sldMk cId="2905658958" sldId="324"/>
            <ac:picMk id="4" creationId="{A27788A9-5AE3-2687-DD32-24BFE49E21F4}"/>
          </ac:picMkLst>
        </pc:picChg>
      </pc:sldChg>
      <pc:sldChg chg="modSp">
        <pc:chgData name="Fiona Summers" userId="S::fiona.summers@ssaihq.com::f23b180f-057b-4b38-9171-08414302f650" providerId="AD" clId="Web-{4041342A-386E-4959-8477-D374296847F2}" dt="2023-02-07T16:28:54.937" v="154" actId="20577"/>
        <pc:sldMkLst>
          <pc:docMk/>
          <pc:sldMk cId="2377245484" sldId="377"/>
        </pc:sldMkLst>
        <pc:spChg chg="mod">
          <ac:chgData name="Fiona Summers" userId="S::fiona.summers@ssaihq.com::f23b180f-057b-4b38-9171-08414302f650" providerId="AD" clId="Web-{4041342A-386E-4959-8477-D374296847F2}" dt="2023-02-07T16:28:46.109" v="153" actId="20577"/>
          <ac:spMkLst>
            <pc:docMk/>
            <pc:sldMk cId="2377245484" sldId="377"/>
            <ac:spMk id="11" creationId="{492ABFE5-CCE4-4DF3-B744-07C7A487604A}"/>
          </ac:spMkLst>
        </pc:spChg>
        <pc:spChg chg="mod">
          <ac:chgData name="Fiona Summers" userId="S::fiona.summers@ssaihq.com::f23b180f-057b-4b38-9171-08414302f650" providerId="AD" clId="Web-{4041342A-386E-4959-8477-D374296847F2}" dt="2023-02-07T16:28:54.937" v="154" actId="20577"/>
          <ac:spMkLst>
            <pc:docMk/>
            <pc:sldMk cId="2377245484" sldId="377"/>
            <ac:spMk id="12" creationId="{801BF616-A1C8-4C53-B1F3-F44FE84D3CB4}"/>
          </ac:spMkLst>
        </pc:spChg>
      </pc:sldChg>
      <pc:sldChg chg="addSp delSp modSp modNotes">
        <pc:chgData name="Fiona Summers" userId="S::fiona.summers@ssaihq.com::f23b180f-057b-4b38-9171-08414302f650" providerId="AD" clId="Web-{4041342A-386E-4959-8477-D374296847F2}" dt="2023-02-07T17:30:02.166" v="669"/>
        <pc:sldMkLst>
          <pc:docMk/>
          <pc:sldMk cId="3934750962" sldId="378"/>
        </pc:sldMkLst>
        <pc:spChg chg="del">
          <ac:chgData name="Fiona Summers" userId="S::fiona.summers@ssaihq.com::f23b180f-057b-4b38-9171-08414302f650" providerId="AD" clId="Web-{4041342A-386E-4959-8477-D374296847F2}" dt="2023-02-07T16:50:35.909" v="261"/>
          <ac:spMkLst>
            <pc:docMk/>
            <pc:sldMk cId="3934750962" sldId="378"/>
            <ac:spMk id="29" creationId="{046CEB13-B1C0-4181-A470-4AC79B158493}"/>
          </ac:spMkLst>
        </pc:spChg>
        <pc:grpChg chg="add mod ord">
          <ac:chgData name="Fiona Summers" userId="S::fiona.summers@ssaihq.com::f23b180f-057b-4b38-9171-08414302f650" providerId="AD" clId="Web-{4041342A-386E-4959-8477-D374296847F2}" dt="2023-02-07T17:16:50.810" v="610"/>
          <ac:grpSpMkLst>
            <pc:docMk/>
            <pc:sldMk cId="3934750962" sldId="378"/>
            <ac:grpSpMk id="520" creationId="{D7141CE2-C805-D726-52BD-9CC2734F6A77}"/>
          </ac:grpSpMkLst>
        </pc:grpChg>
        <pc:graphicFrameChg chg="add del mod modGraphic">
          <ac:chgData name="Fiona Summers" userId="S::fiona.summers@ssaihq.com::f23b180f-057b-4b38-9171-08414302f650" providerId="AD" clId="Web-{4041342A-386E-4959-8477-D374296847F2}" dt="2023-02-07T16:51:17.143" v="263"/>
          <ac:graphicFrameMkLst>
            <pc:docMk/>
            <pc:sldMk cId="3934750962" sldId="378"/>
            <ac:graphicFrameMk id="2" creationId="{85D655DA-8F53-DC0D-6D24-637A40AACC8B}"/>
          </ac:graphicFrameMkLst>
        </pc:graphicFrameChg>
        <pc:graphicFrameChg chg="add del mod modGraphic">
          <ac:chgData name="Fiona Summers" userId="S::fiona.summers@ssaihq.com::f23b180f-057b-4b38-9171-08414302f650" providerId="AD" clId="Web-{4041342A-386E-4959-8477-D374296847F2}" dt="2023-02-07T16:52:13.738" v="269"/>
          <ac:graphicFrameMkLst>
            <pc:docMk/>
            <pc:sldMk cId="3934750962" sldId="378"/>
            <ac:graphicFrameMk id="17" creationId="{74783CDC-0324-3ACA-EA1E-79A8268E7C4A}"/>
          </ac:graphicFrameMkLst>
        </pc:graphicFrameChg>
        <pc:graphicFrameChg chg="add mod modGraphic">
          <ac:chgData name="Fiona Summers" userId="S::fiona.summers@ssaihq.com::f23b180f-057b-4b38-9171-08414302f650" providerId="AD" clId="Web-{4041342A-386E-4959-8477-D374296847F2}" dt="2023-02-07T17:29:53.259" v="667"/>
          <ac:graphicFrameMkLst>
            <pc:docMk/>
            <pc:sldMk cId="3934750962" sldId="378"/>
            <ac:graphicFrameMk id="74" creationId="{70704C62-8E05-DC38-C518-75E666810256}"/>
          </ac:graphicFrameMkLst>
        </pc:graphicFrameChg>
        <pc:graphicFrameChg chg="add del mod modGraphic">
          <ac:chgData name="Fiona Summers" userId="S::fiona.summers@ssaihq.com::f23b180f-057b-4b38-9171-08414302f650" providerId="AD" clId="Web-{4041342A-386E-4959-8477-D374296847F2}" dt="2023-02-07T17:07:57.755" v="553"/>
          <ac:graphicFrameMkLst>
            <pc:docMk/>
            <pc:sldMk cId="3934750962" sldId="378"/>
            <ac:graphicFrameMk id="186" creationId="{104058CC-057D-1566-0912-8DF4FCE31696}"/>
          </ac:graphicFrameMkLst>
        </pc:graphicFrameChg>
        <pc:graphicFrameChg chg="add del mod">
          <ac:chgData name="Fiona Summers" userId="S::fiona.summers@ssaihq.com::f23b180f-057b-4b38-9171-08414302f650" providerId="AD" clId="Web-{4041342A-386E-4959-8477-D374296847F2}" dt="2023-02-07T17:08:25.272" v="558"/>
          <ac:graphicFrameMkLst>
            <pc:docMk/>
            <pc:sldMk cId="3934750962" sldId="378"/>
            <ac:graphicFrameMk id="318" creationId="{DEEA9D34-B728-BCC6-4515-3D004691FF09}"/>
          </ac:graphicFrameMkLst>
        </pc:graphicFrameChg>
        <pc:graphicFrameChg chg="add mod modGraphic">
          <ac:chgData name="Fiona Summers" userId="S::fiona.summers@ssaihq.com::f23b180f-057b-4b38-9171-08414302f650" providerId="AD" clId="Web-{4041342A-386E-4959-8477-D374296847F2}" dt="2023-02-07T17:30:02.166" v="669"/>
          <ac:graphicFrameMkLst>
            <pc:docMk/>
            <pc:sldMk cId="3934750962" sldId="378"/>
            <ac:graphicFrameMk id="354" creationId="{84885FBB-6D50-B404-F4E2-C4917CDC7B98}"/>
          </ac:graphicFrameMkLst>
        </pc:graphicFrameChg>
        <pc:picChg chg="add mod">
          <ac:chgData name="Fiona Summers" userId="S::fiona.summers@ssaihq.com::f23b180f-057b-4b38-9171-08414302f650" providerId="AD" clId="Web-{4041342A-386E-4959-8477-D374296847F2}" dt="2023-02-07T17:17:01.451" v="613" actId="1076"/>
          <ac:picMkLst>
            <pc:docMk/>
            <pc:sldMk cId="3934750962" sldId="378"/>
            <ac:picMk id="40" creationId="{961DFD24-9515-571F-CD2E-42639498AE4F}"/>
          </ac:picMkLst>
        </pc:picChg>
        <pc:picChg chg="add mod">
          <ac:chgData name="Fiona Summers" userId="S::fiona.summers@ssaihq.com::f23b180f-057b-4b38-9171-08414302f650" providerId="AD" clId="Web-{4041342A-386E-4959-8477-D374296847F2}" dt="2023-02-07T17:22:48.816" v="616" actId="1076"/>
          <ac:picMkLst>
            <pc:docMk/>
            <pc:sldMk cId="3934750962" sldId="378"/>
            <ac:picMk id="551" creationId="{9196679F-648B-B020-8F6B-94BE21C9A344}"/>
          </ac:picMkLst>
        </pc:picChg>
        <pc:picChg chg="add mod">
          <ac:chgData name="Fiona Summers" userId="S::fiona.summers@ssaihq.com::f23b180f-057b-4b38-9171-08414302f650" providerId="AD" clId="Web-{4041342A-386E-4959-8477-D374296847F2}" dt="2023-02-07T17:25:06.708" v="642" actId="1076"/>
          <ac:picMkLst>
            <pc:docMk/>
            <pc:sldMk cId="3934750962" sldId="378"/>
            <ac:picMk id="562" creationId="{5E5FCC1A-80F5-2E29-3A83-F6410EC57FA7}"/>
          </ac:picMkLst>
        </pc:picChg>
      </pc:sldChg>
      <pc:sldChg chg="addSp delSp modSp">
        <pc:chgData name="Fiona Summers" userId="S::fiona.summers@ssaihq.com::f23b180f-057b-4b38-9171-08414302f650" providerId="AD" clId="Web-{4041342A-386E-4959-8477-D374296847F2}" dt="2023-02-07T16:50:01.189" v="256"/>
        <pc:sldMkLst>
          <pc:docMk/>
          <pc:sldMk cId="2322207510" sldId="379"/>
        </pc:sldMkLst>
        <pc:spChg chg="mod">
          <ac:chgData name="Fiona Summers" userId="S::fiona.summers@ssaihq.com::f23b180f-057b-4b38-9171-08414302f650" providerId="AD" clId="Web-{4041342A-386E-4959-8477-D374296847F2}" dt="2023-02-07T16:34:04.535" v="183" actId="20577"/>
          <ac:spMkLst>
            <pc:docMk/>
            <pc:sldMk cId="2322207510" sldId="379"/>
            <ac:spMk id="90" creationId="{32B7E710-42A4-BFE1-B09D-CA9C5A07B13C}"/>
          </ac:spMkLst>
        </pc:spChg>
        <pc:spChg chg="mod">
          <ac:chgData name="Fiona Summers" userId="S::fiona.summers@ssaihq.com::f23b180f-057b-4b38-9171-08414302f650" providerId="AD" clId="Web-{4041342A-386E-4959-8477-D374296847F2}" dt="2023-02-07T16:34:21.004" v="187" actId="1076"/>
          <ac:spMkLst>
            <pc:docMk/>
            <pc:sldMk cId="2322207510" sldId="379"/>
            <ac:spMk id="95" creationId="{16ED81F0-019C-B07D-ACCD-372456B74232}"/>
          </ac:spMkLst>
        </pc:spChg>
        <pc:spChg chg="add del">
          <ac:chgData name="Fiona Summers" userId="S::fiona.summers@ssaihq.com::f23b180f-057b-4b38-9171-08414302f650" providerId="AD" clId="Web-{4041342A-386E-4959-8477-D374296847F2}" dt="2023-02-07T16:47:54.891" v="248"/>
          <ac:spMkLst>
            <pc:docMk/>
            <pc:sldMk cId="2322207510" sldId="379"/>
            <ac:spMk id="158" creationId="{8E79462E-C801-197E-7EBB-82F6023002F5}"/>
          </ac:spMkLst>
        </pc:spChg>
        <pc:graphicFrameChg chg="mod modGraphic">
          <ac:chgData name="Fiona Summers" userId="S::fiona.summers@ssaihq.com::f23b180f-057b-4b38-9171-08414302f650" providerId="AD" clId="Web-{4041342A-386E-4959-8477-D374296847F2}" dt="2023-02-07T16:50:01.189" v="256"/>
          <ac:graphicFrameMkLst>
            <pc:docMk/>
            <pc:sldMk cId="2322207510" sldId="379"/>
            <ac:graphicFrameMk id="2" creationId="{532B7F1E-A5F7-85A5-660C-A2CCA08B5974}"/>
          </ac:graphicFrameMkLst>
        </pc:graphicFrameChg>
      </pc:sldChg>
      <pc:sldChg chg="addSp modSp modNotes">
        <pc:chgData name="Fiona Summers" userId="S::fiona.summers@ssaihq.com::f23b180f-057b-4b38-9171-08414302f650" providerId="AD" clId="Web-{4041342A-386E-4959-8477-D374296847F2}" dt="2023-02-07T16:24:07.370" v="115"/>
        <pc:sldMkLst>
          <pc:docMk/>
          <pc:sldMk cId="3951590146" sldId="380"/>
        </pc:sldMkLst>
        <pc:spChg chg="add mod">
          <ac:chgData name="Fiona Summers" userId="S::fiona.summers@ssaihq.com::f23b180f-057b-4b38-9171-08414302f650" providerId="AD" clId="Web-{4041342A-386E-4959-8477-D374296847F2}" dt="2023-02-07T16:21:36.274" v="101"/>
          <ac:spMkLst>
            <pc:docMk/>
            <pc:sldMk cId="3951590146" sldId="380"/>
            <ac:spMk id="3" creationId="{8B9DEFF3-593E-87EB-54B9-CD0D82CA9F1D}"/>
          </ac:spMkLst>
        </pc:spChg>
        <pc:spChg chg="add mod">
          <ac:chgData name="Fiona Summers" userId="S::fiona.summers@ssaihq.com::f23b180f-057b-4b38-9171-08414302f650" providerId="AD" clId="Web-{4041342A-386E-4959-8477-D374296847F2}" dt="2023-02-07T16:21:27.602" v="100" actId="1076"/>
          <ac:spMkLst>
            <pc:docMk/>
            <pc:sldMk cId="3951590146" sldId="380"/>
            <ac:spMk id="4" creationId="{3F02E688-D5D8-3542-AEF4-CF0CC1E3CFAD}"/>
          </ac:spMkLst>
        </pc:spChg>
        <pc:spChg chg="mod">
          <ac:chgData name="Fiona Summers" userId="S::fiona.summers@ssaihq.com::f23b180f-057b-4b38-9171-08414302f650" providerId="AD" clId="Web-{4041342A-386E-4959-8477-D374296847F2}" dt="2023-02-07T16:19:12.976" v="62" actId="1076"/>
          <ac:spMkLst>
            <pc:docMk/>
            <pc:sldMk cId="3951590146" sldId="380"/>
            <ac:spMk id="82" creationId="{8489783C-3534-0B9E-3E1B-84CBC9B9BF13}"/>
          </ac:spMkLst>
        </pc:spChg>
        <pc:spChg chg="mod">
          <ac:chgData name="Fiona Summers" userId="S::fiona.summers@ssaihq.com::f23b180f-057b-4b38-9171-08414302f650" providerId="AD" clId="Web-{4041342A-386E-4959-8477-D374296847F2}" dt="2023-02-07T16:19:08.960" v="61" actId="1076"/>
          <ac:spMkLst>
            <pc:docMk/>
            <pc:sldMk cId="3951590146" sldId="380"/>
            <ac:spMk id="83" creationId="{6836AAD3-3E47-7E47-FBED-74CA6AF686A6}"/>
          </ac:spMkLst>
        </pc:spChg>
        <pc:spChg chg="mod">
          <ac:chgData name="Fiona Summers" userId="S::fiona.summers@ssaihq.com::f23b180f-057b-4b38-9171-08414302f650" providerId="AD" clId="Web-{4041342A-386E-4959-8477-D374296847F2}" dt="2023-02-07T16:18:53.382" v="56" actId="1076"/>
          <ac:spMkLst>
            <pc:docMk/>
            <pc:sldMk cId="3951590146" sldId="380"/>
            <ac:spMk id="84" creationId="{2F272579-D1F0-62E6-02E7-E7FD49F26141}"/>
          </ac:spMkLst>
        </pc:spChg>
        <pc:spChg chg="mod">
          <ac:chgData name="Fiona Summers" userId="S::fiona.summers@ssaihq.com::f23b180f-057b-4b38-9171-08414302f650" providerId="AD" clId="Web-{4041342A-386E-4959-8477-D374296847F2}" dt="2023-02-07T16:19:25.523" v="65" actId="1076"/>
          <ac:spMkLst>
            <pc:docMk/>
            <pc:sldMk cId="3951590146" sldId="380"/>
            <ac:spMk id="88" creationId="{0C4B754C-DBB3-900A-D713-46DE77F2483E}"/>
          </ac:spMkLst>
        </pc:spChg>
        <pc:spChg chg="mod">
          <ac:chgData name="Fiona Summers" userId="S::fiona.summers@ssaihq.com::f23b180f-057b-4b38-9171-08414302f650" providerId="AD" clId="Web-{4041342A-386E-4959-8477-D374296847F2}" dt="2023-02-07T16:19:42.273" v="69" actId="1076"/>
          <ac:spMkLst>
            <pc:docMk/>
            <pc:sldMk cId="3951590146" sldId="380"/>
            <ac:spMk id="90" creationId="{D441AC33-79DF-92B0-D1C8-068A92D40C50}"/>
          </ac:spMkLst>
        </pc:spChg>
        <pc:picChg chg="add mod">
          <ac:chgData name="Fiona Summers" userId="S::fiona.summers@ssaihq.com::f23b180f-057b-4b38-9171-08414302f650" providerId="AD" clId="Web-{4041342A-386E-4959-8477-D374296847F2}" dt="2023-02-07T16:22:22.869" v="103" actId="1076"/>
          <ac:picMkLst>
            <pc:docMk/>
            <pc:sldMk cId="3951590146" sldId="380"/>
            <ac:picMk id="5" creationId="{13ABDE2F-0C40-4EA3-1811-0A4741D0BFAC}"/>
          </ac:picMkLst>
        </pc:picChg>
        <pc:picChg chg="mod">
          <ac:chgData name="Fiona Summers" userId="S::fiona.summers@ssaihq.com::f23b180f-057b-4b38-9171-08414302f650" providerId="AD" clId="Web-{4041342A-386E-4959-8477-D374296847F2}" dt="2023-02-07T16:19:29.554" v="66" actId="1076"/>
          <ac:picMkLst>
            <pc:docMk/>
            <pc:sldMk cId="3951590146" sldId="380"/>
            <ac:picMk id="87" creationId="{20995E14-3740-503A-A827-02A7A3BF6DB3}"/>
          </ac:picMkLst>
        </pc:picChg>
        <pc:picChg chg="mod">
          <ac:chgData name="Fiona Summers" userId="S::fiona.summers@ssaihq.com::f23b180f-057b-4b38-9171-08414302f650" providerId="AD" clId="Web-{4041342A-386E-4959-8477-D374296847F2}" dt="2023-02-07T16:21:07.477" v="82" actId="1076"/>
          <ac:picMkLst>
            <pc:docMk/>
            <pc:sldMk cId="3951590146" sldId="380"/>
            <ac:picMk id="89" creationId="{C4F2E459-F27B-C123-FD7F-331102767227}"/>
          </ac:picMkLst>
        </pc:picChg>
        <pc:picChg chg="mod">
          <ac:chgData name="Fiona Summers" userId="S::fiona.summers@ssaihq.com::f23b180f-057b-4b38-9171-08414302f650" providerId="AD" clId="Web-{4041342A-386E-4959-8477-D374296847F2}" dt="2023-02-07T16:18:57.960" v="57" actId="1076"/>
          <ac:picMkLst>
            <pc:docMk/>
            <pc:sldMk cId="3951590146" sldId="380"/>
            <ac:picMk id="91" creationId="{8D2EF8B1-56F1-9210-C92C-375F7756B56F}"/>
          </ac:picMkLst>
        </pc:picChg>
        <pc:cxnChg chg="add mod ord">
          <ac:chgData name="Fiona Summers" userId="S::fiona.summers@ssaihq.com::f23b180f-057b-4b38-9171-08414302f650" providerId="AD" clId="Web-{4041342A-386E-4959-8477-D374296847F2}" dt="2023-02-07T16:20:42.227" v="78"/>
          <ac:cxnSpMkLst>
            <pc:docMk/>
            <pc:sldMk cId="3951590146" sldId="380"/>
            <ac:cxnSpMk id="2" creationId="{78821CB5-9155-4E64-2816-3276EE1EE133}"/>
          </ac:cxnSpMkLst>
        </pc:cxnChg>
        <pc:cxnChg chg="mod">
          <ac:chgData name="Fiona Summers" userId="S::fiona.summers@ssaihq.com::f23b180f-057b-4b38-9171-08414302f650" providerId="AD" clId="Web-{4041342A-386E-4959-8477-D374296847F2}" dt="2023-02-07T16:20:12.930" v="73" actId="14100"/>
          <ac:cxnSpMkLst>
            <pc:docMk/>
            <pc:sldMk cId="3951590146" sldId="380"/>
            <ac:cxnSpMk id="95" creationId="{45D03F9C-6349-BBD4-30BD-CB001E90DA6D}"/>
          </ac:cxnSpMkLst>
        </pc:cxnChg>
        <pc:cxnChg chg="mod">
          <ac:chgData name="Fiona Summers" userId="S::fiona.summers@ssaihq.com::f23b180f-057b-4b38-9171-08414302f650" providerId="AD" clId="Web-{4041342A-386E-4959-8477-D374296847F2}" dt="2023-02-07T16:19:59.367" v="72" actId="14100"/>
          <ac:cxnSpMkLst>
            <pc:docMk/>
            <pc:sldMk cId="3951590146" sldId="380"/>
            <ac:cxnSpMk id="97" creationId="{6D1AA882-F3E5-C1A0-F54B-D9934CCB97EB}"/>
          </ac:cxnSpMkLst>
        </pc:cxnChg>
      </pc:sldChg>
      <pc:sldChg chg="new del">
        <pc:chgData name="Fiona Summers" userId="S::fiona.summers@ssaihq.com::f23b180f-057b-4b38-9171-08414302f650" providerId="AD" clId="Web-{4041342A-386E-4959-8477-D374296847F2}" dt="2023-02-07T16:29:59.750" v="156"/>
        <pc:sldMkLst>
          <pc:docMk/>
          <pc:sldMk cId="816064534" sldId="382"/>
        </pc:sldMkLst>
      </pc:sldChg>
      <pc:sldChg chg="delSp modSp add replId">
        <pc:chgData name="Fiona Summers" userId="S::fiona.summers@ssaihq.com::f23b180f-057b-4b38-9171-08414302f650" providerId="AD" clId="Web-{4041342A-386E-4959-8477-D374296847F2}" dt="2023-02-07T16:30:26.594" v="176" actId="20577"/>
        <pc:sldMkLst>
          <pc:docMk/>
          <pc:sldMk cId="2827675755" sldId="382"/>
        </pc:sldMkLst>
        <pc:spChg chg="del">
          <ac:chgData name="Fiona Summers" userId="S::fiona.summers@ssaihq.com::f23b180f-057b-4b38-9171-08414302f650" providerId="AD" clId="Web-{4041342A-386E-4959-8477-D374296847F2}" dt="2023-02-07T16:30:07.922" v="158"/>
          <ac:spMkLst>
            <pc:docMk/>
            <pc:sldMk cId="2827675755" sldId="382"/>
            <ac:spMk id="3" creationId="{8B9DEFF3-593E-87EB-54B9-CD0D82CA9F1D}"/>
          </ac:spMkLst>
        </pc:spChg>
        <pc:spChg chg="del">
          <ac:chgData name="Fiona Summers" userId="S::fiona.summers@ssaihq.com::f23b180f-057b-4b38-9171-08414302f650" providerId="AD" clId="Web-{4041342A-386E-4959-8477-D374296847F2}" dt="2023-02-07T16:30:16.141" v="170"/>
          <ac:spMkLst>
            <pc:docMk/>
            <pc:sldMk cId="2827675755" sldId="382"/>
            <ac:spMk id="4" creationId="{3F02E688-D5D8-3542-AEF4-CF0CC1E3CFAD}"/>
          </ac:spMkLst>
        </pc:spChg>
        <pc:spChg chg="mod">
          <ac:chgData name="Fiona Summers" userId="S::fiona.summers@ssaihq.com::f23b180f-057b-4b38-9171-08414302f650" providerId="AD" clId="Web-{4041342A-386E-4959-8477-D374296847F2}" dt="2023-02-07T16:30:26.594" v="176" actId="20577"/>
          <ac:spMkLst>
            <pc:docMk/>
            <pc:sldMk cId="2827675755" sldId="382"/>
            <ac:spMk id="7" creationId="{3624CC6A-2618-4034-BACA-9AA3CD435DF1}"/>
          </ac:spMkLst>
        </pc:spChg>
        <pc:spChg chg="del">
          <ac:chgData name="Fiona Summers" userId="S::fiona.summers@ssaihq.com::f23b180f-057b-4b38-9171-08414302f650" providerId="AD" clId="Web-{4041342A-386E-4959-8477-D374296847F2}" dt="2023-02-07T16:30:07.922" v="160"/>
          <ac:spMkLst>
            <pc:docMk/>
            <pc:sldMk cId="2827675755" sldId="382"/>
            <ac:spMk id="82" creationId="{8489783C-3534-0B9E-3E1B-84CBC9B9BF13}"/>
          </ac:spMkLst>
        </pc:spChg>
        <pc:spChg chg="del">
          <ac:chgData name="Fiona Summers" userId="S::fiona.summers@ssaihq.com::f23b180f-057b-4b38-9171-08414302f650" providerId="AD" clId="Web-{4041342A-386E-4959-8477-D374296847F2}" dt="2023-02-07T16:30:07.922" v="164"/>
          <ac:spMkLst>
            <pc:docMk/>
            <pc:sldMk cId="2827675755" sldId="382"/>
            <ac:spMk id="83" creationId="{6836AAD3-3E47-7E47-FBED-74CA6AF686A6}"/>
          </ac:spMkLst>
        </pc:spChg>
        <pc:spChg chg="del">
          <ac:chgData name="Fiona Summers" userId="S::fiona.summers@ssaihq.com::f23b180f-057b-4b38-9171-08414302f650" providerId="AD" clId="Web-{4041342A-386E-4959-8477-D374296847F2}" dt="2023-02-07T16:30:11.235" v="167"/>
          <ac:spMkLst>
            <pc:docMk/>
            <pc:sldMk cId="2827675755" sldId="382"/>
            <ac:spMk id="84" creationId="{2F272579-D1F0-62E6-02E7-E7FD49F26141}"/>
          </ac:spMkLst>
        </pc:spChg>
        <pc:spChg chg="del">
          <ac:chgData name="Fiona Summers" userId="S::fiona.summers@ssaihq.com::f23b180f-057b-4b38-9171-08414302f650" providerId="AD" clId="Web-{4041342A-386E-4959-8477-D374296847F2}" dt="2023-02-07T16:30:20.063" v="172"/>
          <ac:spMkLst>
            <pc:docMk/>
            <pc:sldMk cId="2827675755" sldId="382"/>
            <ac:spMk id="88" creationId="{0C4B754C-DBB3-900A-D713-46DE77F2483E}"/>
          </ac:spMkLst>
        </pc:spChg>
        <pc:spChg chg="del">
          <ac:chgData name="Fiona Summers" userId="S::fiona.summers@ssaihq.com::f23b180f-057b-4b38-9171-08414302f650" providerId="AD" clId="Web-{4041342A-386E-4959-8477-D374296847F2}" dt="2023-02-07T16:30:07.922" v="163"/>
          <ac:spMkLst>
            <pc:docMk/>
            <pc:sldMk cId="2827675755" sldId="382"/>
            <ac:spMk id="90" creationId="{D441AC33-79DF-92B0-D1C8-068A92D40C50}"/>
          </ac:spMkLst>
        </pc:spChg>
        <pc:picChg chg="del">
          <ac:chgData name="Fiona Summers" userId="S::fiona.summers@ssaihq.com::f23b180f-057b-4b38-9171-08414302f650" providerId="AD" clId="Web-{4041342A-386E-4959-8477-D374296847F2}" dt="2023-02-07T16:30:13.860" v="169"/>
          <ac:picMkLst>
            <pc:docMk/>
            <pc:sldMk cId="2827675755" sldId="382"/>
            <ac:picMk id="5" creationId="{13ABDE2F-0C40-4EA3-1811-0A4741D0BFAC}"/>
          </ac:picMkLst>
        </pc:picChg>
        <pc:picChg chg="del">
          <ac:chgData name="Fiona Summers" userId="S::fiona.summers@ssaihq.com::f23b180f-057b-4b38-9171-08414302f650" providerId="AD" clId="Web-{4041342A-386E-4959-8477-D374296847F2}" dt="2023-02-07T16:30:17.313" v="171"/>
          <ac:picMkLst>
            <pc:docMk/>
            <pc:sldMk cId="2827675755" sldId="382"/>
            <ac:picMk id="87" creationId="{20995E14-3740-503A-A827-02A7A3BF6DB3}"/>
          </ac:picMkLst>
        </pc:picChg>
        <pc:picChg chg="del">
          <ac:chgData name="Fiona Summers" userId="S::fiona.summers@ssaihq.com::f23b180f-057b-4b38-9171-08414302f650" providerId="AD" clId="Web-{4041342A-386E-4959-8477-D374296847F2}" dt="2023-02-07T16:30:07.922" v="159"/>
          <ac:picMkLst>
            <pc:docMk/>
            <pc:sldMk cId="2827675755" sldId="382"/>
            <ac:picMk id="89" creationId="{C4F2E459-F27B-C123-FD7F-331102767227}"/>
          </ac:picMkLst>
        </pc:picChg>
        <pc:picChg chg="del">
          <ac:chgData name="Fiona Summers" userId="S::fiona.summers@ssaihq.com::f23b180f-057b-4b38-9171-08414302f650" providerId="AD" clId="Web-{4041342A-386E-4959-8477-D374296847F2}" dt="2023-02-07T16:30:12.797" v="168"/>
          <ac:picMkLst>
            <pc:docMk/>
            <pc:sldMk cId="2827675755" sldId="382"/>
            <ac:picMk id="91" creationId="{8D2EF8B1-56F1-9210-C92C-375F7756B56F}"/>
          </ac:picMkLst>
        </pc:picChg>
        <pc:inkChg chg="del">
          <ac:chgData name="Fiona Summers" userId="S::fiona.summers@ssaihq.com::f23b180f-057b-4b38-9171-08414302f650" providerId="AD" clId="Web-{4041342A-386E-4959-8477-D374296847F2}" dt="2023-02-07T16:30:07.922" v="162"/>
          <ac:inkMkLst>
            <pc:docMk/>
            <pc:sldMk cId="2827675755" sldId="382"/>
            <ac:inkMk id="93" creationId="{6E163B87-BEF0-A9CE-6CF5-83F68BB2634A}"/>
          </ac:inkMkLst>
        </pc:inkChg>
        <pc:cxnChg chg="del">
          <ac:chgData name="Fiona Summers" userId="S::fiona.summers@ssaihq.com::f23b180f-057b-4b38-9171-08414302f650" providerId="AD" clId="Web-{4041342A-386E-4959-8477-D374296847F2}" dt="2023-02-07T16:30:07.922" v="166"/>
          <ac:cxnSpMkLst>
            <pc:docMk/>
            <pc:sldMk cId="2827675755" sldId="382"/>
            <ac:cxnSpMk id="2" creationId="{78821CB5-9155-4E64-2816-3276EE1EE133}"/>
          </ac:cxnSpMkLst>
        </pc:cxnChg>
        <pc:cxnChg chg="del">
          <ac:chgData name="Fiona Summers" userId="S::fiona.summers@ssaihq.com::f23b180f-057b-4b38-9171-08414302f650" providerId="AD" clId="Web-{4041342A-386E-4959-8477-D374296847F2}" dt="2023-02-07T16:30:07.922" v="161"/>
          <ac:cxnSpMkLst>
            <pc:docMk/>
            <pc:sldMk cId="2827675755" sldId="382"/>
            <ac:cxnSpMk id="95" creationId="{45D03F9C-6349-BBD4-30BD-CB001E90DA6D}"/>
          </ac:cxnSpMkLst>
        </pc:cxnChg>
        <pc:cxnChg chg="del">
          <ac:chgData name="Fiona Summers" userId="S::fiona.summers@ssaihq.com::f23b180f-057b-4b38-9171-08414302f650" providerId="AD" clId="Web-{4041342A-386E-4959-8477-D374296847F2}" dt="2023-02-07T16:30:07.922" v="165"/>
          <ac:cxnSpMkLst>
            <pc:docMk/>
            <pc:sldMk cId="2827675755" sldId="382"/>
            <ac:cxnSpMk id="97" creationId="{6D1AA882-F3E5-C1A0-F54B-D9934CCB97EB}"/>
          </ac:cxnSpMkLst>
        </pc:cxnChg>
      </pc:sldChg>
    </pc:docChg>
  </pc:docChgLst>
  <pc:docChgLst>
    <pc:chgData name="Piper Christian" userId="S::lauren.christian@ssaihq.com::13f16325-60b8-4efa-b626-a0a7da769406" providerId="AD" clId="Web-{DA6CD137-5FC2-42BE-9FFC-B5258FBF6381}"/>
    <pc:docChg chg="modSld">
      <pc:chgData name="Piper Christian" userId="S::lauren.christian@ssaihq.com::13f16325-60b8-4efa-b626-a0a7da769406" providerId="AD" clId="Web-{DA6CD137-5FC2-42BE-9FFC-B5258FBF6381}" dt="2023-02-10T05:01:20.877" v="243"/>
      <pc:docMkLst>
        <pc:docMk/>
      </pc:docMkLst>
      <pc:sldChg chg="addSp delSp modSp delCm">
        <pc:chgData name="Piper Christian" userId="S::lauren.christian@ssaihq.com::13f16325-60b8-4efa-b626-a0a7da769406" providerId="AD" clId="Web-{DA6CD137-5FC2-42BE-9FFC-B5258FBF6381}" dt="2023-02-10T04:36:51.762" v="53"/>
        <pc:sldMkLst>
          <pc:docMk/>
          <pc:sldMk cId="3646699976" sldId="282"/>
        </pc:sldMkLst>
        <pc:spChg chg="mod">
          <ac:chgData name="Piper Christian" userId="S::lauren.christian@ssaihq.com::13f16325-60b8-4efa-b626-a0a7da769406" providerId="AD" clId="Web-{DA6CD137-5FC2-42BE-9FFC-B5258FBF6381}" dt="2023-02-10T01:50:40.092" v="22" actId="20577"/>
          <ac:spMkLst>
            <pc:docMk/>
            <pc:sldMk cId="3646699976" sldId="282"/>
            <ac:spMk id="8" creationId="{836F84E0-951A-4946-80AA-536954741872}"/>
          </ac:spMkLst>
        </pc:spChg>
        <pc:picChg chg="add del mod">
          <ac:chgData name="Piper Christian" userId="S::lauren.christian@ssaihq.com::13f16325-60b8-4efa-b626-a0a7da769406" providerId="AD" clId="Web-{DA6CD137-5FC2-42BE-9FFC-B5258FBF6381}" dt="2023-02-10T04:36:51.762" v="53"/>
          <ac:picMkLst>
            <pc:docMk/>
            <pc:sldMk cId="3646699976" sldId="282"/>
            <ac:picMk id="2" creationId="{737ACF8F-A8A7-5977-6D8C-7C57CC8AEC06}"/>
          </ac:picMkLst>
        </pc:picChg>
      </pc:sldChg>
      <pc:sldChg chg="modSp">
        <pc:chgData name="Piper Christian" userId="S::lauren.christian@ssaihq.com::13f16325-60b8-4efa-b626-a0a7da769406" providerId="AD" clId="Web-{DA6CD137-5FC2-42BE-9FFC-B5258FBF6381}" dt="2023-02-10T04:35:37.850" v="49"/>
        <pc:sldMkLst>
          <pc:docMk/>
          <pc:sldMk cId="2905658958" sldId="324"/>
        </pc:sldMkLst>
        <pc:picChg chg="mod">
          <ac:chgData name="Piper Christian" userId="S::lauren.christian@ssaihq.com::13f16325-60b8-4efa-b626-a0a7da769406" providerId="AD" clId="Web-{DA6CD137-5FC2-42BE-9FFC-B5258FBF6381}" dt="2023-02-10T04:35:37.850" v="49"/>
          <ac:picMkLst>
            <pc:docMk/>
            <pc:sldMk cId="2905658958" sldId="324"/>
            <ac:picMk id="4" creationId="{A27788A9-5AE3-2687-DD32-24BFE49E21F4}"/>
          </ac:picMkLst>
        </pc:picChg>
      </pc:sldChg>
      <pc:sldChg chg="delCm">
        <pc:chgData name="Piper Christian" userId="S::lauren.christian@ssaihq.com::13f16325-60b8-4efa-b626-a0a7da769406" providerId="AD" clId="Web-{DA6CD137-5FC2-42BE-9FFC-B5258FBF6381}" dt="2023-02-10T05:01:20.877" v="243"/>
        <pc:sldMkLst>
          <pc:docMk/>
          <pc:sldMk cId="3934750962" sldId="378"/>
        </pc:sldMkLst>
      </pc:sldChg>
      <pc:sldChg chg="modSp">
        <pc:chgData name="Piper Christian" userId="S::lauren.christian@ssaihq.com::13f16325-60b8-4efa-b626-a0a7da769406" providerId="AD" clId="Web-{DA6CD137-5FC2-42BE-9FFC-B5258FBF6381}" dt="2023-02-10T04:59:25.073" v="240" actId="14100"/>
        <pc:sldMkLst>
          <pc:docMk/>
          <pc:sldMk cId="2322207510" sldId="379"/>
        </pc:sldMkLst>
        <pc:spChg chg="mod">
          <ac:chgData name="Piper Christian" userId="S::lauren.christian@ssaihq.com::13f16325-60b8-4efa-b626-a0a7da769406" providerId="AD" clId="Web-{DA6CD137-5FC2-42BE-9FFC-B5258FBF6381}" dt="2023-02-10T01:56:42.603" v="30" actId="1076"/>
          <ac:spMkLst>
            <pc:docMk/>
            <pc:sldMk cId="2322207510" sldId="379"/>
            <ac:spMk id="90" creationId="{32B7E710-42A4-BFE1-B09D-CA9C5A07B13C}"/>
          </ac:spMkLst>
        </pc:spChg>
        <pc:spChg chg="mod">
          <ac:chgData name="Piper Christian" userId="S::lauren.christian@ssaihq.com::13f16325-60b8-4efa-b626-a0a7da769406" providerId="AD" clId="Web-{DA6CD137-5FC2-42BE-9FFC-B5258FBF6381}" dt="2023-02-10T01:56:57.948" v="32" actId="1076"/>
          <ac:spMkLst>
            <pc:docMk/>
            <pc:sldMk cId="2322207510" sldId="379"/>
            <ac:spMk id="95" creationId="{16ED81F0-019C-B07D-ACCD-372456B74232}"/>
          </ac:spMkLst>
        </pc:spChg>
        <pc:grpChg chg="mod">
          <ac:chgData name="Piper Christian" userId="S::lauren.christian@ssaihq.com::13f16325-60b8-4efa-b626-a0a7da769406" providerId="AD" clId="Web-{DA6CD137-5FC2-42BE-9FFC-B5258FBF6381}" dt="2023-02-10T01:57:15.355" v="34" actId="14100"/>
          <ac:grpSpMkLst>
            <pc:docMk/>
            <pc:sldMk cId="2322207510" sldId="379"/>
            <ac:grpSpMk id="89" creationId="{D4A12AB6-ABEB-89D2-F470-35BDD2322EBF}"/>
          </ac:grpSpMkLst>
        </pc:grpChg>
        <pc:grpChg chg="mod">
          <ac:chgData name="Piper Christian" userId="S::lauren.christian@ssaihq.com::13f16325-60b8-4efa-b626-a0a7da769406" providerId="AD" clId="Web-{DA6CD137-5FC2-42BE-9FFC-B5258FBF6381}" dt="2023-02-10T04:59:25.073" v="240" actId="14100"/>
          <ac:grpSpMkLst>
            <pc:docMk/>
            <pc:sldMk cId="2322207510" sldId="379"/>
            <ac:grpSpMk id="91" creationId="{2688386B-707F-520D-480D-0804D72AB55D}"/>
          </ac:grpSpMkLst>
        </pc:grpChg>
      </pc:sldChg>
      <pc:sldChg chg="addSp delSp modSp delCm modNotes">
        <pc:chgData name="Piper Christian" userId="S::lauren.christian@ssaihq.com::13f16325-60b8-4efa-b626-a0a7da769406" providerId="AD" clId="Web-{DA6CD137-5FC2-42BE-9FFC-B5258FBF6381}" dt="2023-02-10T05:01:04.454" v="242"/>
        <pc:sldMkLst>
          <pc:docMk/>
          <pc:sldMk cId="2827675755" sldId="382"/>
        </pc:sldMkLst>
        <pc:spChg chg="add mod">
          <ac:chgData name="Piper Christian" userId="S::lauren.christian@ssaihq.com::13f16325-60b8-4efa-b626-a0a7da769406" providerId="AD" clId="Web-{DA6CD137-5FC2-42BE-9FFC-B5258FBF6381}" dt="2023-02-10T04:45:50.689" v="207" actId="1076"/>
          <ac:spMkLst>
            <pc:docMk/>
            <pc:sldMk cId="2827675755" sldId="382"/>
            <ac:spMk id="26" creationId="{BF7E440E-F417-3FC6-956E-566D8E7F7EDB}"/>
          </ac:spMkLst>
        </pc:spChg>
        <pc:spChg chg="add del mod">
          <ac:chgData name="Piper Christian" userId="S::lauren.christian@ssaihq.com::13f16325-60b8-4efa-b626-a0a7da769406" providerId="AD" clId="Web-{DA6CD137-5FC2-42BE-9FFC-B5258FBF6381}" dt="2023-02-10T04:43:49.915" v="180"/>
          <ac:spMkLst>
            <pc:docMk/>
            <pc:sldMk cId="2827675755" sldId="382"/>
            <ac:spMk id="27" creationId="{C127FBEB-A6DC-850B-4A4F-BC4199B3BB51}"/>
          </ac:spMkLst>
        </pc:spChg>
        <pc:spChg chg="add mod">
          <ac:chgData name="Piper Christian" userId="S::lauren.christian@ssaihq.com::13f16325-60b8-4efa-b626-a0a7da769406" providerId="AD" clId="Web-{DA6CD137-5FC2-42BE-9FFC-B5258FBF6381}" dt="2023-02-10T04:53:43.377" v="231" actId="20577"/>
          <ac:spMkLst>
            <pc:docMk/>
            <pc:sldMk cId="2827675755" sldId="382"/>
            <ac:spMk id="29" creationId="{17751A2D-EFFA-25CC-1412-3A4FCAA6E927}"/>
          </ac:spMkLst>
        </pc:spChg>
        <pc:spChg chg="del">
          <ac:chgData name="Piper Christian" userId="S::lauren.christian@ssaihq.com::13f16325-60b8-4efa-b626-a0a7da769406" providerId="AD" clId="Web-{DA6CD137-5FC2-42BE-9FFC-B5258FBF6381}" dt="2023-02-10T04:43:37.649" v="173"/>
          <ac:spMkLst>
            <pc:docMk/>
            <pc:sldMk cId="2827675755" sldId="382"/>
            <ac:spMk id="898" creationId="{791271E0-4AE8-C61A-6C1E-CAC4B4256D65}"/>
          </ac:spMkLst>
        </pc:spChg>
        <pc:graphicFrameChg chg="del">
          <ac:chgData name="Piper Christian" userId="S::lauren.christian@ssaihq.com::13f16325-60b8-4efa-b626-a0a7da769406" providerId="AD" clId="Web-{DA6CD137-5FC2-42BE-9FFC-B5258FBF6381}" dt="2023-02-10T04:43:43.837" v="176"/>
          <ac:graphicFrameMkLst>
            <pc:docMk/>
            <pc:sldMk cId="2827675755" sldId="382"/>
            <ac:graphicFrameMk id="908" creationId="{D98E44E3-9750-85B8-4DD2-4CD10C54DF30}"/>
          </ac:graphicFrameMkLst>
        </pc:graphicFrameChg>
        <pc:picChg chg="add del mod modCrop">
          <ac:chgData name="Piper Christian" userId="S::lauren.christian@ssaihq.com::13f16325-60b8-4efa-b626-a0a7da769406" providerId="AD" clId="Web-{DA6CD137-5FC2-42BE-9FFC-B5258FBF6381}" dt="2023-02-10T04:43:41.930" v="175"/>
          <ac:picMkLst>
            <pc:docMk/>
            <pc:sldMk cId="2827675755" sldId="382"/>
            <ac:picMk id="10" creationId="{98BBAD0D-8AD8-4063-28FB-C2B0A611BA0C}"/>
          </ac:picMkLst>
        </pc:picChg>
        <pc:picChg chg="add del mod modCrop">
          <ac:chgData name="Piper Christian" userId="S::lauren.christian@ssaihq.com::13f16325-60b8-4efa-b626-a0a7da769406" providerId="AD" clId="Web-{DA6CD137-5FC2-42BE-9FFC-B5258FBF6381}" dt="2023-02-10T04:52:06.808" v="223"/>
          <ac:picMkLst>
            <pc:docMk/>
            <pc:sldMk cId="2827675755" sldId="382"/>
            <ac:picMk id="28" creationId="{E77D72EB-CB44-2846-E71E-C16010A100C4}"/>
          </ac:picMkLst>
        </pc:picChg>
        <pc:picChg chg="add mod modCrop">
          <ac:chgData name="Piper Christian" userId="S::lauren.christian@ssaihq.com::13f16325-60b8-4efa-b626-a0a7da769406" providerId="AD" clId="Web-{DA6CD137-5FC2-42BE-9FFC-B5258FBF6381}" dt="2023-02-10T04:52:29.576" v="229"/>
          <ac:picMkLst>
            <pc:docMk/>
            <pc:sldMk cId="2827675755" sldId="382"/>
            <ac:picMk id="30" creationId="{7FA22468-5286-A000-F044-22B130F9BD8B}"/>
          </ac:picMkLst>
        </pc:picChg>
      </pc:sldChg>
    </pc:docChg>
  </pc:docChgLst>
  <pc:docChgLst>
    <pc:chgData name="Childs-Gleason, Lauren (LARC-E3)" userId="S::lauren.m.childs_nasa.gov#ext#@ssaihq.onmicrosoft.com::1d7c6440-75c4-4351-822e-936f70f9f2be" providerId="AD" clId="Web-{C708A374-87C3-69A5-7823-5E0D2D8A303C}"/>
    <pc:docChg chg="mod">
      <pc:chgData name="Childs-Gleason, Lauren (LARC-E3)" userId="S::lauren.m.childs_nasa.gov#ext#@ssaihq.onmicrosoft.com::1d7c6440-75c4-4351-822e-936f70f9f2be" providerId="AD" clId="Web-{C708A374-87C3-69A5-7823-5E0D2D8A303C}" dt="2023-02-08T14:47:23.503" v="3"/>
      <pc:docMkLst>
        <pc:docMk/>
      </pc:docMkLst>
      <pc:sldChg chg="addCm">
        <pc:chgData name="Childs-Gleason, Lauren (LARC-E3)" userId="S::lauren.m.childs_nasa.gov#ext#@ssaihq.onmicrosoft.com::1d7c6440-75c4-4351-822e-936f70f9f2be" providerId="AD" clId="Web-{C708A374-87C3-69A5-7823-5E0D2D8A303C}" dt="2023-02-08T14:47:23.503" v="3"/>
        <pc:sldMkLst>
          <pc:docMk/>
          <pc:sldMk cId="3934750962" sldId="378"/>
        </pc:sldMkLst>
      </pc:sldChg>
      <pc:sldChg chg="addCm">
        <pc:chgData name="Childs-Gleason, Lauren (LARC-E3)" userId="S::lauren.m.childs_nasa.gov#ext#@ssaihq.onmicrosoft.com::1d7c6440-75c4-4351-822e-936f70f9f2be" providerId="AD" clId="Web-{C708A374-87C3-69A5-7823-5E0D2D8A303C}" dt="2023-02-08T14:44:24.372" v="2"/>
        <pc:sldMkLst>
          <pc:docMk/>
          <pc:sldMk cId="2322207510" sldId="379"/>
        </pc:sldMkLst>
      </pc:sldChg>
      <pc:sldChg chg="addCm">
        <pc:chgData name="Childs-Gleason, Lauren (LARC-E3)" userId="S::lauren.m.childs_nasa.gov#ext#@ssaihq.onmicrosoft.com::1d7c6440-75c4-4351-822e-936f70f9f2be" providerId="AD" clId="Web-{C708A374-87C3-69A5-7823-5E0D2D8A303C}" dt="2023-02-08T14:41:59.601" v="1"/>
        <pc:sldMkLst>
          <pc:docMk/>
          <pc:sldMk cId="2827675755" sldId="382"/>
        </pc:sldMkLst>
      </pc:sldChg>
    </pc:docChg>
  </pc:docChgLst>
  <pc:docChgLst>
    <pc:chgData name="Fiona Summers" userId="S::fiona.summers@ssaihq.com::f23b180f-057b-4b38-9171-08414302f650" providerId="AD" clId="Web-{DE8D0667-261A-4D55-8CC4-01FD937B980A}"/>
    <pc:docChg chg="delSld modSld">
      <pc:chgData name="Fiona Summers" userId="S::fiona.summers@ssaihq.com::f23b180f-057b-4b38-9171-08414302f650" providerId="AD" clId="Web-{DE8D0667-261A-4D55-8CC4-01FD937B980A}" dt="2023-02-07T23:12:20.018" v="205" actId="14100"/>
      <pc:docMkLst>
        <pc:docMk/>
      </pc:docMkLst>
      <pc:sldChg chg="addSp delSp modSp">
        <pc:chgData name="Fiona Summers" userId="S::fiona.summers@ssaihq.com::f23b180f-057b-4b38-9171-08414302f650" providerId="AD" clId="Web-{DE8D0667-261A-4D55-8CC4-01FD937B980A}" dt="2023-02-07T23:10:04.157" v="198"/>
        <pc:sldMkLst>
          <pc:docMk/>
          <pc:sldMk cId="3646699976" sldId="282"/>
        </pc:sldMkLst>
        <pc:spChg chg="del">
          <ac:chgData name="Fiona Summers" userId="S::fiona.summers@ssaihq.com::f23b180f-057b-4b38-9171-08414302f650" providerId="AD" clId="Web-{DE8D0667-261A-4D55-8CC4-01FD937B980A}" dt="2023-02-07T22:53:42.860" v="118"/>
          <ac:spMkLst>
            <pc:docMk/>
            <pc:sldMk cId="3646699976" sldId="282"/>
            <ac:spMk id="2" creationId="{3CFF49F6-AF83-34F4-8E16-17127E15AA59}"/>
          </ac:spMkLst>
        </pc:spChg>
        <pc:spChg chg="add mod">
          <ac:chgData name="Fiona Summers" userId="S::fiona.summers@ssaihq.com::f23b180f-057b-4b38-9171-08414302f650" providerId="AD" clId="Web-{DE8D0667-261A-4D55-8CC4-01FD937B980A}" dt="2023-02-07T23:06:37.091" v="176" actId="20577"/>
          <ac:spMkLst>
            <pc:docMk/>
            <pc:sldMk cId="3646699976" sldId="282"/>
            <ac:spMk id="6" creationId="{5D4CE314-FFD4-2F3B-FE1A-31777A171FD7}"/>
          </ac:spMkLst>
        </pc:spChg>
        <pc:spChg chg="del mod">
          <ac:chgData name="Fiona Summers" userId="S::fiona.summers@ssaihq.com::f23b180f-057b-4b38-9171-08414302f650" providerId="AD" clId="Web-{DE8D0667-261A-4D55-8CC4-01FD937B980A}" dt="2023-02-07T23:06:33.575" v="168"/>
          <ac:spMkLst>
            <pc:docMk/>
            <pc:sldMk cId="3646699976" sldId="282"/>
            <ac:spMk id="7" creationId="{3624CC6A-2618-4034-BACA-9AA3CD435DF1}"/>
          </ac:spMkLst>
        </pc:spChg>
        <pc:spChg chg="mod">
          <ac:chgData name="Fiona Summers" userId="S::fiona.summers@ssaihq.com::f23b180f-057b-4b38-9171-08414302f650" providerId="AD" clId="Web-{DE8D0667-261A-4D55-8CC4-01FD937B980A}" dt="2023-02-07T23:03:00.338" v="126" actId="20577"/>
          <ac:spMkLst>
            <pc:docMk/>
            <pc:sldMk cId="3646699976" sldId="282"/>
            <ac:spMk id="8" creationId="{836F84E0-951A-4946-80AA-536954741872}"/>
          </ac:spMkLst>
        </pc:spChg>
        <pc:picChg chg="mod">
          <ac:chgData name="Fiona Summers" userId="S::fiona.summers@ssaihq.com::f23b180f-057b-4b38-9171-08414302f650" providerId="AD" clId="Web-{DE8D0667-261A-4D55-8CC4-01FD937B980A}" dt="2023-02-07T23:10:04.157" v="198"/>
          <ac:picMkLst>
            <pc:docMk/>
            <pc:sldMk cId="3646699976" sldId="282"/>
            <ac:picMk id="3" creationId="{DBED18CE-80B0-5639-B977-93D835D851F3}"/>
          </ac:picMkLst>
        </pc:picChg>
        <pc:picChg chg="add del mod">
          <ac:chgData name="Fiona Summers" userId="S::fiona.summers@ssaihq.com::f23b180f-057b-4b38-9171-08414302f650" providerId="AD" clId="Web-{DE8D0667-261A-4D55-8CC4-01FD937B980A}" dt="2023-02-07T22:53:53.048" v="121"/>
          <ac:picMkLst>
            <pc:docMk/>
            <pc:sldMk cId="3646699976" sldId="282"/>
            <ac:picMk id="4" creationId="{B4039D11-2227-543E-71D2-5061B388F89D}"/>
          </ac:picMkLst>
        </pc:picChg>
      </pc:sldChg>
      <pc:sldChg chg="addSp delSp modSp">
        <pc:chgData name="Fiona Summers" userId="S::fiona.summers@ssaihq.com::f23b180f-057b-4b38-9171-08414302f650" providerId="AD" clId="Web-{DE8D0667-261A-4D55-8CC4-01FD937B980A}" dt="2023-02-07T23:08:59.546" v="194" actId="1076"/>
        <pc:sldMkLst>
          <pc:docMk/>
          <pc:sldMk cId="2905658958" sldId="324"/>
        </pc:sldMkLst>
        <pc:spChg chg="del mod">
          <ac:chgData name="Fiona Summers" userId="S::fiona.summers@ssaihq.com::f23b180f-057b-4b38-9171-08414302f650" providerId="AD" clId="Web-{DE8D0667-261A-4D55-8CC4-01FD937B980A}" dt="2023-02-07T23:06:42.935" v="177"/>
          <ac:spMkLst>
            <pc:docMk/>
            <pc:sldMk cId="2905658958" sldId="324"/>
            <ac:spMk id="7" creationId="{787BE186-CFDD-431D-82F5-FCFD1FCB5FD1}"/>
          </ac:spMkLst>
        </pc:spChg>
        <pc:spChg chg="add mod">
          <ac:chgData name="Fiona Summers" userId="S::fiona.summers@ssaihq.com::f23b180f-057b-4b38-9171-08414302f650" providerId="AD" clId="Web-{DE8D0667-261A-4D55-8CC4-01FD937B980A}" dt="2023-02-07T23:08:59.546" v="194" actId="1076"/>
          <ac:spMkLst>
            <pc:docMk/>
            <pc:sldMk cId="2905658958" sldId="324"/>
            <ac:spMk id="201" creationId="{9CB07A1B-A5EC-E595-2241-3E028764ED5C}"/>
          </ac:spMkLst>
        </pc:spChg>
        <pc:spChg chg="add mod">
          <ac:chgData name="Fiona Summers" userId="S::fiona.summers@ssaihq.com::f23b180f-057b-4b38-9171-08414302f650" providerId="AD" clId="Web-{DE8D0667-261A-4D55-8CC4-01FD937B980A}" dt="2023-02-07T23:08:44.640" v="193" actId="20577"/>
          <ac:spMkLst>
            <pc:docMk/>
            <pc:sldMk cId="2905658958" sldId="324"/>
            <ac:spMk id="203" creationId="{8EBED22F-7BA9-428B-4C6F-D3709A04A6D4}"/>
          </ac:spMkLst>
        </pc:spChg>
        <pc:graphicFrameChg chg="mod">
          <ac:chgData name="Fiona Summers" userId="S::fiona.summers@ssaihq.com::f23b180f-057b-4b38-9171-08414302f650" providerId="AD" clId="Web-{DE8D0667-261A-4D55-8CC4-01FD937B980A}" dt="2023-02-07T22:50:24.107" v="105" actId="14100"/>
          <ac:graphicFrameMkLst>
            <pc:docMk/>
            <pc:sldMk cId="2905658958" sldId="324"/>
            <ac:graphicFrameMk id="32" creationId="{8E1146A3-943A-EAB8-366D-3263E7D2CCF9}"/>
          </ac:graphicFrameMkLst>
        </pc:graphicFrameChg>
      </pc:sldChg>
      <pc:sldChg chg="del">
        <pc:chgData name="Fiona Summers" userId="S::fiona.summers@ssaihq.com::f23b180f-057b-4b38-9171-08414302f650" providerId="AD" clId="Web-{DE8D0667-261A-4D55-8CC4-01FD937B980A}" dt="2023-02-07T22:39:23.488" v="0"/>
        <pc:sldMkLst>
          <pc:docMk/>
          <pc:sldMk cId="1031200463" sldId="376"/>
        </pc:sldMkLst>
      </pc:sldChg>
      <pc:sldChg chg="addSp delSp modSp modNotes">
        <pc:chgData name="Fiona Summers" userId="S::fiona.summers@ssaihq.com::f23b180f-057b-4b38-9171-08414302f650" providerId="AD" clId="Web-{DE8D0667-261A-4D55-8CC4-01FD937B980A}" dt="2023-02-07T22:44:26.742" v="73"/>
        <pc:sldMkLst>
          <pc:docMk/>
          <pc:sldMk cId="3934750962" sldId="378"/>
        </pc:sldMkLst>
        <pc:picChg chg="add del mod">
          <ac:chgData name="Fiona Summers" userId="S::fiona.summers@ssaihq.com::f23b180f-057b-4b38-9171-08414302f650" providerId="AD" clId="Web-{DE8D0667-261A-4D55-8CC4-01FD937B980A}" dt="2023-02-07T22:42:34.928" v="22"/>
          <ac:picMkLst>
            <pc:docMk/>
            <pc:sldMk cId="3934750962" sldId="378"/>
            <ac:picMk id="32" creationId="{3894B549-6809-60A2-DCFC-803BF6E6C5D9}"/>
          </ac:picMkLst>
        </pc:picChg>
        <pc:picChg chg="add mod">
          <ac:chgData name="Fiona Summers" userId="S::fiona.summers@ssaihq.com::f23b180f-057b-4b38-9171-08414302f650" providerId="AD" clId="Web-{DE8D0667-261A-4D55-8CC4-01FD937B980A}" dt="2023-02-07T22:43:16.288" v="25" actId="1076"/>
          <ac:picMkLst>
            <pc:docMk/>
            <pc:sldMk cId="3934750962" sldId="378"/>
            <ac:picMk id="33" creationId="{E620E03D-2C33-9F71-2FB2-CC9493B0E448}"/>
          </ac:picMkLst>
        </pc:picChg>
        <pc:picChg chg="ord">
          <ac:chgData name="Fiona Summers" userId="S::fiona.summers@ssaihq.com::f23b180f-057b-4b38-9171-08414302f650" providerId="AD" clId="Web-{DE8D0667-261A-4D55-8CC4-01FD937B980A}" dt="2023-02-07T22:43:27.085" v="26"/>
          <ac:picMkLst>
            <pc:docMk/>
            <pc:sldMk cId="3934750962" sldId="378"/>
            <ac:picMk id="551" creationId="{9196679F-648B-B020-8F6B-94BE21C9A344}"/>
          </ac:picMkLst>
        </pc:picChg>
      </pc:sldChg>
      <pc:sldChg chg="modSp">
        <pc:chgData name="Fiona Summers" userId="S::fiona.summers@ssaihq.com::f23b180f-057b-4b38-9171-08414302f650" providerId="AD" clId="Web-{DE8D0667-261A-4D55-8CC4-01FD937B980A}" dt="2023-02-07T23:12:20.018" v="205" actId="14100"/>
        <pc:sldMkLst>
          <pc:docMk/>
          <pc:sldMk cId="2322207510" sldId="379"/>
        </pc:sldMkLst>
        <pc:spChg chg="mod">
          <ac:chgData name="Fiona Summers" userId="S::fiona.summers@ssaihq.com::f23b180f-057b-4b38-9171-08414302f650" providerId="AD" clId="Web-{DE8D0667-261A-4D55-8CC4-01FD937B980A}" dt="2023-02-07T23:05:54.606" v="150" actId="1076"/>
          <ac:spMkLst>
            <pc:docMk/>
            <pc:sldMk cId="2322207510" sldId="379"/>
            <ac:spMk id="7" creationId="{3624CC6A-2618-4034-BACA-9AA3CD435DF1}"/>
          </ac:spMkLst>
        </pc:spChg>
        <pc:spChg chg="mod">
          <ac:chgData name="Fiona Summers" userId="S::fiona.summers@ssaihq.com::f23b180f-057b-4b38-9171-08414302f650" providerId="AD" clId="Web-{DE8D0667-261A-4D55-8CC4-01FD937B980A}" dt="2023-02-07T22:47:12.901" v="95" actId="20577"/>
          <ac:spMkLst>
            <pc:docMk/>
            <pc:sldMk cId="2322207510" sldId="379"/>
            <ac:spMk id="90" creationId="{32B7E710-42A4-BFE1-B09D-CA9C5A07B13C}"/>
          </ac:spMkLst>
        </pc:spChg>
        <pc:spChg chg="mod">
          <ac:chgData name="Fiona Summers" userId="S::fiona.summers@ssaihq.com::f23b180f-057b-4b38-9171-08414302f650" providerId="AD" clId="Web-{DE8D0667-261A-4D55-8CC4-01FD937B980A}" dt="2023-02-07T22:47:17.667" v="96" actId="20577"/>
          <ac:spMkLst>
            <pc:docMk/>
            <pc:sldMk cId="2322207510" sldId="379"/>
            <ac:spMk id="95" creationId="{16ED81F0-019C-B07D-ACCD-372456B74232}"/>
          </ac:spMkLst>
        </pc:spChg>
        <pc:graphicFrameChg chg="mod modGraphic">
          <ac:chgData name="Fiona Summers" userId="S::fiona.summers@ssaihq.com::f23b180f-057b-4b38-9171-08414302f650" providerId="AD" clId="Web-{DE8D0667-261A-4D55-8CC4-01FD937B980A}" dt="2023-02-07T23:12:20.018" v="205" actId="14100"/>
          <ac:graphicFrameMkLst>
            <pc:docMk/>
            <pc:sldMk cId="2322207510" sldId="379"/>
            <ac:graphicFrameMk id="2" creationId="{532B7F1E-A5F7-85A5-660C-A2CCA08B5974}"/>
          </ac:graphicFrameMkLst>
        </pc:graphicFrameChg>
      </pc:sldChg>
      <pc:sldChg chg="modSp">
        <pc:chgData name="Fiona Summers" userId="S::fiona.summers@ssaihq.com::f23b180f-057b-4b38-9171-08414302f650" providerId="AD" clId="Web-{DE8D0667-261A-4D55-8CC4-01FD937B980A}" dt="2023-02-07T22:46:49.666" v="94" actId="1076"/>
        <pc:sldMkLst>
          <pc:docMk/>
          <pc:sldMk cId="3951590146" sldId="380"/>
        </pc:sldMkLst>
        <pc:spChg chg="mod">
          <ac:chgData name="Fiona Summers" userId="S::fiona.summers@ssaihq.com::f23b180f-057b-4b38-9171-08414302f650" providerId="AD" clId="Web-{DE8D0667-261A-4D55-8CC4-01FD937B980A}" dt="2023-02-07T22:44:56.555" v="75" actId="20577"/>
          <ac:spMkLst>
            <pc:docMk/>
            <pc:sldMk cId="3951590146" sldId="380"/>
            <ac:spMk id="4" creationId="{3F02E688-D5D8-3542-AEF4-CF0CC1E3CFAD}"/>
          </ac:spMkLst>
        </pc:spChg>
        <pc:spChg chg="mod">
          <ac:chgData name="Fiona Summers" userId="S::fiona.summers@ssaihq.com::f23b180f-057b-4b38-9171-08414302f650" providerId="AD" clId="Web-{DE8D0667-261A-4D55-8CC4-01FD937B980A}" dt="2023-02-07T22:46:40.963" v="93"/>
          <ac:spMkLst>
            <pc:docMk/>
            <pc:sldMk cId="3951590146" sldId="380"/>
            <ac:spMk id="84" creationId="{2F272579-D1F0-62E6-02E7-E7FD49F26141}"/>
          </ac:spMkLst>
        </pc:spChg>
        <pc:spChg chg="mod">
          <ac:chgData name="Fiona Summers" userId="S::fiona.summers@ssaihq.com::f23b180f-057b-4b38-9171-08414302f650" providerId="AD" clId="Web-{DE8D0667-261A-4D55-8CC4-01FD937B980A}" dt="2023-02-07T22:45:20.087" v="78" actId="20577"/>
          <ac:spMkLst>
            <pc:docMk/>
            <pc:sldMk cId="3951590146" sldId="380"/>
            <ac:spMk id="88" creationId="{0C4B754C-DBB3-900A-D713-46DE77F2483E}"/>
          </ac:spMkLst>
        </pc:spChg>
        <pc:spChg chg="mod">
          <ac:chgData name="Fiona Summers" userId="S::fiona.summers@ssaihq.com::f23b180f-057b-4b38-9171-08414302f650" providerId="AD" clId="Web-{DE8D0667-261A-4D55-8CC4-01FD937B980A}" dt="2023-02-07T22:45:12.837" v="76" actId="20577"/>
          <ac:spMkLst>
            <pc:docMk/>
            <pc:sldMk cId="3951590146" sldId="380"/>
            <ac:spMk id="90" creationId="{D441AC33-79DF-92B0-D1C8-068A92D40C50}"/>
          </ac:spMkLst>
        </pc:spChg>
        <pc:picChg chg="mod">
          <ac:chgData name="Fiona Summers" userId="S::fiona.summers@ssaihq.com::f23b180f-057b-4b38-9171-08414302f650" providerId="AD" clId="Web-{DE8D0667-261A-4D55-8CC4-01FD937B980A}" dt="2023-02-07T22:45:24.853" v="79" actId="1076"/>
          <ac:picMkLst>
            <pc:docMk/>
            <pc:sldMk cId="3951590146" sldId="380"/>
            <ac:picMk id="87" creationId="{20995E14-3740-503A-A827-02A7A3BF6DB3}"/>
          </ac:picMkLst>
        </pc:picChg>
        <pc:picChg chg="mod">
          <ac:chgData name="Fiona Summers" userId="S::fiona.summers@ssaihq.com::f23b180f-057b-4b38-9171-08414302f650" providerId="AD" clId="Web-{DE8D0667-261A-4D55-8CC4-01FD937B980A}" dt="2023-02-07T22:46:49.666" v="94" actId="1076"/>
          <ac:picMkLst>
            <pc:docMk/>
            <pc:sldMk cId="3951590146" sldId="380"/>
            <ac:picMk id="91" creationId="{8D2EF8B1-56F1-9210-C92C-375F7756B56F}"/>
          </ac:picMkLst>
        </pc:picChg>
        <pc:cxnChg chg="mod">
          <ac:chgData name="Fiona Summers" userId="S::fiona.summers@ssaihq.com::f23b180f-057b-4b38-9171-08414302f650" providerId="AD" clId="Web-{DE8D0667-261A-4D55-8CC4-01FD937B980A}" dt="2023-02-07T22:45:48.744" v="81"/>
          <ac:cxnSpMkLst>
            <pc:docMk/>
            <pc:sldMk cId="3951590146" sldId="380"/>
            <ac:cxnSpMk id="95" creationId="{45D03F9C-6349-BBD4-30BD-CB001E90DA6D}"/>
          </ac:cxnSpMkLst>
        </pc:cxnChg>
      </pc:sldChg>
      <pc:sldChg chg="addSp delSp modSp">
        <pc:chgData name="Fiona Summers" userId="S::fiona.summers@ssaihq.com::f23b180f-057b-4b38-9171-08414302f650" providerId="AD" clId="Web-{DE8D0667-261A-4D55-8CC4-01FD937B980A}" dt="2023-02-07T23:09:25.531" v="196" actId="1076"/>
        <pc:sldMkLst>
          <pc:docMk/>
          <pc:sldMk cId="3589073645" sldId="381"/>
        </pc:sldMkLst>
        <pc:spChg chg="add mod">
          <ac:chgData name="Fiona Summers" userId="S::fiona.summers@ssaihq.com::f23b180f-057b-4b38-9171-08414302f650" providerId="AD" clId="Web-{DE8D0667-261A-4D55-8CC4-01FD937B980A}" dt="2023-02-07T23:06:25.122" v="166" actId="20577"/>
          <ac:spMkLst>
            <pc:docMk/>
            <pc:sldMk cId="3589073645" sldId="381"/>
            <ac:spMk id="3" creationId="{06530B11-EAEF-6FA9-1FD2-86D018A4979A}"/>
          </ac:spMkLst>
        </pc:spChg>
        <pc:spChg chg="del mod">
          <ac:chgData name="Fiona Summers" userId="S::fiona.summers@ssaihq.com::f23b180f-057b-4b38-9171-08414302f650" providerId="AD" clId="Web-{DE8D0667-261A-4D55-8CC4-01FD937B980A}" dt="2023-02-07T23:06:27.763" v="167"/>
          <ac:spMkLst>
            <pc:docMk/>
            <pc:sldMk cId="3589073645" sldId="381"/>
            <ac:spMk id="7" creationId="{3624CC6A-2618-4034-BACA-9AA3CD435DF1}"/>
          </ac:spMkLst>
        </pc:spChg>
        <pc:picChg chg="mod">
          <ac:chgData name="Fiona Summers" userId="S::fiona.summers@ssaihq.com::f23b180f-057b-4b38-9171-08414302f650" providerId="AD" clId="Web-{DE8D0667-261A-4D55-8CC4-01FD937B980A}" dt="2023-02-07T23:09:10.875" v="195" actId="1076"/>
          <ac:picMkLst>
            <pc:docMk/>
            <pc:sldMk cId="3589073645" sldId="381"/>
            <ac:picMk id="5" creationId="{D5E5DACC-4EA4-1879-D96C-48C36B069B21}"/>
          </ac:picMkLst>
        </pc:picChg>
        <pc:picChg chg="mod">
          <ac:chgData name="Fiona Summers" userId="S::fiona.summers@ssaihq.com::f23b180f-057b-4b38-9171-08414302f650" providerId="AD" clId="Web-{DE8D0667-261A-4D55-8CC4-01FD937B980A}" dt="2023-02-07T23:09:25.531" v="196" actId="1076"/>
          <ac:picMkLst>
            <pc:docMk/>
            <pc:sldMk cId="3589073645" sldId="381"/>
            <ac:picMk id="6" creationId="{285763E5-3DF0-5E53-C986-903E47578DEC}"/>
          </ac:picMkLst>
        </pc:picChg>
      </pc:sldChg>
    </pc:docChg>
  </pc:docChgLst>
  <pc:docChgLst>
    <pc:chgData name="Fiona Summers" userId="S::fiona.summers@ssaihq.com::f23b180f-057b-4b38-9171-08414302f650" providerId="AD" clId="Web-{3C5569B2-8DBB-4A2E-AE65-94CFD8950EC3}"/>
    <pc:docChg chg="addSld modSld sldOrd">
      <pc:chgData name="Fiona Summers" userId="S::fiona.summers@ssaihq.com::f23b180f-057b-4b38-9171-08414302f650" providerId="AD" clId="Web-{3C5569B2-8DBB-4A2E-AE65-94CFD8950EC3}" dt="2023-02-28T23:38:24.856" v="112"/>
      <pc:docMkLst>
        <pc:docMk/>
      </pc:docMkLst>
      <pc:sldChg chg="modSp">
        <pc:chgData name="Fiona Summers" userId="S::fiona.summers@ssaihq.com::f23b180f-057b-4b38-9171-08414302f650" providerId="AD" clId="Web-{3C5569B2-8DBB-4A2E-AE65-94CFD8950EC3}" dt="2023-02-28T23:22:03.545" v="39" actId="20577"/>
        <pc:sldMkLst>
          <pc:docMk/>
          <pc:sldMk cId="3951590146" sldId="380"/>
        </pc:sldMkLst>
        <pc:spChg chg="mod">
          <ac:chgData name="Fiona Summers" userId="S::fiona.summers@ssaihq.com::f23b180f-057b-4b38-9171-08414302f650" providerId="AD" clId="Web-{3C5569B2-8DBB-4A2E-AE65-94CFD8950EC3}" dt="2023-02-28T23:22:03.545" v="39" actId="20577"/>
          <ac:spMkLst>
            <pc:docMk/>
            <pc:sldMk cId="3951590146" sldId="380"/>
            <ac:spMk id="8" creationId="{3DA9B48F-1B86-CDF9-6DEA-B51AEB124C1F}"/>
          </ac:spMkLst>
        </pc:spChg>
      </pc:sldChg>
      <pc:sldChg chg="addSp delSp modSp">
        <pc:chgData name="Fiona Summers" userId="S::fiona.summers@ssaihq.com::f23b180f-057b-4b38-9171-08414302f650" providerId="AD" clId="Web-{3C5569B2-8DBB-4A2E-AE65-94CFD8950EC3}" dt="2023-02-28T23:24:14.985" v="52" actId="14100"/>
        <pc:sldMkLst>
          <pc:docMk/>
          <pc:sldMk cId="411352167" sldId="386"/>
        </pc:sldMkLst>
        <pc:spChg chg="topLvl">
          <ac:chgData name="Fiona Summers" userId="S::fiona.summers@ssaihq.com::f23b180f-057b-4b38-9171-08414302f650" providerId="AD" clId="Web-{3C5569B2-8DBB-4A2E-AE65-94CFD8950EC3}" dt="2023-02-28T23:21:23.107" v="17"/>
          <ac:spMkLst>
            <pc:docMk/>
            <pc:sldMk cId="411352167" sldId="386"/>
            <ac:spMk id="10" creationId="{A419EED7-2A26-5B78-52E4-1E5653972340}"/>
          </ac:spMkLst>
        </pc:spChg>
        <pc:spChg chg="mod topLvl">
          <ac:chgData name="Fiona Summers" userId="S::fiona.summers@ssaihq.com::f23b180f-057b-4b38-9171-08414302f650" providerId="AD" clId="Web-{3C5569B2-8DBB-4A2E-AE65-94CFD8950EC3}" dt="2023-02-28T23:22:48.874" v="41" actId="14100"/>
          <ac:spMkLst>
            <pc:docMk/>
            <pc:sldMk cId="411352167" sldId="386"/>
            <ac:spMk id="11" creationId="{C3D9E75F-9C3C-3545-0BA0-C46C1012DE85}"/>
          </ac:spMkLst>
        </pc:spChg>
        <pc:spChg chg="topLvl">
          <ac:chgData name="Fiona Summers" userId="S::fiona.summers@ssaihq.com::f23b180f-057b-4b38-9171-08414302f650" providerId="AD" clId="Web-{3C5569B2-8DBB-4A2E-AE65-94CFD8950EC3}" dt="2023-02-28T23:21:23.107" v="17"/>
          <ac:spMkLst>
            <pc:docMk/>
            <pc:sldMk cId="411352167" sldId="386"/>
            <ac:spMk id="12" creationId="{0815CC17-E211-D6D4-84BE-7A9CD58DFCAE}"/>
          </ac:spMkLst>
        </pc:spChg>
        <pc:spChg chg="mod">
          <ac:chgData name="Fiona Summers" userId="S::fiona.summers@ssaihq.com::f23b180f-057b-4b38-9171-08414302f650" providerId="AD" clId="Web-{3C5569B2-8DBB-4A2E-AE65-94CFD8950EC3}" dt="2023-02-28T23:24:08.688" v="51" actId="1076"/>
          <ac:spMkLst>
            <pc:docMk/>
            <pc:sldMk cId="411352167" sldId="386"/>
            <ac:spMk id="13" creationId="{46A60D8A-DAF0-3F88-C2EB-FC9112BAB8BD}"/>
          </ac:spMkLst>
        </pc:spChg>
        <pc:spChg chg="mod">
          <ac:chgData name="Fiona Summers" userId="S::fiona.summers@ssaihq.com::f23b180f-057b-4b38-9171-08414302f650" providerId="AD" clId="Web-{3C5569B2-8DBB-4A2E-AE65-94CFD8950EC3}" dt="2023-02-28T23:24:14.985" v="52" actId="14100"/>
          <ac:spMkLst>
            <pc:docMk/>
            <pc:sldMk cId="411352167" sldId="386"/>
            <ac:spMk id="17" creationId="{CCD01A39-1E35-B770-439B-1F8C58ABEBB8}"/>
          </ac:spMkLst>
        </pc:spChg>
        <pc:grpChg chg="add del mod">
          <ac:chgData name="Fiona Summers" userId="S::fiona.summers@ssaihq.com::f23b180f-057b-4b38-9171-08414302f650" providerId="AD" clId="Web-{3C5569B2-8DBB-4A2E-AE65-94CFD8950EC3}" dt="2023-02-28T23:21:23.107" v="17"/>
          <ac:grpSpMkLst>
            <pc:docMk/>
            <pc:sldMk cId="411352167" sldId="386"/>
            <ac:grpSpMk id="2" creationId="{22F4735C-BD42-8247-0DE8-A619CAF03209}"/>
          </ac:grpSpMkLst>
        </pc:grpChg>
        <pc:grpChg chg="add mod">
          <ac:chgData name="Fiona Summers" userId="S::fiona.summers@ssaihq.com::f23b180f-057b-4b38-9171-08414302f650" providerId="AD" clId="Web-{3C5569B2-8DBB-4A2E-AE65-94CFD8950EC3}" dt="2023-02-28T23:23:10.984" v="43" actId="1076"/>
          <ac:grpSpMkLst>
            <pc:docMk/>
            <pc:sldMk cId="411352167" sldId="386"/>
            <ac:grpSpMk id="4" creationId="{266C294E-EA32-A643-611A-B6485082F107}"/>
          </ac:grpSpMkLst>
        </pc:grpChg>
        <pc:grpChg chg="add mod">
          <ac:chgData name="Fiona Summers" userId="S::fiona.summers@ssaihq.com::f23b180f-057b-4b38-9171-08414302f650" providerId="AD" clId="Web-{3C5569B2-8DBB-4A2E-AE65-94CFD8950EC3}" dt="2023-02-28T23:24:01.656" v="50" actId="1076"/>
          <ac:grpSpMkLst>
            <pc:docMk/>
            <pc:sldMk cId="411352167" sldId="386"/>
            <ac:grpSpMk id="5" creationId="{D7984F29-0CE6-64C8-6B3F-ACCF30920A52}"/>
          </ac:grpSpMkLst>
        </pc:grpChg>
        <pc:picChg chg="mod topLvl">
          <ac:chgData name="Fiona Summers" userId="S::fiona.summers@ssaihq.com::f23b180f-057b-4b38-9171-08414302f650" providerId="AD" clId="Web-{3C5569B2-8DBB-4A2E-AE65-94CFD8950EC3}" dt="2023-02-28T23:23:40.922" v="47" actId="14100"/>
          <ac:picMkLst>
            <pc:docMk/>
            <pc:sldMk cId="411352167" sldId="386"/>
            <ac:picMk id="6" creationId="{8A96315F-82F9-678E-BC47-3EAC3F79067D}"/>
          </ac:picMkLst>
        </pc:picChg>
      </pc:sldChg>
      <pc:sldChg chg="addSp delSp modSp ord">
        <pc:chgData name="Fiona Summers" userId="S::fiona.summers@ssaihq.com::f23b180f-057b-4b38-9171-08414302f650" providerId="AD" clId="Web-{3C5569B2-8DBB-4A2E-AE65-94CFD8950EC3}" dt="2023-02-28T23:26:35.518" v="58" actId="20577"/>
        <pc:sldMkLst>
          <pc:docMk/>
          <pc:sldMk cId="1598138334" sldId="388"/>
        </pc:sldMkLst>
        <pc:spChg chg="del">
          <ac:chgData name="Fiona Summers" userId="S::fiona.summers@ssaihq.com::f23b180f-057b-4b38-9171-08414302f650" providerId="AD" clId="Web-{3C5569B2-8DBB-4A2E-AE65-94CFD8950EC3}" dt="2023-02-28T23:26:21.080" v="56"/>
          <ac:spMkLst>
            <pc:docMk/>
            <pc:sldMk cId="1598138334" sldId="388"/>
            <ac:spMk id="2" creationId="{EF8C6AB6-D135-1B63-AD56-07C695CC43E3}"/>
          </ac:spMkLst>
        </pc:spChg>
        <pc:spChg chg="add mod">
          <ac:chgData name="Fiona Summers" userId="S::fiona.summers@ssaihq.com::f23b180f-057b-4b38-9171-08414302f650" providerId="AD" clId="Web-{3C5569B2-8DBB-4A2E-AE65-94CFD8950EC3}" dt="2023-02-28T23:26:35.518" v="58" actId="20577"/>
          <ac:spMkLst>
            <pc:docMk/>
            <pc:sldMk cId="1598138334" sldId="388"/>
            <ac:spMk id="5" creationId="{CE25845C-25F8-5CC2-494C-E0D47896EBBD}"/>
          </ac:spMkLst>
        </pc:spChg>
      </pc:sldChg>
      <pc:sldChg chg="ord modCm">
        <pc:chgData name="Fiona Summers" userId="S::fiona.summers@ssaihq.com::f23b180f-057b-4b38-9171-08414302f650" providerId="AD" clId="Web-{3C5569B2-8DBB-4A2E-AE65-94CFD8950EC3}" dt="2023-02-28T23:29:51.005" v="59"/>
        <pc:sldMkLst>
          <pc:docMk/>
          <pc:sldMk cId="768687534" sldId="391"/>
        </pc:sldMkLst>
      </pc:sldChg>
      <pc:sldChg chg="addSp delSp modSp new">
        <pc:chgData name="Fiona Summers" userId="S::fiona.summers@ssaihq.com::f23b180f-057b-4b38-9171-08414302f650" providerId="AD" clId="Web-{3C5569B2-8DBB-4A2E-AE65-94CFD8950EC3}" dt="2023-02-28T23:38:15.387" v="111" actId="1076"/>
        <pc:sldMkLst>
          <pc:docMk/>
          <pc:sldMk cId="2813067000" sldId="393"/>
        </pc:sldMkLst>
        <pc:spChg chg="add del">
          <ac:chgData name="Fiona Summers" userId="S::fiona.summers@ssaihq.com::f23b180f-057b-4b38-9171-08414302f650" providerId="AD" clId="Web-{3C5569B2-8DBB-4A2E-AE65-94CFD8950EC3}" dt="2023-02-28T23:34:17.899" v="62"/>
          <ac:spMkLst>
            <pc:docMk/>
            <pc:sldMk cId="2813067000" sldId="393"/>
            <ac:spMk id="3" creationId="{D51DC23E-8D81-3197-AD1E-900038BC1644}"/>
          </ac:spMkLst>
        </pc:spChg>
        <pc:spChg chg="add mod">
          <ac:chgData name="Fiona Summers" userId="S::fiona.summers@ssaihq.com::f23b180f-057b-4b38-9171-08414302f650" providerId="AD" clId="Web-{3C5569B2-8DBB-4A2E-AE65-94CFD8950EC3}" dt="2023-02-28T23:38:15.387" v="111" actId="1076"/>
          <ac:spMkLst>
            <pc:docMk/>
            <pc:sldMk cId="2813067000" sldId="393"/>
            <ac:spMk id="5" creationId="{B6B58680-98C3-8F88-596D-27ACF5C20E08}"/>
          </ac:spMkLst>
        </pc:spChg>
        <pc:spChg chg="add del mod ord">
          <ac:chgData name="Fiona Summers" userId="S::fiona.summers@ssaihq.com::f23b180f-057b-4b38-9171-08414302f650" providerId="AD" clId="Web-{3C5569B2-8DBB-4A2E-AE65-94CFD8950EC3}" dt="2023-02-28T23:38:08.809" v="110"/>
          <ac:spMkLst>
            <pc:docMk/>
            <pc:sldMk cId="2813067000" sldId="393"/>
            <ac:spMk id="8" creationId="{3F8A33E2-E503-9186-6466-F6E52793D02F}"/>
          </ac:spMkLst>
        </pc:spChg>
        <pc:picChg chg="add del mod">
          <ac:chgData name="Fiona Summers" userId="S::fiona.summers@ssaihq.com::f23b180f-057b-4b38-9171-08414302f650" providerId="AD" clId="Web-{3C5569B2-8DBB-4A2E-AE65-94CFD8950EC3}" dt="2023-02-28T23:38:07.684" v="109"/>
          <ac:picMkLst>
            <pc:docMk/>
            <pc:sldMk cId="2813067000" sldId="393"/>
            <ac:picMk id="7" creationId="{3925EDF6-5F37-2104-916E-245213ADBDD3}"/>
          </ac:picMkLst>
        </pc:picChg>
      </pc:sldChg>
      <pc:sldChg chg="new">
        <pc:chgData name="Fiona Summers" userId="S::fiona.summers@ssaihq.com::f23b180f-057b-4b38-9171-08414302f650" providerId="AD" clId="Web-{3C5569B2-8DBB-4A2E-AE65-94CFD8950EC3}" dt="2023-02-28T23:38:24.856" v="112"/>
        <pc:sldMkLst>
          <pc:docMk/>
          <pc:sldMk cId="2737182304" sldId="394"/>
        </pc:sldMkLst>
      </pc:sldChg>
    </pc:docChg>
  </pc:docChgLst>
  <pc:docChgLst>
    <pc:chgData name="Yoana Vargas Magana" userId="S::yoana.vargasmagana@ssaihq.com::98645284-05c8-4f77-a3c2-b4e7a7071414" providerId="AD" clId="Web-{77A96E9F-4AB8-40F8-9CA8-F33A7F06687C}"/>
    <pc:docChg chg="modSld">
      <pc:chgData name="Yoana Vargas Magana" userId="S::yoana.vargasmagana@ssaihq.com::98645284-05c8-4f77-a3c2-b4e7a7071414" providerId="AD" clId="Web-{77A96E9F-4AB8-40F8-9CA8-F33A7F06687C}" dt="2023-03-01T15:23:08.546" v="56" actId="1076"/>
      <pc:docMkLst>
        <pc:docMk/>
      </pc:docMkLst>
      <pc:sldChg chg="addSp modSp">
        <pc:chgData name="Yoana Vargas Magana" userId="S::yoana.vargasmagana@ssaihq.com::98645284-05c8-4f77-a3c2-b4e7a7071414" providerId="AD" clId="Web-{77A96E9F-4AB8-40F8-9CA8-F33A7F06687C}" dt="2023-03-01T15:23:08.546" v="56" actId="1076"/>
        <pc:sldMkLst>
          <pc:docMk/>
          <pc:sldMk cId="411352167" sldId="386"/>
        </pc:sldMkLst>
        <pc:spChg chg="add mod">
          <ac:chgData name="Yoana Vargas Magana" userId="S::yoana.vargasmagana@ssaihq.com::98645284-05c8-4f77-a3c2-b4e7a7071414" providerId="AD" clId="Web-{77A96E9F-4AB8-40F8-9CA8-F33A7F06687C}" dt="2023-03-01T15:23:08.546" v="56" actId="1076"/>
          <ac:spMkLst>
            <pc:docMk/>
            <pc:sldMk cId="411352167" sldId="386"/>
            <ac:spMk id="14" creationId="{0F46C8F3-2988-9E48-6802-070882947C7E}"/>
          </ac:spMkLst>
        </pc:spChg>
      </pc:sldChg>
      <pc:sldChg chg="modNotes">
        <pc:chgData name="Yoana Vargas Magana" userId="S::yoana.vargasmagana@ssaihq.com::98645284-05c8-4f77-a3c2-b4e7a7071414" providerId="AD" clId="Web-{77A96E9F-4AB8-40F8-9CA8-F33A7F06687C}" dt="2023-03-01T15:20:11.586" v="29"/>
        <pc:sldMkLst>
          <pc:docMk/>
          <pc:sldMk cId="3714727392" sldId="389"/>
        </pc:sldMkLst>
      </pc:sldChg>
      <pc:sldChg chg="addSp delSp modSp modNotes">
        <pc:chgData name="Yoana Vargas Magana" userId="S::yoana.vargasmagana@ssaihq.com::98645284-05c8-4f77-a3c2-b4e7a7071414" providerId="AD" clId="Web-{77A96E9F-4AB8-40F8-9CA8-F33A7F06687C}" dt="2023-03-01T15:19:38.429" v="24"/>
        <pc:sldMkLst>
          <pc:docMk/>
          <pc:sldMk cId="768687534" sldId="391"/>
        </pc:sldMkLst>
        <pc:spChg chg="add del mod">
          <ac:chgData name="Yoana Vargas Magana" userId="S::yoana.vargasmagana@ssaihq.com::98645284-05c8-4f77-a3c2-b4e7a7071414" providerId="AD" clId="Web-{77A96E9F-4AB8-40F8-9CA8-F33A7F06687C}" dt="2023-03-01T15:17:03.423" v="20"/>
          <ac:spMkLst>
            <pc:docMk/>
            <pc:sldMk cId="768687534" sldId="391"/>
            <ac:spMk id="2" creationId="{B1B7EE66-3E0B-519F-78E5-59757FCBF8A4}"/>
          </ac:spMkLst>
        </pc:spChg>
        <pc:spChg chg="mod">
          <ac:chgData name="Yoana Vargas Magana" userId="S::yoana.vargasmagana@ssaihq.com::98645284-05c8-4f77-a3c2-b4e7a7071414" providerId="AD" clId="Web-{77A96E9F-4AB8-40F8-9CA8-F33A7F06687C}" dt="2023-03-01T15:17:12.267" v="23" actId="20577"/>
          <ac:spMkLst>
            <pc:docMk/>
            <pc:sldMk cId="768687534" sldId="391"/>
            <ac:spMk id="17" creationId="{CCD01A39-1E35-B770-439B-1F8C58ABEBB8}"/>
          </ac:spMkLst>
        </pc:spChg>
      </pc:sldChg>
      <pc:sldChg chg="addSp modSp modCm">
        <pc:chgData name="Yoana Vargas Magana" userId="S::yoana.vargasmagana@ssaihq.com::98645284-05c8-4f77-a3c2-b4e7a7071414" providerId="AD" clId="Web-{77A96E9F-4AB8-40F8-9CA8-F33A7F06687C}" dt="2023-03-01T15:14:22.167" v="5" actId="20577"/>
        <pc:sldMkLst>
          <pc:docMk/>
          <pc:sldMk cId="3152302075" sldId="398"/>
        </pc:sldMkLst>
        <pc:spChg chg="add mod">
          <ac:chgData name="Yoana Vargas Magana" userId="S::yoana.vargasmagana@ssaihq.com::98645284-05c8-4f77-a3c2-b4e7a7071414" providerId="AD" clId="Web-{77A96E9F-4AB8-40F8-9CA8-F33A7F06687C}" dt="2023-03-01T15:14:22.167" v="5" actId="20577"/>
          <ac:spMkLst>
            <pc:docMk/>
            <pc:sldMk cId="3152302075" sldId="398"/>
            <ac:spMk id="6" creationId="{CB7E41E9-1092-4763-68E9-6891A714B409}"/>
          </ac:spMkLst>
        </pc:spChg>
      </pc:sldChg>
      <pc:sldChg chg="modSp modNotes">
        <pc:chgData name="Yoana Vargas Magana" userId="S::yoana.vargasmagana@ssaihq.com::98645284-05c8-4f77-a3c2-b4e7a7071414" providerId="AD" clId="Web-{77A96E9F-4AB8-40F8-9CA8-F33A7F06687C}" dt="2023-03-01T15:19:43.163" v="25"/>
        <pc:sldMkLst>
          <pc:docMk/>
          <pc:sldMk cId="1620265208" sldId="400"/>
        </pc:sldMkLst>
        <pc:spChg chg="mod">
          <ac:chgData name="Yoana Vargas Magana" userId="S::yoana.vargasmagana@ssaihq.com::98645284-05c8-4f77-a3c2-b4e7a7071414" providerId="AD" clId="Web-{77A96E9F-4AB8-40F8-9CA8-F33A7F06687C}" dt="2023-03-01T15:16:06.061" v="10" actId="20577"/>
          <ac:spMkLst>
            <pc:docMk/>
            <pc:sldMk cId="1620265208" sldId="400"/>
            <ac:spMk id="17" creationId="{CCD01A39-1E35-B770-439B-1F8C58ABEBB8}"/>
          </ac:spMkLst>
        </pc:spChg>
      </pc:sldChg>
    </pc:docChg>
  </pc:docChgLst>
  <pc:docChgLst>
    <pc:chgData name="Yoana Vargas Magana" userId="S::yoana.vargasmagana@ssaihq.com::98645284-05c8-4f77-a3c2-b4e7a7071414" providerId="AD" clId="Web-{388A3FD7-2F4A-46A4-A530-4AAE319FD456}"/>
    <pc:docChg chg="modSld">
      <pc:chgData name="Yoana Vargas Magana" userId="S::yoana.vargasmagana@ssaihq.com::98645284-05c8-4f77-a3c2-b4e7a7071414" providerId="AD" clId="Web-{388A3FD7-2F4A-46A4-A530-4AAE319FD456}" dt="2023-02-04T20:18:29.027" v="3"/>
      <pc:docMkLst>
        <pc:docMk/>
      </pc:docMkLst>
      <pc:sldChg chg="addSp delSp">
        <pc:chgData name="Yoana Vargas Magana" userId="S::yoana.vargasmagana@ssaihq.com::98645284-05c8-4f77-a3c2-b4e7a7071414" providerId="AD" clId="Web-{388A3FD7-2F4A-46A4-A530-4AAE319FD456}" dt="2023-02-04T20:18:29.027" v="3"/>
        <pc:sldMkLst>
          <pc:docMk/>
          <pc:sldMk cId="3589073645" sldId="381"/>
        </pc:sldMkLst>
        <pc:graphicFrameChg chg="add del">
          <ac:chgData name="Yoana Vargas Magana" userId="S::yoana.vargasmagana@ssaihq.com::98645284-05c8-4f77-a3c2-b4e7a7071414" providerId="AD" clId="Web-{388A3FD7-2F4A-46A4-A530-4AAE319FD456}" dt="2023-02-04T20:17:35.462" v="1"/>
          <ac:graphicFrameMkLst>
            <pc:docMk/>
            <pc:sldMk cId="3589073645" sldId="381"/>
            <ac:graphicFrameMk id="2" creationId="{B4A4672D-3F31-3472-1B4E-34A7B421FDC7}"/>
          </ac:graphicFrameMkLst>
        </pc:graphicFrameChg>
        <pc:graphicFrameChg chg="add del">
          <ac:chgData name="Yoana Vargas Magana" userId="S::yoana.vargasmagana@ssaihq.com::98645284-05c8-4f77-a3c2-b4e7a7071414" providerId="AD" clId="Web-{388A3FD7-2F4A-46A4-A530-4AAE319FD456}" dt="2023-02-04T20:18:29.027" v="3"/>
          <ac:graphicFrameMkLst>
            <pc:docMk/>
            <pc:sldMk cId="3589073645" sldId="381"/>
            <ac:graphicFrameMk id="3" creationId="{B4A4672D-3F31-3472-1B4E-34A7B421FDC7}"/>
          </ac:graphicFrameMkLst>
        </pc:graphicFrameChg>
      </pc:sldChg>
    </pc:docChg>
  </pc:docChgLst>
  <pc:docChgLst>
    <pc:chgData name="Fiona Summers" userId="S::fiona.summers@ssaihq.com::f23b180f-057b-4b38-9171-08414302f650" providerId="AD" clId="Web-{1DA7908C-F3DE-4268-B696-FEAB15556CF2}"/>
    <pc:docChg chg="addSld delSld modSld">
      <pc:chgData name="Fiona Summers" userId="S::fiona.summers@ssaihq.com::f23b180f-057b-4b38-9171-08414302f650" providerId="AD" clId="Web-{1DA7908C-F3DE-4268-B696-FEAB15556CF2}" dt="2023-02-23T18:22:17.600" v="173"/>
      <pc:docMkLst>
        <pc:docMk/>
      </pc:docMkLst>
      <pc:sldChg chg="addSp delSp modSp del">
        <pc:chgData name="Fiona Summers" userId="S::fiona.summers@ssaihq.com::f23b180f-057b-4b38-9171-08414302f650" providerId="AD" clId="Web-{1DA7908C-F3DE-4268-B696-FEAB15556CF2}" dt="2023-02-23T18:22:17.600" v="173"/>
        <pc:sldMkLst>
          <pc:docMk/>
          <pc:sldMk cId="2322207510" sldId="379"/>
        </pc:sldMkLst>
        <pc:picChg chg="add del mod">
          <ac:chgData name="Fiona Summers" userId="S::fiona.summers@ssaihq.com::f23b180f-057b-4b38-9171-08414302f650" providerId="AD" clId="Web-{1DA7908C-F3DE-4268-B696-FEAB15556CF2}" dt="2023-02-23T17:29:20.343" v="1"/>
          <ac:picMkLst>
            <pc:docMk/>
            <pc:sldMk cId="2322207510" sldId="379"/>
            <ac:picMk id="28" creationId="{30257B24-1EBB-D926-8592-3B5576494B52}"/>
          </ac:picMkLst>
        </pc:picChg>
        <pc:picChg chg="add del mod">
          <ac:chgData name="Fiona Summers" userId="S::fiona.summers@ssaihq.com::f23b180f-057b-4b38-9171-08414302f650" providerId="AD" clId="Web-{1DA7908C-F3DE-4268-B696-FEAB15556CF2}" dt="2023-02-23T17:35:12.806" v="18"/>
          <ac:picMkLst>
            <pc:docMk/>
            <pc:sldMk cId="2322207510" sldId="379"/>
            <ac:picMk id="29" creationId="{EF911672-624F-88C4-2407-B9A9EFED4AD4}"/>
          </ac:picMkLst>
        </pc:picChg>
        <pc:picChg chg="add del mod">
          <ac:chgData name="Fiona Summers" userId="S::fiona.summers@ssaihq.com::f23b180f-057b-4b38-9171-08414302f650" providerId="AD" clId="Web-{1DA7908C-F3DE-4268-B696-FEAB15556CF2}" dt="2023-02-23T17:34:25.945" v="13"/>
          <ac:picMkLst>
            <pc:docMk/>
            <pc:sldMk cId="2322207510" sldId="379"/>
            <ac:picMk id="30" creationId="{A808511A-8F9B-B414-40AE-47D1AD104BB0}"/>
          </ac:picMkLst>
        </pc:picChg>
      </pc:sldChg>
      <pc:sldChg chg="addSp delSp modSp add replId addAnim delAnim modAnim">
        <pc:chgData name="Fiona Summers" userId="S::fiona.summers@ssaihq.com::f23b180f-057b-4b38-9171-08414302f650" providerId="AD" clId="Web-{1DA7908C-F3DE-4268-B696-FEAB15556CF2}" dt="2023-02-23T18:02:40.881" v="62" actId="1076"/>
        <pc:sldMkLst>
          <pc:docMk/>
          <pc:sldMk cId="865586945" sldId="383"/>
        </pc:sldMkLst>
        <pc:spChg chg="del mod">
          <ac:chgData name="Fiona Summers" userId="S::fiona.summers@ssaihq.com::f23b180f-057b-4b38-9171-08414302f650" providerId="AD" clId="Web-{1DA7908C-F3DE-4268-B696-FEAB15556CF2}" dt="2023-02-23T17:36:15.855" v="27"/>
          <ac:spMkLst>
            <pc:docMk/>
            <pc:sldMk cId="865586945" sldId="383"/>
            <ac:spMk id="90" creationId="{32B7E710-42A4-BFE1-B09D-CA9C5A07B13C}"/>
          </ac:spMkLst>
        </pc:spChg>
        <pc:spChg chg="del">
          <ac:chgData name="Fiona Summers" userId="S::fiona.summers@ssaihq.com::f23b180f-057b-4b38-9171-08414302f650" providerId="AD" clId="Web-{1DA7908C-F3DE-4268-B696-FEAB15556CF2}" dt="2023-02-23T17:36:08.839" v="23"/>
          <ac:spMkLst>
            <pc:docMk/>
            <pc:sldMk cId="865586945" sldId="383"/>
            <ac:spMk id="95" creationId="{16ED81F0-019C-B07D-ACCD-372456B74232}"/>
          </ac:spMkLst>
        </pc:spChg>
        <pc:spChg chg="add mod">
          <ac:chgData name="Fiona Summers" userId="S::fiona.summers@ssaihq.com::f23b180f-057b-4b38-9171-08414302f650" providerId="AD" clId="Web-{1DA7908C-F3DE-4268-B696-FEAB15556CF2}" dt="2023-02-23T17:55:46.183" v="48" actId="1076"/>
          <ac:spMkLst>
            <pc:docMk/>
            <pc:sldMk cId="865586945" sldId="383"/>
            <ac:spMk id="223" creationId="{F4AE1FE5-1898-7DFE-B167-5C220704C8AD}"/>
          </ac:spMkLst>
        </pc:spChg>
        <pc:spChg chg="add mod">
          <ac:chgData name="Fiona Summers" userId="S::fiona.summers@ssaihq.com::f23b180f-057b-4b38-9171-08414302f650" providerId="AD" clId="Web-{1DA7908C-F3DE-4268-B696-FEAB15556CF2}" dt="2023-02-23T18:01:56.162" v="55" actId="14100"/>
          <ac:spMkLst>
            <pc:docMk/>
            <pc:sldMk cId="865586945" sldId="383"/>
            <ac:spMk id="239" creationId="{9D20FAA7-D233-51D8-6133-A730DA19556A}"/>
          </ac:spMkLst>
        </pc:spChg>
        <pc:spChg chg="add mod">
          <ac:chgData name="Fiona Summers" userId="S::fiona.summers@ssaihq.com::f23b180f-057b-4b38-9171-08414302f650" providerId="AD" clId="Web-{1DA7908C-F3DE-4268-B696-FEAB15556CF2}" dt="2023-02-23T18:02:40.881" v="62" actId="1076"/>
          <ac:spMkLst>
            <pc:docMk/>
            <pc:sldMk cId="865586945" sldId="383"/>
            <ac:spMk id="240" creationId="{3BC28810-3242-3FF9-9F72-678854342AD7}"/>
          </ac:spMkLst>
        </pc:spChg>
        <pc:grpChg chg="del">
          <ac:chgData name="Fiona Summers" userId="S::fiona.summers@ssaihq.com::f23b180f-057b-4b38-9171-08414302f650" providerId="AD" clId="Web-{1DA7908C-F3DE-4268-B696-FEAB15556CF2}" dt="2023-02-23T17:36:12.839" v="25"/>
          <ac:grpSpMkLst>
            <pc:docMk/>
            <pc:sldMk cId="865586945" sldId="383"/>
            <ac:grpSpMk id="89" creationId="{D4A12AB6-ABEB-89D2-F470-35BDD2322EBF}"/>
          </ac:grpSpMkLst>
        </pc:grpChg>
        <pc:grpChg chg="del">
          <ac:chgData name="Fiona Summers" userId="S::fiona.summers@ssaihq.com::f23b180f-057b-4b38-9171-08414302f650" providerId="AD" clId="Web-{1DA7908C-F3DE-4268-B696-FEAB15556CF2}" dt="2023-02-23T17:36:10.776" v="24"/>
          <ac:grpSpMkLst>
            <pc:docMk/>
            <pc:sldMk cId="865586945" sldId="383"/>
            <ac:grpSpMk id="91" creationId="{2688386B-707F-520D-480D-0804D72AB55D}"/>
          </ac:grpSpMkLst>
        </pc:grpChg>
        <pc:graphicFrameChg chg="mod modGraphic">
          <ac:chgData name="Fiona Summers" userId="S::fiona.summers@ssaihq.com::f23b180f-057b-4b38-9171-08414302f650" providerId="AD" clId="Web-{1DA7908C-F3DE-4268-B696-FEAB15556CF2}" dt="2023-02-23T17:48:55.609" v="40" actId="14100"/>
          <ac:graphicFrameMkLst>
            <pc:docMk/>
            <pc:sldMk cId="865586945" sldId="383"/>
            <ac:graphicFrameMk id="2" creationId="{532B7F1E-A5F7-85A5-660C-A2CCA08B5974}"/>
          </ac:graphicFrameMkLst>
        </pc:graphicFrameChg>
      </pc:sldChg>
      <pc:sldChg chg="new del">
        <pc:chgData name="Fiona Summers" userId="S::fiona.summers@ssaihq.com::f23b180f-057b-4b38-9171-08414302f650" providerId="AD" clId="Web-{1DA7908C-F3DE-4268-B696-FEAB15556CF2}" dt="2023-02-23T18:03:03.382" v="64"/>
        <pc:sldMkLst>
          <pc:docMk/>
          <pc:sldMk cId="5985530" sldId="384"/>
        </pc:sldMkLst>
      </pc:sldChg>
      <pc:sldChg chg="addSp delSp modSp add replId addAnim delAnim modAnim">
        <pc:chgData name="Fiona Summers" userId="S::fiona.summers@ssaihq.com::f23b180f-057b-4b38-9171-08414302f650" providerId="AD" clId="Web-{1DA7908C-F3DE-4268-B696-FEAB15556CF2}" dt="2023-02-23T18:21:50.912" v="172"/>
        <pc:sldMkLst>
          <pc:docMk/>
          <pc:sldMk cId="3980171448" sldId="384"/>
        </pc:sldMkLst>
        <pc:spChg chg="add del mod">
          <ac:chgData name="Fiona Summers" userId="S::fiona.summers@ssaihq.com::f23b180f-057b-4b38-9171-08414302f650" providerId="AD" clId="Web-{1DA7908C-F3DE-4268-B696-FEAB15556CF2}" dt="2023-02-23T18:09:09.845" v="118"/>
          <ac:spMkLst>
            <pc:docMk/>
            <pc:sldMk cId="3980171448" sldId="384"/>
            <ac:spMk id="62" creationId="{03C4A628-8FEA-A4F2-79A5-50D5106CA12C}"/>
          </ac:spMkLst>
        </pc:spChg>
        <pc:spChg chg="add mod">
          <ac:chgData name="Fiona Summers" userId="S::fiona.summers@ssaihq.com::f23b180f-057b-4b38-9171-08414302f650" providerId="AD" clId="Web-{1DA7908C-F3DE-4268-B696-FEAB15556CF2}" dt="2023-02-23T18:16:09.825" v="152" actId="1076"/>
          <ac:spMkLst>
            <pc:docMk/>
            <pc:sldMk cId="3980171448" sldId="384"/>
            <ac:spMk id="202" creationId="{05A6D557-2F07-49ED-CA61-B3117179DF04}"/>
          </ac:spMkLst>
        </pc:spChg>
        <pc:spChg chg="del">
          <ac:chgData name="Fiona Summers" userId="S::fiona.summers@ssaihq.com::f23b180f-057b-4b38-9171-08414302f650" providerId="AD" clId="Web-{1DA7908C-F3DE-4268-B696-FEAB15556CF2}" dt="2023-02-23T18:03:25.039" v="67"/>
          <ac:spMkLst>
            <pc:docMk/>
            <pc:sldMk cId="3980171448" sldId="384"/>
            <ac:spMk id="223" creationId="{F4AE1FE5-1898-7DFE-B167-5C220704C8AD}"/>
          </ac:spMkLst>
        </pc:spChg>
        <pc:spChg chg="del">
          <ac:chgData name="Fiona Summers" userId="S::fiona.summers@ssaihq.com::f23b180f-057b-4b38-9171-08414302f650" providerId="AD" clId="Web-{1DA7908C-F3DE-4268-B696-FEAB15556CF2}" dt="2023-02-23T18:03:57.165" v="71"/>
          <ac:spMkLst>
            <pc:docMk/>
            <pc:sldMk cId="3980171448" sldId="384"/>
            <ac:spMk id="239" creationId="{9D20FAA7-D233-51D8-6133-A730DA19556A}"/>
          </ac:spMkLst>
        </pc:spChg>
        <pc:spChg chg="del">
          <ac:chgData name="Fiona Summers" userId="S::fiona.summers@ssaihq.com::f23b180f-057b-4b38-9171-08414302f650" providerId="AD" clId="Web-{1DA7908C-F3DE-4268-B696-FEAB15556CF2}" dt="2023-02-23T18:03:55.618" v="70"/>
          <ac:spMkLst>
            <pc:docMk/>
            <pc:sldMk cId="3980171448" sldId="384"/>
            <ac:spMk id="240" creationId="{3BC28810-3242-3FF9-9F72-678854342AD7}"/>
          </ac:spMkLst>
        </pc:spChg>
        <pc:spChg chg="add mod">
          <ac:chgData name="Fiona Summers" userId="S::fiona.summers@ssaihq.com::f23b180f-057b-4b38-9171-08414302f650" providerId="AD" clId="Web-{1DA7908C-F3DE-4268-B696-FEAB15556CF2}" dt="2023-02-23T18:21:23.177" v="168"/>
          <ac:spMkLst>
            <pc:docMk/>
            <pc:sldMk cId="3980171448" sldId="384"/>
            <ac:spMk id="305" creationId="{FF815571-12FF-6BDD-4374-EECCB3E20413}"/>
          </ac:spMkLst>
        </pc:spChg>
        <pc:spChg chg="add mod">
          <ac:chgData name="Fiona Summers" userId="S::fiona.summers@ssaihq.com::f23b180f-057b-4b38-9171-08414302f650" providerId="AD" clId="Web-{1DA7908C-F3DE-4268-B696-FEAB15556CF2}" dt="2023-02-23T18:21:38.427" v="169"/>
          <ac:spMkLst>
            <pc:docMk/>
            <pc:sldMk cId="3980171448" sldId="384"/>
            <ac:spMk id="306" creationId="{FFD77433-27FA-DA1B-1606-7D88E0EA3DB8}"/>
          </ac:spMkLst>
        </pc:spChg>
        <pc:spChg chg="add mod">
          <ac:chgData name="Fiona Summers" userId="S::fiona.summers@ssaihq.com::f23b180f-057b-4b38-9171-08414302f650" providerId="AD" clId="Web-{1DA7908C-F3DE-4268-B696-FEAB15556CF2}" dt="2023-02-23T18:21:43.662" v="170"/>
          <ac:spMkLst>
            <pc:docMk/>
            <pc:sldMk cId="3980171448" sldId="384"/>
            <ac:spMk id="307" creationId="{19D58832-D9F0-AB3F-B9B6-BA0E9E8E61C0}"/>
          </ac:spMkLst>
        </pc:spChg>
        <pc:spChg chg="add mod">
          <ac:chgData name="Fiona Summers" userId="S::fiona.summers@ssaihq.com::f23b180f-057b-4b38-9171-08414302f650" providerId="AD" clId="Web-{1DA7908C-F3DE-4268-B696-FEAB15556CF2}" dt="2023-02-23T18:21:47.709" v="171"/>
          <ac:spMkLst>
            <pc:docMk/>
            <pc:sldMk cId="3980171448" sldId="384"/>
            <ac:spMk id="308" creationId="{BA4982EA-A48D-7C78-C98D-CCCEF68B3D62}"/>
          </ac:spMkLst>
        </pc:spChg>
        <pc:spChg chg="add mod">
          <ac:chgData name="Fiona Summers" userId="S::fiona.summers@ssaihq.com::f23b180f-057b-4b38-9171-08414302f650" providerId="AD" clId="Web-{1DA7908C-F3DE-4268-B696-FEAB15556CF2}" dt="2023-02-23T18:21:50.912" v="172"/>
          <ac:spMkLst>
            <pc:docMk/>
            <pc:sldMk cId="3980171448" sldId="384"/>
            <ac:spMk id="309" creationId="{7FDE79CD-E138-A580-8E44-5AC490F24400}"/>
          </ac:spMkLst>
        </pc:spChg>
        <pc:graphicFrameChg chg="mod modGraphic">
          <ac:chgData name="Fiona Summers" userId="S::fiona.summers@ssaihq.com::f23b180f-057b-4b38-9171-08414302f650" providerId="AD" clId="Web-{1DA7908C-F3DE-4268-B696-FEAB15556CF2}" dt="2023-02-23T18:19:38.440" v="161" actId="1076"/>
          <ac:graphicFrameMkLst>
            <pc:docMk/>
            <pc:sldMk cId="3980171448" sldId="384"/>
            <ac:graphicFrameMk id="2" creationId="{532B7F1E-A5F7-85A5-660C-A2CCA08B5974}"/>
          </ac:graphicFrameMkLst>
        </pc:graphicFrameChg>
      </pc:sldChg>
    </pc:docChg>
  </pc:docChgLst>
  <pc:docChgLst>
    <pc:chgData name="Yoana Vargas Magana" userId="S::yoana.vargasmagana@ssaihq.com::98645284-05c8-4f77-a3c2-b4e7a7071414" providerId="AD" clId="Web-{492B71F3-A2E2-45FE-B30F-8A6611D2DEB8}"/>
    <pc:docChg chg="modSld">
      <pc:chgData name="Yoana Vargas Magana" userId="S::yoana.vargasmagana@ssaihq.com::98645284-05c8-4f77-a3c2-b4e7a7071414" providerId="AD" clId="Web-{492B71F3-A2E2-45FE-B30F-8A6611D2DEB8}" dt="2023-03-14T19:00:20.323" v="5"/>
      <pc:docMkLst>
        <pc:docMk/>
      </pc:docMkLst>
      <pc:sldChg chg="addSp delSp modSp">
        <pc:chgData name="Yoana Vargas Magana" userId="S::yoana.vargasmagana@ssaihq.com::98645284-05c8-4f77-a3c2-b4e7a7071414" providerId="AD" clId="Web-{492B71F3-A2E2-45FE-B30F-8A6611D2DEB8}" dt="2023-03-14T19:00:20.323" v="5"/>
        <pc:sldMkLst>
          <pc:docMk/>
          <pc:sldMk cId="2274045628" sldId="432"/>
        </pc:sldMkLst>
        <pc:graphicFrameChg chg="add del mod">
          <ac:chgData name="Yoana Vargas Magana" userId="S::yoana.vargasmagana@ssaihq.com::98645284-05c8-4f77-a3c2-b4e7a7071414" providerId="AD" clId="Web-{492B71F3-A2E2-45FE-B30F-8A6611D2DEB8}" dt="2023-03-14T19:00:19.276" v="4"/>
          <ac:graphicFrameMkLst>
            <pc:docMk/>
            <pc:sldMk cId="2274045628" sldId="432"/>
            <ac:graphicFrameMk id="2" creationId="{550E6D66-FA1A-BD87-5A5E-3BE5932604C5}"/>
          </ac:graphicFrameMkLst>
        </pc:graphicFrameChg>
        <pc:graphicFrameChg chg="add del mod">
          <ac:chgData name="Yoana Vargas Magana" userId="S::yoana.vargasmagana@ssaihq.com::98645284-05c8-4f77-a3c2-b4e7a7071414" providerId="AD" clId="Web-{492B71F3-A2E2-45FE-B30F-8A6611D2DEB8}" dt="2023-03-14T19:00:20.323" v="5"/>
          <ac:graphicFrameMkLst>
            <pc:docMk/>
            <pc:sldMk cId="2274045628" sldId="432"/>
            <ac:graphicFrameMk id="4" creationId="{7ACDF6B6-E839-57D1-829C-02D83E4BF90A}"/>
          </ac:graphicFrameMkLst>
        </pc:graphicFrameChg>
      </pc:sldChg>
    </pc:docChg>
  </pc:docChgLst>
  <pc:docChgLst>
    <pc:chgData name="Cecil Byles" userId="S::robert.byles@ssaihq.com::c798ae76-1ca0-48cd-999b-80a00bd13fc4" providerId="AD" clId="Web-{A74643A5-A38E-1CE1-136C-E660B7640696}"/>
    <pc:docChg chg="mod modSld">
      <pc:chgData name="Cecil Byles" userId="S::robert.byles@ssaihq.com::c798ae76-1ca0-48cd-999b-80a00bd13fc4" providerId="AD" clId="Web-{A74643A5-A38E-1CE1-136C-E660B7640696}" dt="2023-02-09T17:18:21.662" v="16"/>
      <pc:docMkLst>
        <pc:docMk/>
      </pc:docMkLst>
      <pc:sldChg chg="addCm modCm">
        <pc:chgData name="Cecil Byles" userId="S::robert.byles@ssaihq.com::c798ae76-1ca0-48cd-999b-80a00bd13fc4" providerId="AD" clId="Web-{A74643A5-A38E-1CE1-136C-E660B7640696}" dt="2023-02-09T17:06:51.280" v="11"/>
        <pc:sldMkLst>
          <pc:docMk/>
          <pc:sldMk cId="3646699976" sldId="282"/>
        </pc:sldMkLst>
      </pc:sldChg>
      <pc:sldChg chg="modSp addCm">
        <pc:chgData name="Cecil Byles" userId="S::robert.byles@ssaihq.com::c798ae76-1ca0-48cd-999b-80a00bd13fc4" providerId="AD" clId="Web-{A74643A5-A38E-1CE1-136C-E660B7640696}" dt="2023-02-09T16:59:12.594" v="6" actId="1076"/>
        <pc:sldMkLst>
          <pc:docMk/>
          <pc:sldMk cId="2905658958" sldId="324"/>
        </pc:sldMkLst>
        <pc:spChg chg="mod">
          <ac:chgData name="Cecil Byles" userId="S::robert.byles@ssaihq.com::c798ae76-1ca0-48cd-999b-80a00bd13fc4" providerId="AD" clId="Web-{A74643A5-A38E-1CE1-136C-E660B7640696}" dt="2023-02-09T16:59:12.594" v="6" actId="1076"/>
          <ac:spMkLst>
            <pc:docMk/>
            <pc:sldMk cId="2905658958" sldId="324"/>
            <ac:spMk id="201" creationId="{9CB07A1B-A5EC-E595-2241-3E028764ED5C}"/>
          </ac:spMkLst>
        </pc:spChg>
      </pc:sldChg>
      <pc:sldChg chg="modCm">
        <pc:chgData name="Cecil Byles" userId="S::robert.byles@ssaihq.com::c798ae76-1ca0-48cd-999b-80a00bd13fc4" providerId="AD" clId="Web-{A74643A5-A38E-1CE1-136C-E660B7640696}" dt="2023-02-09T17:16:40.909" v="15"/>
        <pc:sldMkLst>
          <pc:docMk/>
          <pc:sldMk cId="3934750962" sldId="378"/>
        </pc:sldMkLst>
      </pc:sldChg>
      <pc:sldChg chg="addCm modCm">
        <pc:chgData name="Cecil Byles" userId="S::robert.byles@ssaihq.com::c798ae76-1ca0-48cd-999b-80a00bd13fc4" providerId="AD" clId="Web-{A74643A5-A38E-1CE1-136C-E660B7640696}" dt="2023-02-09T17:10:29.662" v="13"/>
        <pc:sldMkLst>
          <pc:docMk/>
          <pc:sldMk cId="2322207510" sldId="379"/>
        </pc:sldMkLst>
      </pc:sldChg>
      <pc:sldChg chg="addCm">
        <pc:chgData name="Cecil Byles" userId="S::robert.byles@ssaihq.com::c798ae76-1ca0-48cd-999b-80a00bd13fc4" providerId="AD" clId="Web-{A74643A5-A38E-1CE1-136C-E660B7640696}" dt="2023-02-09T17:18:21.662" v="16"/>
        <pc:sldMkLst>
          <pc:docMk/>
          <pc:sldMk cId="3951590146" sldId="380"/>
        </pc:sldMkLst>
      </pc:sldChg>
      <pc:sldChg chg="addCm">
        <pc:chgData name="Cecil Byles" userId="S::robert.byles@ssaihq.com::c798ae76-1ca0-48cd-999b-80a00bd13fc4" providerId="AD" clId="Web-{A74643A5-A38E-1CE1-136C-E660B7640696}" dt="2023-02-09T17:16:06.079" v="14"/>
        <pc:sldMkLst>
          <pc:docMk/>
          <pc:sldMk cId="2827675755" sldId="382"/>
        </pc:sldMkLst>
      </pc:sldChg>
    </pc:docChg>
  </pc:docChgLst>
  <pc:docChgLst>
    <pc:chgData name="Piper Christian" userId="S::lauren.christian@ssaihq.com::13f16325-60b8-4efa-b626-a0a7da769406" providerId="AD" clId="Web-{7B15CD06-BF91-4CA1-9767-E0F33C578905}"/>
    <pc:docChg chg="modSld">
      <pc:chgData name="Piper Christian" userId="S::lauren.christian@ssaihq.com::13f16325-60b8-4efa-b626-a0a7da769406" providerId="AD" clId="Web-{7B15CD06-BF91-4CA1-9767-E0F33C578905}" dt="2023-02-10T01:43:17.568" v="29"/>
      <pc:docMkLst>
        <pc:docMk/>
      </pc:docMkLst>
      <pc:sldChg chg="modSp addCm delCm">
        <pc:chgData name="Piper Christian" userId="S::lauren.christian@ssaihq.com::13f16325-60b8-4efa-b626-a0a7da769406" providerId="AD" clId="Web-{7B15CD06-BF91-4CA1-9767-E0F33C578905}" dt="2023-02-10T01:43:17.568" v="29"/>
        <pc:sldMkLst>
          <pc:docMk/>
          <pc:sldMk cId="3646699976" sldId="282"/>
        </pc:sldMkLst>
        <pc:spChg chg="mod">
          <ac:chgData name="Piper Christian" userId="S::lauren.christian@ssaihq.com::13f16325-60b8-4efa-b626-a0a7da769406" providerId="AD" clId="Web-{7B15CD06-BF91-4CA1-9767-E0F33C578905}" dt="2023-02-10T01:43:16.756" v="28" actId="20577"/>
          <ac:spMkLst>
            <pc:docMk/>
            <pc:sldMk cId="3646699976" sldId="282"/>
            <ac:spMk id="8" creationId="{836F84E0-951A-4946-80AA-536954741872}"/>
          </ac:spMkLst>
        </pc:spChg>
      </pc:sldChg>
      <pc:sldChg chg="addCm delCm">
        <pc:chgData name="Piper Christian" userId="S::lauren.christian@ssaihq.com::13f16325-60b8-4efa-b626-a0a7da769406" providerId="AD" clId="Web-{7B15CD06-BF91-4CA1-9767-E0F33C578905}" dt="2023-02-10T01:43:11.521" v="15"/>
        <pc:sldMkLst>
          <pc:docMk/>
          <pc:sldMk cId="3934750962" sldId="378"/>
        </pc:sldMkLst>
      </pc:sldChg>
    </pc:docChg>
  </pc:docChgLst>
  <pc:docChgLst>
    <pc:chgData name="Yoana Vargas Magana" userId="S::yoana.vargasmagana@ssaihq.com::98645284-05c8-4f77-a3c2-b4e7a7071414" providerId="AD" clId="Web-{918448AA-BF7A-42A3-B121-3063ACB889C6}"/>
    <pc:docChg chg="addSld delSld modSld addMainMaster">
      <pc:chgData name="Yoana Vargas Magana" userId="S::yoana.vargasmagana@ssaihq.com::98645284-05c8-4f77-a3c2-b4e7a7071414" providerId="AD" clId="Web-{918448AA-BF7A-42A3-B121-3063ACB889C6}" dt="2023-02-04T21:02:43.791" v="7"/>
      <pc:docMkLst>
        <pc:docMk/>
      </pc:docMkLst>
      <pc:sldChg chg="addSp delSp modSp">
        <pc:chgData name="Yoana Vargas Magana" userId="S::yoana.vargasmagana@ssaihq.com::98645284-05c8-4f77-a3c2-b4e7a7071414" providerId="AD" clId="Web-{918448AA-BF7A-42A3-B121-3063ACB889C6}" dt="2023-02-04T21:01:11.272" v="3"/>
        <pc:sldMkLst>
          <pc:docMk/>
          <pc:sldMk cId="3589073645" sldId="381"/>
        </pc:sldMkLst>
        <pc:picChg chg="add del mod">
          <ac:chgData name="Yoana Vargas Magana" userId="S::yoana.vargasmagana@ssaihq.com::98645284-05c8-4f77-a3c2-b4e7a7071414" providerId="AD" clId="Web-{918448AA-BF7A-42A3-B121-3063ACB889C6}" dt="2023-02-04T21:01:11.272" v="3"/>
          <ac:picMkLst>
            <pc:docMk/>
            <pc:sldMk cId="3589073645" sldId="381"/>
            <ac:picMk id="2" creationId="{595EDAD5-2D16-3F6B-9BAB-5A04870C7622}"/>
          </ac:picMkLst>
        </pc:picChg>
      </pc:sldChg>
      <pc:sldChg chg="modSp add del">
        <pc:chgData name="Yoana Vargas Magana" userId="S::yoana.vargasmagana@ssaihq.com::98645284-05c8-4f77-a3c2-b4e7a7071414" providerId="AD" clId="Web-{918448AA-BF7A-42A3-B121-3063ACB889C6}" dt="2023-02-04T21:02:43.791" v="7"/>
        <pc:sldMkLst>
          <pc:docMk/>
          <pc:sldMk cId="1379575164" sldId="382"/>
        </pc:sldMkLst>
        <pc:graphicFrameChg chg="mod">
          <ac:chgData name="Yoana Vargas Magana" userId="S::yoana.vargasmagana@ssaihq.com::98645284-05c8-4f77-a3c2-b4e7a7071414" providerId="AD" clId="Web-{918448AA-BF7A-42A3-B121-3063ACB889C6}" dt="2023-02-04T21:02:32.228" v="6" actId="1076"/>
          <ac:graphicFrameMkLst>
            <pc:docMk/>
            <pc:sldMk cId="1379575164" sldId="382"/>
            <ac:graphicFrameMk id="4" creationId="{01FF5F17-EE1C-FCFE-0D12-BD39DBD36E1B}"/>
          </ac:graphicFrameMkLst>
        </pc:graphicFrameChg>
      </pc:sldChg>
      <pc:sldMasterChg chg="add addSldLayout">
        <pc:chgData name="Yoana Vargas Magana" userId="S::yoana.vargasmagana@ssaihq.com::98645284-05c8-4f77-a3c2-b4e7a7071414" providerId="AD" clId="Web-{918448AA-BF7A-42A3-B121-3063ACB889C6}" dt="2023-02-04T21:02:25.571" v="4"/>
        <pc:sldMasterMkLst>
          <pc:docMk/>
          <pc:sldMasterMk cId="2747122780" sldId="2147483648"/>
        </pc:sldMasterMkLst>
        <pc:sldLayoutChg chg="add">
          <pc:chgData name="Yoana Vargas Magana" userId="S::yoana.vargasmagana@ssaihq.com::98645284-05c8-4f77-a3c2-b4e7a7071414" providerId="AD" clId="Web-{918448AA-BF7A-42A3-B121-3063ACB889C6}" dt="2023-02-04T21:02:25.571" v="4"/>
          <pc:sldLayoutMkLst>
            <pc:docMk/>
            <pc:sldMasterMk cId="2747122780" sldId="2147483648"/>
            <pc:sldLayoutMk cId="1386365054" sldId="2147483649"/>
          </pc:sldLayoutMkLst>
        </pc:sldLayoutChg>
        <pc:sldLayoutChg chg="add">
          <pc:chgData name="Yoana Vargas Magana" userId="S::yoana.vargasmagana@ssaihq.com::98645284-05c8-4f77-a3c2-b4e7a7071414" providerId="AD" clId="Web-{918448AA-BF7A-42A3-B121-3063ACB889C6}" dt="2023-02-04T21:02:25.571" v="4"/>
          <pc:sldLayoutMkLst>
            <pc:docMk/>
            <pc:sldMasterMk cId="2747122780" sldId="2147483648"/>
            <pc:sldLayoutMk cId="3371179726" sldId="2147483650"/>
          </pc:sldLayoutMkLst>
        </pc:sldLayoutChg>
        <pc:sldLayoutChg chg="add">
          <pc:chgData name="Yoana Vargas Magana" userId="S::yoana.vargasmagana@ssaihq.com::98645284-05c8-4f77-a3c2-b4e7a7071414" providerId="AD" clId="Web-{918448AA-BF7A-42A3-B121-3063ACB889C6}" dt="2023-02-04T21:02:25.571" v="4"/>
          <pc:sldLayoutMkLst>
            <pc:docMk/>
            <pc:sldMasterMk cId="2747122780" sldId="2147483648"/>
            <pc:sldLayoutMk cId="1568650284" sldId="2147483651"/>
          </pc:sldLayoutMkLst>
        </pc:sldLayoutChg>
        <pc:sldLayoutChg chg="add">
          <pc:chgData name="Yoana Vargas Magana" userId="S::yoana.vargasmagana@ssaihq.com::98645284-05c8-4f77-a3c2-b4e7a7071414" providerId="AD" clId="Web-{918448AA-BF7A-42A3-B121-3063ACB889C6}" dt="2023-02-04T21:02:25.571" v="4"/>
          <pc:sldLayoutMkLst>
            <pc:docMk/>
            <pc:sldMasterMk cId="2747122780" sldId="2147483648"/>
            <pc:sldLayoutMk cId="2537330393" sldId="2147483652"/>
          </pc:sldLayoutMkLst>
        </pc:sldLayoutChg>
        <pc:sldLayoutChg chg="add">
          <pc:chgData name="Yoana Vargas Magana" userId="S::yoana.vargasmagana@ssaihq.com::98645284-05c8-4f77-a3c2-b4e7a7071414" providerId="AD" clId="Web-{918448AA-BF7A-42A3-B121-3063ACB889C6}" dt="2023-02-04T21:02:25.571" v="4"/>
          <pc:sldLayoutMkLst>
            <pc:docMk/>
            <pc:sldMasterMk cId="2747122780" sldId="2147483648"/>
            <pc:sldLayoutMk cId="4086106632" sldId="2147483653"/>
          </pc:sldLayoutMkLst>
        </pc:sldLayoutChg>
        <pc:sldLayoutChg chg="add">
          <pc:chgData name="Yoana Vargas Magana" userId="S::yoana.vargasmagana@ssaihq.com::98645284-05c8-4f77-a3c2-b4e7a7071414" providerId="AD" clId="Web-{918448AA-BF7A-42A3-B121-3063ACB889C6}" dt="2023-02-04T21:02:25.571" v="4"/>
          <pc:sldLayoutMkLst>
            <pc:docMk/>
            <pc:sldMasterMk cId="2747122780" sldId="2147483648"/>
            <pc:sldLayoutMk cId="1396227043" sldId="2147483654"/>
          </pc:sldLayoutMkLst>
        </pc:sldLayoutChg>
        <pc:sldLayoutChg chg="add">
          <pc:chgData name="Yoana Vargas Magana" userId="S::yoana.vargasmagana@ssaihq.com::98645284-05c8-4f77-a3c2-b4e7a7071414" providerId="AD" clId="Web-{918448AA-BF7A-42A3-B121-3063ACB889C6}" dt="2023-02-04T21:02:25.571" v="4"/>
          <pc:sldLayoutMkLst>
            <pc:docMk/>
            <pc:sldMasterMk cId="2747122780" sldId="2147483648"/>
            <pc:sldLayoutMk cId="2198875222" sldId="2147483655"/>
          </pc:sldLayoutMkLst>
        </pc:sldLayoutChg>
        <pc:sldLayoutChg chg="add">
          <pc:chgData name="Yoana Vargas Magana" userId="S::yoana.vargasmagana@ssaihq.com::98645284-05c8-4f77-a3c2-b4e7a7071414" providerId="AD" clId="Web-{918448AA-BF7A-42A3-B121-3063ACB889C6}" dt="2023-02-04T21:02:25.571" v="4"/>
          <pc:sldLayoutMkLst>
            <pc:docMk/>
            <pc:sldMasterMk cId="2747122780" sldId="2147483648"/>
            <pc:sldLayoutMk cId="4157411383" sldId="2147483656"/>
          </pc:sldLayoutMkLst>
        </pc:sldLayoutChg>
        <pc:sldLayoutChg chg="add">
          <pc:chgData name="Yoana Vargas Magana" userId="S::yoana.vargasmagana@ssaihq.com::98645284-05c8-4f77-a3c2-b4e7a7071414" providerId="AD" clId="Web-{918448AA-BF7A-42A3-B121-3063ACB889C6}" dt="2023-02-04T21:02:25.571" v="4"/>
          <pc:sldLayoutMkLst>
            <pc:docMk/>
            <pc:sldMasterMk cId="2747122780" sldId="2147483648"/>
            <pc:sldLayoutMk cId="2018750815" sldId="2147483657"/>
          </pc:sldLayoutMkLst>
        </pc:sldLayoutChg>
        <pc:sldLayoutChg chg="add">
          <pc:chgData name="Yoana Vargas Magana" userId="S::yoana.vargasmagana@ssaihq.com::98645284-05c8-4f77-a3c2-b4e7a7071414" providerId="AD" clId="Web-{918448AA-BF7A-42A3-B121-3063ACB889C6}" dt="2023-02-04T21:02:25.571" v="4"/>
          <pc:sldLayoutMkLst>
            <pc:docMk/>
            <pc:sldMasterMk cId="2747122780" sldId="2147483648"/>
            <pc:sldLayoutMk cId="678799266" sldId="2147483658"/>
          </pc:sldLayoutMkLst>
        </pc:sldLayoutChg>
        <pc:sldLayoutChg chg="add">
          <pc:chgData name="Yoana Vargas Magana" userId="S::yoana.vargasmagana@ssaihq.com::98645284-05c8-4f77-a3c2-b4e7a7071414" providerId="AD" clId="Web-{918448AA-BF7A-42A3-B121-3063ACB889C6}" dt="2023-02-04T21:02:25.571" v="4"/>
          <pc:sldLayoutMkLst>
            <pc:docMk/>
            <pc:sldMasterMk cId="2747122780" sldId="2147483648"/>
            <pc:sldLayoutMk cId="304003178" sldId="2147483659"/>
          </pc:sldLayoutMkLst>
        </pc:sldLayoutChg>
      </pc:sldMasterChg>
    </pc:docChg>
  </pc:docChgLst>
  <pc:docChgLst>
    <pc:chgData name="Lauren Christian" userId="S::lauren.christian@ssaihq.com::13f16325-60b8-4efa-b626-a0a7da769406" providerId="AD" clId="Web-{3F650726-61C9-45D5-8AA8-9EE9F1D42F3D}"/>
    <pc:docChg chg="modSld">
      <pc:chgData name="Lauren Christian" userId="S::lauren.christian@ssaihq.com::13f16325-60b8-4efa-b626-a0a7da769406" providerId="AD" clId="Web-{3F650726-61C9-45D5-8AA8-9EE9F1D42F3D}" dt="2023-02-04T23:22:14.965" v="153" actId="20577"/>
      <pc:docMkLst>
        <pc:docMk/>
      </pc:docMkLst>
      <pc:sldChg chg="addSp modSp">
        <pc:chgData name="Lauren Christian" userId="S::lauren.christian@ssaihq.com::13f16325-60b8-4efa-b626-a0a7da769406" providerId="AD" clId="Web-{3F650726-61C9-45D5-8AA8-9EE9F1D42F3D}" dt="2023-02-04T23:22:14.965" v="153" actId="20577"/>
        <pc:sldMkLst>
          <pc:docMk/>
          <pc:sldMk cId="3646699976" sldId="282"/>
        </pc:sldMkLst>
        <pc:spChg chg="add mod">
          <ac:chgData name="Lauren Christian" userId="S::lauren.christian@ssaihq.com::13f16325-60b8-4efa-b626-a0a7da769406" providerId="AD" clId="Web-{3F650726-61C9-45D5-8AA8-9EE9F1D42F3D}" dt="2023-02-04T23:22:14.965" v="153" actId="20577"/>
          <ac:spMkLst>
            <pc:docMk/>
            <pc:sldMk cId="3646699976" sldId="282"/>
            <ac:spMk id="2" creationId="{3CFF49F6-AF83-34F4-8E16-17127E15AA59}"/>
          </ac:spMkLst>
        </pc:spChg>
        <pc:spChg chg="mod">
          <ac:chgData name="Lauren Christian" userId="S::lauren.christian@ssaihq.com::13f16325-60b8-4efa-b626-a0a7da769406" providerId="AD" clId="Web-{3F650726-61C9-45D5-8AA8-9EE9F1D42F3D}" dt="2023-02-04T23:08:39.120" v="8" actId="20577"/>
          <ac:spMkLst>
            <pc:docMk/>
            <pc:sldMk cId="3646699976" sldId="282"/>
            <ac:spMk id="7" creationId="{3624CC6A-2618-4034-BACA-9AA3CD435DF1}"/>
          </ac:spMkLst>
        </pc:spChg>
        <pc:spChg chg="mod">
          <ac:chgData name="Lauren Christian" userId="S::lauren.christian@ssaihq.com::13f16325-60b8-4efa-b626-a0a7da769406" providerId="AD" clId="Web-{3F650726-61C9-45D5-8AA8-9EE9F1D42F3D}" dt="2023-02-04T23:21:49.589" v="140" actId="20577"/>
          <ac:spMkLst>
            <pc:docMk/>
            <pc:sldMk cId="3646699976" sldId="282"/>
            <ac:spMk id="8" creationId="{836F84E0-951A-4946-80AA-536954741872}"/>
          </ac:spMkLst>
        </pc:spChg>
      </pc:sldChg>
    </pc:docChg>
  </pc:docChgLst>
  <pc:docChgLst>
    <pc:chgData name="Piper Christian" userId="S::lauren.christian@ssaihq.com::13f16325-60b8-4efa-b626-a0a7da769406" providerId="AD" clId="Web-{89810279-66C7-4D89-B073-75F6B89C0BC2}"/>
    <pc:docChg chg="modSld">
      <pc:chgData name="Piper Christian" userId="S::lauren.christian@ssaihq.com::13f16325-60b8-4efa-b626-a0a7da769406" providerId="AD" clId="Web-{89810279-66C7-4D89-B073-75F6B89C0BC2}" dt="2023-03-17T09:04:02.877" v="536"/>
      <pc:docMkLst>
        <pc:docMk/>
      </pc:docMkLst>
      <pc:sldChg chg="addSp delSp modSp delCm">
        <pc:chgData name="Piper Christian" userId="S::lauren.christian@ssaihq.com::13f16325-60b8-4efa-b626-a0a7da769406" providerId="AD" clId="Web-{89810279-66C7-4D89-B073-75F6B89C0BC2}" dt="2023-03-17T09:03:20.299" v="534"/>
        <pc:sldMkLst>
          <pc:docMk/>
          <pc:sldMk cId="3646699976" sldId="282"/>
        </pc:sldMkLst>
        <pc:spChg chg="mod">
          <ac:chgData name="Piper Christian" userId="S::lauren.christian@ssaihq.com::13f16325-60b8-4efa-b626-a0a7da769406" providerId="AD" clId="Web-{89810279-66C7-4D89-B073-75F6B89C0BC2}" dt="2023-03-17T08:46:35.913" v="427" actId="14100"/>
          <ac:spMkLst>
            <pc:docMk/>
            <pc:sldMk cId="3646699976" sldId="282"/>
            <ac:spMk id="4" creationId="{57ACBA21-0B14-F744-9ED2-432115AFF8F8}"/>
          </ac:spMkLst>
        </pc:spChg>
        <pc:spChg chg="add mod">
          <ac:chgData name="Piper Christian" userId="S::lauren.christian@ssaihq.com::13f16325-60b8-4efa-b626-a0a7da769406" providerId="AD" clId="Web-{89810279-66C7-4D89-B073-75F6B89C0BC2}" dt="2023-03-17T08:51:13.275" v="459" actId="20577"/>
          <ac:spMkLst>
            <pc:docMk/>
            <pc:sldMk cId="3646699976" sldId="282"/>
            <ac:spMk id="5" creationId="{32F265A4-E097-9D22-7680-B1CA7EBCCD33}"/>
          </ac:spMkLst>
        </pc:spChg>
        <pc:spChg chg="mod">
          <ac:chgData name="Piper Christian" userId="S::lauren.christian@ssaihq.com::13f16325-60b8-4efa-b626-a0a7da769406" providerId="AD" clId="Web-{89810279-66C7-4D89-B073-75F6B89C0BC2}" dt="2023-03-17T08:47:33.148" v="438" actId="1076"/>
          <ac:spMkLst>
            <pc:docMk/>
            <pc:sldMk cId="3646699976" sldId="282"/>
            <ac:spMk id="8" creationId="{836F84E0-951A-4946-80AA-536954741872}"/>
          </ac:spMkLst>
        </pc:spChg>
        <pc:spChg chg="add mod">
          <ac:chgData name="Piper Christian" userId="S::lauren.christian@ssaihq.com::13f16325-60b8-4efa-b626-a0a7da769406" providerId="AD" clId="Web-{89810279-66C7-4D89-B073-75F6B89C0BC2}" dt="2023-03-17T08:50:26.197" v="457" actId="20577"/>
          <ac:spMkLst>
            <pc:docMk/>
            <pc:sldMk cId="3646699976" sldId="282"/>
            <ac:spMk id="9" creationId="{58475613-EC2F-0C73-6610-6326AA8E0A78}"/>
          </ac:spMkLst>
        </pc:spChg>
        <pc:spChg chg="add mod">
          <ac:chgData name="Piper Christian" userId="S::lauren.christian@ssaihq.com::13f16325-60b8-4efa-b626-a0a7da769406" providerId="AD" clId="Web-{89810279-66C7-4D89-B073-75F6B89C0BC2}" dt="2023-03-17T08:50:22.618" v="456" actId="20577"/>
          <ac:spMkLst>
            <pc:docMk/>
            <pc:sldMk cId="3646699976" sldId="282"/>
            <ac:spMk id="11" creationId="{5AD7847A-4C20-6189-F726-67DA1418EB1F}"/>
          </ac:spMkLst>
        </pc:spChg>
        <pc:spChg chg="add mod">
          <ac:chgData name="Piper Christian" userId="S::lauren.christian@ssaihq.com::13f16325-60b8-4efa-b626-a0a7da769406" providerId="AD" clId="Web-{89810279-66C7-4D89-B073-75F6B89C0BC2}" dt="2023-03-17T08:50:29.587" v="458" actId="20577"/>
          <ac:spMkLst>
            <pc:docMk/>
            <pc:sldMk cId="3646699976" sldId="282"/>
            <ac:spMk id="12" creationId="{609E300C-A7F8-5B51-30C8-45CA2FB55C79}"/>
          </ac:spMkLst>
        </pc:spChg>
        <pc:spChg chg="add mod">
          <ac:chgData name="Piper Christian" userId="S::lauren.christian@ssaihq.com::13f16325-60b8-4efa-b626-a0a7da769406" providerId="AD" clId="Web-{89810279-66C7-4D89-B073-75F6B89C0BC2}" dt="2023-03-17T08:51:19.947" v="460" actId="20577"/>
          <ac:spMkLst>
            <pc:docMk/>
            <pc:sldMk cId="3646699976" sldId="282"/>
            <ac:spMk id="16" creationId="{8C5637D7-0D1E-B7CF-4501-85B60B6AC96D}"/>
          </ac:spMkLst>
        </pc:spChg>
        <pc:spChg chg="add mod ord">
          <ac:chgData name="Piper Christian" userId="S::lauren.christian@ssaihq.com::13f16325-60b8-4efa-b626-a0a7da769406" providerId="AD" clId="Web-{89810279-66C7-4D89-B073-75F6B89C0BC2}" dt="2023-03-17T08:47:17.960" v="428" actId="1076"/>
          <ac:spMkLst>
            <pc:docMk/>
            <pc:sldMk cId="3646699976" sldId="282"/>
            <ac:spMk id="17" creationId="{8D85EE5D-9BCA-4CED-8E2E-DE6855D2C66D}"/>
          </ac:spMkLst>
        </pc:spChg>
        <pc:picChg chg="add del mod modCrop">
          <ac:chgData name="Piper Christian" userId="S::lauren.christian@ssaihq.com::13f16325-60b8-4efa-b626-a0a7da769406" providerId="AD" clId="Web-{89810279-66C7-4D89-B073-75F6B89C0BC2}" dt="2023-03-17T08:47:17.992" v="429" actId="1076"/>
          <ac:picMkLst>
            <pc:docMk/>
            <pc:sldMk cId="3646699976" sldId="282"/>
            <ac:picMk id="2" creationId="{C69A39D5-670E-B460-449F-08903C621E9A}"/>
          </ac:picMkLst>
        </pc:picChg>
        <pc:picChg chg="add mod">
          <ac:chgData name="Piper Christian" userId="S::lauren.christian@ssaihq.com::13f16325-60b8-4efa-b626-a0a7da769406" providerId="AD" clId="Web-{89810279-66C7-4D89-B073-75F6B89C0BC2}" dt="2023-03-17T08:47:18.007" v="430" actId="1076"/>
          <ac:picMkLst>
            <pc:docMk/>
            <pc:sldMk cId="3646699976" sldId="282"/>
            <ac:picMk id="3" creationId="{7ACD68C0-97C3-4A5B-34CE-FE28C5E7856E}"/>
          </ac:picMkLst>
        </pc:picChg>
        <pc:picChg chg="del">
          <ac:chgData name="Piper Christian" userId="S::lauren.christian@ssaihq.com::13f16325-60b8-4efa-b626-a0a7da769406" providerId="AD" clId="Web-{89810279-66C7-4D89-B073-75F6B89C0BC2}" dt="2023-03-17T08:24:50.149" v="215"/>
          <ac:picMkLst>
            <pc:docMk/>
            <pc:sldMk cId="3646699976" sldId="282"/>
            <ac:picMk id="6" creationId="{341300F9-8D27-63F4-8FDD-B6557DA67760}"/>
          </ac:picMkLst>
        </pc:picChg>
        <pc:picChg chg="add mod">
          <ac:chgData name="Piper Christian" userId="S::lauren.christian@ssaihq.com::13f16325-60b8-4efa-b626-a0a7da769406" providerId="AD" clId="Web-{89810279-66C7-4D89-B073-75F6B89C0BC2}" dt="2023-03-17T08:47:18.023" v="432" actId="1076"/>
          <ac:picMkLst>
            <pc:docMk/>
            <pc:sldMk cId="3646699976" sldId="282"/>
            <ac:picMk id="7" creationId="{F51D3CFA-BD31-874C-2696-163FD0539FA1}"/>
          </ac:picMkLst>
        </pc:picChg>
        <pc:picChg chg="add mod">
          <ac:chgData name="Piper Christian" userId="S::lauren.christian@ssaihq.com::13f16325-60b8-4efa-b626-a0a7da769406" providerId="AD" clId="Web-{89810279-66C7-4D89-B073-75F6B89C0BC2}" dt="2023-03-17T08:47:18.054" v="436" actId="1076"/>
          <ac:picMkLst>
            <pc:docMk/>
            <pc:sldMk cId="3646699976" sldId="282"/>
            <ac:picMk id="14" creationId="{68FB8667-FD7F-1447-67C6-5FFEE88B4525}"/>
          </ac:picMkLst>
        </pc:picChg>
      </pc:sldChg>
      <pc:sldChg chg="addSp modSp">
        <pc:chgData name="Piper Christian" userId="S::lauren.christian@ssaihq.com::13f16325-60b8-4efa-b626-a0a7da769406" providerId="AD" clId="Web-{89810279-66C7-4D89-B073-75F6B89C0BC2}" dt="2023-03-17T08:48:57.618" v="444" actId="20577"/>
        <pc:sldMkLst>
          <pc:docMk/>
          <pc:sldMk cId="381960746" sldId="308"/>
        </pc:sldMkLst>
        <pc:spChg chg="add mod">
          <ac:chgData name="Piper Christian" userId="S::lauren.christian@ssaihq.com::13f16325-60b8-4efa-b626-a0a7da769406" providerId="AD" clId="Web-{89810279-66C7-4D89-B073-75F6B89C0BC2}" dt="2023-03-17T08:48:57.618" v="444" actId="20577"/>
          <ac:spMkLst>
            <pc:docMk/>
            <pc:sldMk cId="381960746" sldId="308"/>
            <ac:spMk id="5" creationId="{FEB43442-95D8-FDEC-6CC2-9165CFECFDDB}"/>
          </ac:spMkLst>
        </pc:spChg>
        <pc:grpChg chg="mod">
          <ac:chgData name="Piper Christian" userId="S::lauren.christian@ssaihq.com::13f16325-60b8-4efa-b626-a0a7da769406" providerId="AD" clId="Web-{89810279-66C7-4D89-B073-75F6B89C0BC2}" dt="2023-03-17T08:48:32.914" v="439" actId="1076"/>
          <ac:grpSpMkLst>
            <pc:docMk/>
            <pc:sldMk cId="381960746" sldId="308"/>
            <ac:grpSpMk id="2" creationId="{0D7EF549-CC9D-3DA7-087A-460685C40B2A}"/>
          </ac:grpSpMkLst>
        </pc:grpChg>
      </pc:sldChg>
      <pc:sldChg chg="delCm">
        <pc:chgData name="Piper Christian" userId="S::lauren.christian@ssaihq.com::13f16325-60b8-4efa-b626-a0a7da769406" providerId="AD" clId="Web-{89810279-66C7-4D89-B073-75F6B89C0BC2}" dt="2023-03-17T09:03:29.518" v="535"/>
        <pc:sldMkLst>
          <pc:docMk/>
          <pc:sldMk cId="2377245484" sldId="377"/>
        </pc:sldMkLst>
      </pc:sldChg>
      <pc:sldChg chg="addSp delSp modSp">
        <pc:chgData name="Piper Christian" userId="S::lauren.christian@ssaihq.com::13f16325-60b8-4efa-b626-a0a7da769406" providerId="AD" clId="Web-{89810279-66C7-4D89-B073-75F6B89C0BC2}" dt="2023-03-17T09:00:58.328" v="533" actId="1076"/>
        <pc:sldMkLst>
          <pc:docMk/>
          <pc:sldMk cId="3694796326" sldId="434"/>
        </pc:sldMkLst>
        <pc:spChg chg="mod">
          <ac:chgData name="Piper Christian" userId="S::lauren.christian@ssaihq.com::13f16325-60b8-4efa-b626-a0a7da769406" providerId="AD" clId="Web-{89810279-66C7-4D89-B073-75F6B89C0BC2}" dt="2023-03-17T08:49:58.431" v="452" actId="20577"/>
          <ac:spMkLst>
            <pc:docMk/>
            <pc:sldMk cId="3694796326" sldId="434"/>
            <ac:spMk id="7" creationId="{C76036D4-C84D-899D-1618-0249FE5F17E2}"/>
          </ac:spMkLst>
        </pc:spChg>
        <pc:spChg chg="mod">
          <ac:chgData name="Piper Christian" userId="S::lauren.christian@ssaihq.com::13f16325-60b8-4efa-b626-a0a7da769406" providerId="AD" clId="Web-{89810279-66C7-4D89-B073-75F6B89C0BC2}" dt="2023-03-17T08:49:55.103" v="451" actId="20577"/>
          <ac:spMkLst>
            <pc:docMk/>
            <pc:sldMk cId="3694796326" sldId="434"/>
            <ac:spMk id="8" creationId="{847E5EF7-42A3-5923-5842-9930FBAE3DB2}"/>
          </ac:spMkLst>
        </pc:spChg>
        <pc:spChg chg="mod">
          <ac:chgData name="Piper Christian" userId="S::lauren.christian@ssaihq.com::13f16325-60b8-4efa-b626-a0a7da769406" providerId="AD" clId="Web-{89810279-66C7-4D89-B073-75F6B89C0BC2}" dt="2023-03-17T08:50:02.884" v="453" actId="20577"/>
          <ac:spMkLst>
            <pc:docMk/>
            <pc:sldMk cId="3694796326" sldId="434"/>
            <ac:spMk id="9" creationId="{0351197C-E441-93AC-94D2-7078451EC622}"/>
          </ac:spMkLst>
        </pc:spChg>
        <pc:spChg chg="mod">
          <ac:chgData name="Piper Christian" userId="S::lauren.christian@ssaihq.com::13f16325-60b8-4efa-b626-a0a7da769406" providerId="AD" clId="Web-{89810279-66C7-4D89-B073-75F6B89C0BC2}" dt="2023-03-17T08:50:10.118" v="455" actId="20577"/>
          <ac:spMkLst>
            <pc:docMk/>
            <pc:sldMk cId="3694796326" sldId="434"/>
            <ac:spMk id="10" creationId="{5375E53B-2345-D45A-55B9-E1CB0A9556B9}"/>
          </ac:spMkLst>
        </pc:spChg>
        <pc:spChg chg="add del mod">
          <ac:chgData name="Piper Christian" userId="S::lauren.christian@ssaihq.com::13f16325-60b8-4efa-b626-a0a7da769406" providerId="AD" clId="Web-{89810279-66C7-4D89-B073-75F6B89C0BC2}" dt="2023-03-17T08:56:41.763" v="519"/>
          <ac:spMkLst>
            <pc:docMk/>
            <pc:sldMk cId="3694796326" sldId="434"/>
            <ac:spMk id="17" creationId="{F6068801-F596-0176-9E04-705CCCA8E9CD}"/>
          </ac:spMkLst>
        </pc:spChg>
        <pc:spChg chg="add del mod">
          <ac:chgData name="Piper Christian" userId="S::lauren.christian@ssaihq.com::13f16325-60b8-4efa-b626-a0a7da769406" providerId="AD" clId="Web-{89810279-66C7-4D89-B073-75F6B89C0BC2}" dt="2023-03-17T09:00:48.563" v="529"/>
          <ac:spMkLst>
            <pc:docMk/>
            <pc:sldMk cId="3694796326" sldId="434"/>
            <ac:spMk id="21" creationId="{07094706-EE00-D223-B987-3345DBFED259}"/>
          </ac:spMkLst>
        </pc:spChg>
        <pc:spChg chg="add mod">
          <ac:chgData name="Piper Christian" userId="S::lauren.christian@ssaihq.com::13f16325-60b8-4efa-b626-a0a7da769406" providerId="AD" clId="Web-{89810279-66C7-4D89-B073-75F6B89C0BC2}" dt="2023-03-17T08:51:31.588" v="461" actId="20577"/>
          <ac:spMkLst>
            <pc:docMk/>
            <pc:sldMk cId="3694796326" sldId="434"/>
            <ac:spMk id="23" creationId="{58AA755D-129B-E116-FE8D-73979AB2DF1E}"/>
          </ac:spMkLst>
        </pc:spChg>
        <pc:spChg chg="add mod">
          <ac:chgData name="Piper Christian" userId="S::lauren.christian@ssaihq.com::13f16325-60b8-4efa-b626-a0a7da769406" providerId="AD" clId="Web-{89810279-66C7-4D89-B073-75F6B89C0BC2}" dt="2023-03-17T08:52:52.604" v="486" actId="1076"/>
          <ac:spMkLst>
            <pc:docMk/>
            <pc:sldMk cId="3694796326" sldId="434"/>
            <ac:spMk id="25" creationId="{D85A8558-7FFB-BC0B-330B-8BFD13108FDC}"/>
          </ac:spMkLst>
        </pc:spChg>
        <pc:spChg chg="add mod ord">
          <ac:chgData name="Piper Christian" userId="S::lauren.christian@ssaihq.com::13f16325-60b8-4efa-b626-a0a7da769406" providerId="AD" clId="Web-{89810279-66C7-4D89-B073-75F6B89C0BC2}" dt="2023-03-17T08:06:55.106" v="200"/>
          <ac:spMkLst>
            <pc:docMk/>
            <pc:sldMk cId="3694796326" sldId="434"/>
            <ac:spMk id="26" creationId="{7FC865E7-608F-9082-7FDB-6DFBAD250007}"/>
          </ac:spMkLst>
        </pc:spChg>
        <pc:spChg chg="add mod ord">
          <ac:chgData name="Piper Christian" userId="S::lauren.christian@ssaihq.com::13f16325-60b8-4efa-b626-a0a7da769406" providerId="AD" clId="Web-{89810279-66C7-4D89-B073-75F6B89C0BC2}" dt="2023-03-17T08:56:58.201" v="526" actId="1076"/>
          <ac:spMkLst>
            <pc:docMk/>
            <pc:sldMk cId="3694796326" sldId="434"/>
            <ac:spMk id="27" creationId="{CF4F4A0A-C931-052F-434D-CCFCA6A05E7C}"/>
          </ac:spMkLst>
        </pc:spChg>
        <pc:spChg chg="add mod">
          <ac:chgData name="Piper Christian" userId="S::lauren.christian@ssaihq.com::13f16325-60b8-4efa-b626-a0a7da769406" providerId="AD" clId="Web-{89810279-66C7-4D89-B073-75F6B89C0BC2}" dt="2023-03-17T08:56:45.951" v="524" actId="1076"/>
          <ac:spMkLst>
            <pc:docMk/>
            <pc:sldMk cId="3694796326" sldId="434"/>
            <ac:spMk id="31" creationId="{D24DDFDF-44C4-4789-A5AD-DBB2A29382AC}"/>
          </ac:spMkLst>
        </pc:spChg>
        <pc:spChg chg="add mod">
          <ac:chgData name="Piper Christian" userId="S::lauren.christian@ssaihq.com::13f16325-60b8-4efa-b626-a0a7da769406" providerId="AD" clId="Web-{89810279-66C7-4D89-B073-75F6B89C0BC2}" dt="2023-03-17T09:00:58.328" v="533" actId="1076"/>
          <ac:spMkLst>
            <pc:docMk/>
            <pc:sldMk cId="3694796326" sldId="434"/>
            <ac:spMk id="35" creationId="{B671942D-6ADF-29E0-470E-710167385425}"/>
          </ac:spMkLst>
        </pc:spChg>
        <pc:picChg chg="mod">
          <ac:chgData name="Piper Christian" userId="S::lauren.christian@ssaihq.com::13f16325-60b8-4efa-b626-a0a7da769406" providerId="AD" clId="Web-{89810279-66C7-4D89-B073-75F6B89C0BC2}" dt="2023-03-17T07:49:06.516" v="2" actId="688"/>
          <ac:picMkLst>
            <pc:docMk/>
            <pc:sldMk cId="3694796326" sldId="434"/>
            <ac:picMk id="2" creationId="{71D85BBC-F1CD-2A51-C447-EE568DE894CE}"/>
          </ac:picMkLst>
        </pc:picChg>
        <pc:picChg chg="mod">
          <ac:chgData name="Piper Christian" userId="S::lauren.christian@ssaihq.com::13f16325-60b8-4efa-b626-a0a7da769406" providerId="AD" clId="Web-{89810279-66C7-4D89-B073-75F6B89C0BC2}" dt="2023-03-17T08:05:58.449" v="195"/>
          <ac:picMkLst>
            <pc:docMk/>
            <pc:sldMk cId="3694796326" sldId="434"/>
            <ac:picMk id="4" creationId="{FFC4FDA2-EEE6-9D72-C36F-50341A743DEA}"/>
          </ac:picMkLst>
        </pc:picChg>
        <pc:picChg chg="mod">
          <ac:chgData name="Piper Christian" userId="S::lauren.christian@ssaihq.com::13f16325-60b8-4efa-b626-a0a7da769406" providerId="AD" clId="Web-{89810279-66C7-4D89-B073-75F6B89C0BC2}" dt="2023-03-17T08:09:31.514" v="214" actId="1076"/>
          <ac:picMkLst>
            <pc:docMk/>
            <pc:sldMk cId="3694796326" sldId="434"/>
            <ac:picMk id="5" creationId="{8A33C2D4-2892-7328-0252-5E14DE391137}"/>
          </ac:picMkLst>
        </pc:picChg>
        <pc:picChg chg="mod">
          <ac:chgData name="Piper Christian" userId="S::lauren.christian@ssaihq.com::13f16325-60b8-4efa-b626-a0a7da769406" providerId="AD" clId="Web-{89810279-66C7-4D89-B073-75F6B89C0BC2}" dt="2023-03-17T08:06:02.293" v="196"/>
          <ac:picMkLst>
            <pc:docMk/>
            <pc:sldMk cId="3694796326" sldId="434"/>
            <ac:picMk id="6" creationId="{9E1EC128-AEA9-1198-8F3D-B024E05B71DD}"/>
          </ac:picMkLst>
        </pc:picChg>
        <pc:picChg chg="del mod">
          <ac:chgData name="Piper Christian" userId="S::lauren.christian@ssaihq.com::13f16325-60b8-4efa-b626-a0a7da769406" providerId="AD" clId="Web-{89810279-66C7-4D89-B073-75F6B89C0BC2}" dt="2023-03-17T07:50:27.439" v="19"/>
          <ac:picMkLst>
            <pc:docMk/>
            <pc:sldMk cId="3694796326" sldId="434"/>
            <ac:picMk id="11" creationId="{3FCE70F4-A77A-2B62-E088-B0DD6F608EFC}"/>
          </ac:picMkLst>
        </pc:picChg>
        <pc:picChg chg="add del mod">
          <ac:chgData name="Piper Christian" userId="S::lauren.christian@ssaihq.com::13f16325-60b8-4efa-b626-a0a7da769406" providerId="AD" clId="Web-{89810279-66C7-4D89-B073-75F6B89C0BC2}" dt="2023-03-17T08:01:36.447" v="155"/>
          <ac:picMkLst>
            <pc:docMk/>
            <pc:sldMk cId="3694796326" sldId="434"/>
            <ac:picMk id="12" creationId="{B4882DF5-D931-16E7-CE59-9F26E8D2BEC5}"/>
          </ac:picMkLst>
        </pc:picChg>
        <pc:picChg chg="add del mod">
          <ac:chgData name="Piper Christian" userId="S::lauren.christian@ssaihq.com::13f16325-60b8-4efa-b626-a0a7da769406" providerId="AD" clId="Web-{89810279-66C7-4D89-B073-75F6B89C0BC2}" dt="2023-03-17T08:01:38.509" v="156"/>
          <ac:picMkLst>
            <pc:docMk/>
            <pc:sldMk cId="3694796326" sldId="434"/>
            <ac:picMk id="13" creationId="{B51FB335-853F-7586-A123-08CB723E64B8}"/>
          </ac:picMkLst>
        </pc:picChg>
        <pc:picChg chg="add del">
          <ac:chgData name="Piper Christian" userId="S::lauren.christian@ssaihq.com::13f16325-60b8-4efa-b626-a0a7da769406" providerId="AD" clId="Web-{89810279-66C7-4D89-B073-75F6B89C0BC2}" dt="2023-03-17T08:56:41.763" v="520"/>
          <ac:picMkLst>
            <pc:docMk/>
            <pc:sldMk cId="3694796326" sldId="434"/>
            <ac:picMk id="15" creationId="{243A9C82-2DFA-738E-74D4-1E9527A4C858}"/>
          </ac:picMkLst>
        </pc:picChg>
        <pc:picChg chg="add del mod">
          <ac:chgData name="Piper Christian" userId="S::lauren.christian@ssaihq.com::13f16325-60b8-4efa-b626-a0a7da769406" providerId="AD" clId="Web-{89810279-66C7-4D89-B073-75F6B89C0BC2}" dt="2023-03-17T09:00:42.625" v="527"/>
          <ac:picMkLst>
            <pc:docMk/>
            <pc:sldMk cId="3694796326" sldId="434"/>
            <ac:picMk id="19" creationId="{7C0D74EB-CD0A-D89C-4BD2-B80801D1E5C0}"/>
          </ac:picMkLst>
        </pc:picChg>
        <pc:picChg chg="add mod">
          <ac:chgData name="Piper Christian" userId="S::lauren.christian@ssaihq.com::13f16325-60b8-4efa-b626-a0a7da769406" providerId="AD" clId="Web-{89810279-66C7-4D89-B073-75F6B89C0BC2}" dt="2023-03-17T08:03:40.979" v="176" actId="1076"/>
          <ac:picMkLst>
            <pc:docMk/>
            <pc:sldMk cId="3694796326" sldId="434"/>
            <ac:picMk id="22" creationId="{8245CDEC-AA69-A8AE-17BB-4BCADBDB42C1}"/>
          </ac:picMkLst>
        </pc:picChg>
        <pc:picChg chg="add mod">
          <ac:chgData name="Piper Christian" userId="S::lauren.christian@ssaihq.com::13f16325-60b8-4efa-b626-a0a7da769406" providerId="AD" clId="Web-{89810279-66C7-4D89-B073-75F6B89C0BC2}" dt="2023-03-17T08:52:52.604" v="485" actId="1076"/>
          <ac:picMkLst>
            <pc:docMk/>
            <pc:sldMk cId="3694796326" sldId="434"/>
            <ac:picMk id="24" creationId="{1DE5B949-D68F-BC39-3DC3-06649358B85A}"/>
          </ac:picMkLst>
        </pc:picChg>
        <pc:picChg chg="add mod">
          <ac:chgData name="Piper Christian" userId="S::lauren.christian@ssaihq.com::13f16325-60b8-4efa-b626-a0a7da769406" providerId="AD" clId="Web-{89810279-66C7-4D89-B073-75F6B89C0BC2}" dt="2023-03-17T08:56:45.935" v="523" actId="1076"/>
          <ac:picMkLst>
            <pc:docMk/>
            <pc:sldMk cId="3694796326" sldId="434"/>
            <ac:picMk id="29" creationId="{8EF2194C-DB78-9EE8-F2E3-DDB5E1F16B3D}"/>
          </ac:picMkLst>
        </pc:picChg>
        <pc:picChg chg="add mod">
          <ac:chgData name="Piper Christian" userId="S::lauren.christian@ssaihq.com::13f16325-60b8-4efa-b626-a0a7da769406" providerId="AD" clId="Web-{89810279-66C7-4D89-B073-75F6B89C0BC2}" dt="2023-03-17T09:00:58.313" v="532" actId="1076"/>
          <ac:picMkLst>
            <pc:docMk/>
            <pc:sldMk cId="3694796326" sldId="434"/>
            <ac:picMk id="33" creationId="{D0B3A229-8D5D-EFDE-844A-250EFE7FBD99}"/>
          </ac:picMkLst>
        </pc:picChg>
      </pc:sldChg>
      <pc:sldChg chg="delCm">
        <pc:chgData name="Piper Christian" userId="S::lauren.christian@ssaihq.com::13f16325-60b8-4efa-b626-a0a7da769406" providerId="AD" clId="Web-{89810279-66C7-4D89-B073-75F6B89C0BC2}" dt="2023-03-17T09:04:02.877" v="536"/>
        <pc:sldMkLst>
          <pc:docMk/>
          <pc:sldMk cId="262987925" sldId="442"/>
        </pc:sldMkLst>
      </pc:sldChg>
      <pc:sldChg chg="addSp delSp modSp">
        <pc:chgData name="Piper Christian" userId="S::lauren.christian@ssaihq.com::13f16325-60b8-4efa-b626-a0a7da769406" providerId="AD" clId="Web-{89810279-66C7-4D89-B073-75F6B89C0BC2}" dt="2023-03-17T08:55:14.606" v="518" actId="1076"/>
        <pc:sldMkLst>
          <pc:docMk/>
          <pc:sldMk cId="1381901622" sldId="444"/>
        </pc:sldMkLst>
        <pc:spChg chg="mod">
          <ac:chgData name="Piper Christian" userId="S::lauren.christian@ssaihq.com::13f16325-60b8-4efa-b626-a0a7da769406" providerId="AD" clId="Web-{89810279-66C7-4D89-B073-75F6B89C0BC2}" dt="2023-03-17T08:49:22.337" v="446" actId="20577"/>
          <ac:spMkLst>
            <pc:docMk/>
            <pc:sldMk cId="1381901622" sldId="444"/>
            <ac:spMk id="8" creationId="{49D8370B-CC91-036F-5A7A-3458C49362D2}"/>
          </ac:spMkLst>
        </pc:spChg>
        <pc:spChg chg="mod">
          <ac:chgData name="Piper Christian" userId="S::lauren.christian@ssaihq.com::13f16325-60b8-4efa-b626-a0a7da769406" providerId="AD" clId="Web-{89810279-66C7-4D89-B073-75F6B89C0BC2}" dt="2023-03-17T08:49:17.040" v="445" actId="20577"/>
          <ac:spMkLst>
            <pc:docMk/>
            <pc:sldMk cId="1381901622" sldId="444"/>
            <ac:spMk id="10" creationId="{1D02D606-1661-7EAA-A1B9-E9AC3E385EC0}"/>
          </ac:spMkLst>
        </pc:spChg>
        <pc:spChg chg="mod">
          <ac:chgData name="Piper Christian" userId="S::lauren.christian@ssaihq.com::13f16325-60b8-4efa-b626-a0a7da769406" providerId="AD" clId="Web-{89810279-66C7-4D89-B073-75F6B89C0BC2}" dt="2023-03-17T08:49:28.134" v="447" actId="20577"/>
          <ac:spMkLst>
            <pc:docMk/>
            <pc:sldMk cId="1381901622" sldId="444"/>
            <ac:spMk id="12" creationId="{41997A7C-26C5-4EBB-C7FD-43F1C992FF89}"/>
          </ac:spMkLst>
        </pc:spChg>
        <pc:spChg chg="add mod">
          <ac:chgData name="Piper Christian" userId="S::lauren.christian@ssaihq.com::13f16325-60b8-4efa-b626-a0a7da769406" providerId="AD" clId="Web-{89810279-66C7-4D89-B073-75F6B89C0BC2}" dt="2023-03-17T08:54:39.340" v="510" actId="1076"/>
          <ac:spMkLst>
            <pc:docMk/>
            <pc:sldMk cId="1381901622" sldId="444"/>
            <ac:spMk id="13" creationId="{EDE9069F-E5CB-B63F-BDA1-6CD0EFD408E4}"/>
          </ac:spMkLst>
        </pc:spChg>
        <pc:spChg chg="mod">
          <ac:chgData name="Piper Christian" userId="S::lauren.christian@ssaihq.com::13f16325-60b8-4efa-b626-a0a7da769406" providerId="AD" clId="Web-{89810279-66C7-4D89-B073-75F6B89C0BC2}" dt="2023-03-17T08:49:38.993" v="449" actId="20577"/>
          <ac:spMkLst>
            <pc:docMk/>
            <pc:sldMk cId="1381901622" sldId="444"/>
            <ac:spMk id="14" creationId="{2E04B095-DB56-E57B-AC0A-6798BD58CA17}"/>
          </ac:spMkLst>
        </pc:spChg>
        <pc:spChg chg="add del">
          <ac:chgData name="Piper Christian" userId="S::lauren.christian@ssaihq.com::13f16325-60b8-4efa-b626-a0a7da769406" providerId="AD" clId="Web-{89810279-66C7-4D89-B073-75F6B89C0BC2}" dt="2023-03-17T08:00:50.305" v="146"/>
          <ac:spMkLst>
            <pc:docMk/>
            <pc:sldMk cId="1381901622" sldId="444"/>
            <ac:spMk id="16" creationId="{A86F4D02-2141-5543-724C-5D5A6C62D9F7}"/>
          </ac:spMkLst>
        </pc:spChg>
        <pc:spChg chg="add del">
          <ac:chgData name="Piper Christian" userId="S::lauren.christian@ssaihq.com::13f16325-60b8-4efa-b626-a0a7da769406" providerId="AD" clId="Web-{89810279-66C7-4D89-B073-75F6B89C0BC2}" dt="2023-03-17T08:00:49.337" v="144"/>
          <ac:spMkLst>
            <pc:docMk/>
            <pc:sldMk cId="1381901622" sldId="444"/>
            <ac:spMk id="18" creationId="{C7098C73-38F5-C123-1A9A-955FCE6E61E2}"/>
          </ac:spMkLst>
        </pc:spChg>
        <pc:spChg chg="add del mod">
          <ac:chgData name="Piper Christian" userId="S::lauren.christian@ssaihq.com::13f16325-60b8-4efa-b626-a0a7da769406" providerId="AD" clId="Web-{89810279-66C7-4D89-B073-75F6B89C0BC2}" dt="2023-03-17T08:00:48.633" v="142"/>
          <ac:spMkLst>
            <pc:docMk/>
            <pc:sldMk cId="1381901622" sldId="444"/>
            <ac:spMk id="20" creationId="{0D5BFE8F-3222-B517-2C6A-0C41E9337F9B}"/>
          </ac:spMkLst>
        </pc:spChg>
        <pc:spChg chg="add del mod">
          <ac:chgData name="Piper Christian" userId="S::lauren.christian@ssaihq.com::13f16325-60b8-4efa-b626-a0a7da769406" providerId="AD" clId="Web-{89810279-66C7-4D89-B073-75F6B89C0BC2}" dt="2023-03-17T08:54:54.731" v="513"/>
          <ac:spMkLst>
            <pc:docMk/>
            <pc:sldMk cId="1381901622" sldId="444"/>
            <ac:spMk id="22" creationId="{2B7B831F-E63F-6568-F760-22C5F5C2F764}"/>
          </ac:spMkLst>
        </pc:spChg>
        <pc:spChg chg="add mod">
          <ac:chgData name="Piper Christian" userId="S::lauren.christian@ssaihq.com::13f16325-60b8-4efa-b626-a0a7da769406" providerId="AD" clId="Web-{89810279-66C7-4D89-B073-75F6B89C0BC2}" dt="2023-03-17T08:51:40.416" v="463" actId="20577"/>
          <ac:spMkLst>
            <pc:docMk/>
            <pc:sldMk cId="1381901622" sldId="444"/>
            <ac:spMk id="26" creationId="{92E8367D-2C66-4DA9-CBD6-CFA37904CA5F}"/>
          </ac:spMkLst>
        </pc:spChg>
        <pc:spChg chg="add mod">
          <ac:chgData name="Piper Christian" userId="S::lauren.christian@ssaihq.com::13f16325-60b8-4efa-b626-a0a7da769406" providerId="AD" clId="Web-{89810279-66C7-4D89-B073-75F6B89C0BC2}" dt="2023-03-17T08:51:45.494" v="464" actId="20577"/>
          <ac:spMkLst>
            <pc:docMk/>
            <pc:sldMk cId="1381901622" sldId="444"/>
            <ac:spMk id="30" creationId="{32832009-AEEC-CBD2-A029-E045529590FC}"/>
          </ac:spMkLst>
        </pc:spChg>
        <pc:spChg chg="add mod ord">
          <ac:chgData name="Piper Christian" userId="S::lauren.christian@ssaihq.com::13f16325-60b8-4efa-b626-a0a7da769406" providerId="AD" clId="Web-{89810279-66C7-4D89-B073-75F6B89C0BC2}" dt="2023-03-17T08:08:17.404" v="208"/>
          <ac:spMkLst>
            <pc:docMk/>
            <pc:sldMk cId="1381901622" sldId="444"/>
            <ac:spMk id="31" creationId="{B85CD69C-B6A9-8AFF-8BBF-4341EEBB694D}"/>
          </ac:spMkLst>
        </pc:spChg>
        <pc:spChg chg="add mod ord">
          <ac:chgData name="Piper Christian" userId="S::lauren.christian@ssaihq.com::13f16325-60b8-4efa-b626-a0a7da769406" providerId="AD" clId="Web-{89810279-66C7-4D89-B073-75F6B89C0BC2}" dt="2023-03-17T08:09:06.482" v="212"/>
          <ac:spMkLst>
            <pc:docMk/>
            <pc:sldMk cId="1381901622" sldId="444"/>
            <ac:spMk id="32" creationId="{BC6ECBF7-2C60-1F71-1501-29C14F5D8B19}"/>
          </ac:spMkLst>
        </pc:spChg>
        <pc:spChg chg="add mod">
          <ac:chgData name="Piper Christian" userId="S::lauren.christian@ssaihq.com::13f16325-60b8-4efa-b626-a0a7da769406" providerId="AD" clId="Web-{89810279-66C7-4D89-B073-75F6B89C0BC2}" dt="2023-03-17T08:55:14.606" v="518" actId="1076"/>
          <ac:spMkLst>
            <pc:docMk/>
            <pc:sldMk cId="1381901622" sldId="444"/>
            <ac:spMk id="34" creationId="{BB138046-8A80-D03A-5528-4F57B0DDBC48}"/>
          </ac:spMkLst>
        </pc:spChg>
        <pc:picChg chg="mod">
          <ac:chgData name="Piper Christian" userId="S::lauren.christian@ssaihq.com::13f16325-60b8-4efa-b626-a0a7da769406" providerId="AD" clId="Web-{89810279-66C7-4D89-B073-75F6B89C0BC2}" dt="2023-03-17T07:55:05.520" v="58" actId="1076"/>
          <ac:picMkLst>
            <pc:docMk/>
            <pc:sldMk cId="1381901622" sldId="444"/>
            <ac:picMk id="2" creationId="{6806CCFE-20C2-6D72-FA7F-90EDA1F36D2F}"/>
          </ac:picMkLst>
        </pc:picChg>
        <pc:picChg chg="mod">
          <ac:chgData name="Piper Christian" userId="S::lauren.christian@ssaihq.com::13f16325-60b8-4efa-b626-a0a7da769406" providerId="AD" clId="Web-{89810279-66C7-4D89-B073-75F6B89C0BC2}" dt="2023-03-17T07:57:15.709" v="77" actId="1076"/>
          <ac:picMkLst>
            <pc:docMk/>
            <pc:sldMk cId="1381901622" sldId="444"/>
            <ac:picMk id="3" creationId="{78CBCFCD-BBFD-AC70-3353-3AE14D0629BC}"/>
          </ac:picMkLst>
        </pc:picChg>
        <pc:picChg chg="mod modCrop">
          <ac:chgData name="Piper Christian" userId="S::lauren.christian@ssaihq.com::13f16325-60b8-4efa-b626-a0a7da769406" providerId="AD" clId="Web-{89810279-66C7-4D89-B073-75F6B89C0BC2}" dt="2023-03-17T07:53:30.691" v="41"/>
          <ac:picMkLst>
            <pc:docMk/>
            <pc:sldMk cId="1381901622" sldId="444"/>
            <ac:picMk id="5" creationId="{6765A018-C5B8-EC88-CA19-4BBF2E28CE8F}"/>
          </ac:picMkLst>
        </pc:picChg>
        <pc:picChg chg="add mod">
          <ac:chgData name="Piper Christian" userId="S::lauren.christian@ssaihq.com::13f16325-60b8-4efa-b626-a0a7da769406" providerId="AD" clId="Web-{89810279-66C7-4D89-B073-75F6B89C0BC2}" dt="2023-03-17T07:58:25.835" v="82" actId="1076"/>
          <ac:picMkLst>
            <pc:docMk/>
            <pc:sldMk cId="1381901622" sldId="444"/>
            <ac:picMk id="6" creationId="{8B42FE53-52EE-0FE9-4DDC-A57203F274C7}"/>
          </ac:picMkLst>
        </pc:picChg>
        <pc:picChg chg="mod modCrop">
          <ac:chgData name="Piper Christian" userId="S::lauren.christian@ssaihq.com::13f16325-60b8-4efa-b626-a0a7da769406" providerId="AD" clId="Web-{89810279-66C7-4D89-B073-75F6B89C0BC2}" dt="2023-03-17T07:56:45.990" v="75" actId="1076"/>
          <ac:picMkLst>
            <pc:docMk/>
            <pc:sldMk cId="1381901622" sldId="444"/>
            <ac:picMk id="7" creationId="{F10F8C36-57D0-EE56-1AFE-E1A56E575905}"/>
          </ac:picMkLst>
        </pc:picChg>
        <pc:picChg chg="add del">
          <ac:chgData name="Piper Christian" userId="S::lauren.christian@ssaihq.com::13f16325-60b8-4efa-b626-a0a7da769406" providerId="AD" clId="Web-{89810279-66C7-4D89-B073-75F6B89C0BC2}" dt="2023-03-17T07:51:36.924" v="31"/>
          <ac:picMkLst>
            <pc:docMk/>
            <pc:sldMk cId="1381901622" sldId="444"/>
            <ac:picMk id="9" creationId="{245D4C26-D24D-6927-1C0F-31363063D4DB}"/>
          </ac:picMkLst>
        </pc:picChg>
        <pc:picChg chg="add del mod">
          <ac:chgData name="Piper Christian" userId="S::lauren.christian@ssaihq.com::13f16325-60b8-4efa-b626-a0a7da769406" providerId="AD" clId="Web-{89810279-66C7-4D89-B073-75F6B89C0BC2}" dt="2023-03-17T08:00:57.087" v="150"/>
          <ac:picMkLst>
            <pc:docMk/>
            <pc:sldMk cId="1381901622" sldId="444"/>
            <ac:picMk id="11" creationId="{ABAB1806-CF37-EABF-CCE5-BD756A39C319}"/>
          </ac:picMkLst>
        </pc:picChg>
        <pc:picChg chg="add del">
          <ac:chgData name="Piper Christian" userId="S::lauren.christian@ssaihq.com::13f16325-60b8-4efa-b626-a0a7da769406" providerId="AD" clId="Web-{89810279-66C7-4D89-B073-75F6B89C0BC2}" dt="2023-03-17T08:00:50.305" v="147"/>
          <ac:picMkLst>
            <pc:docMk/>
            <pc:sldMk cId="1381901622" sldId="444"/>
            <ac:picMk id="15" creationId="{DCB45CE3-4C7D-5732-DF87-B22DD1820EA7}"/>
          </ac:picMkLst>
        </pc:picChg>
        <pc:picChg chg="add del">
          <ac:chgData name="Piper Christian" userId="S::lauren.christian@ssaihq.com::13f16325-60b8-4efa-b626-a0a7da769406" providerId="AD" clId="Web-{89810279-66C7-4D89-B073-75F6B89C0BC2}" dt="2023-03-17T08:00:49.337" v="145"/>
          <ac:picMkLst>
            <pc:docMk/>
            <pc:sldMk cId="1381901622" sldId="444"/>
            <ac:picMk id="17" creationId="{42D8C0EF-CFE1-8BD0-A0A6-49098CABA9E5}"/>
          </ac:picMkLst>
        </pc:picChg>
        <pc:picChg chg="add del mod">
          <ac:chgData name="Piper Christian" userId="S::lauren.christian@ssaihq.com::13f16325-60b8-4efa-b626-a0a7da769406" providerId="AD" clId="Web-{89810279-66C7-4D89-B073-75F6B89C0BC2}" dt="2023-03-17T08:00:48.633" v="143"/>
          <ac:picMkLst>
            <pc:docMk/>
            <pc:sldMk cId="1381901622" sldId="444"/>
            <ac:picMk id="19" creationId="{4377C03E-ABCF-BE6F-DA64-15ACC81A39E0}"/>
          </ac:picMkLst>
        </pc:picChg>
        <pc:picChg chg="add del mod">
          <ac:chgData name="Piper Christian" userId="S::lauren.christian@ssaihq.com::13f16325-60b8-4efa-b626-a0a7da769406" providerId="AD" clId="Web-{89810279-66C7-4D89-B073-75F6B89C0BC2}" dt="2023-03-17T08:54:56.168" v="514"/>
          <ac:picMkLst>
            <pc:docMk/>
            <pc:sldMk cId="1381901622" sldId="444"/>
            <ac:picMk id="21" creationId="{B3AE2715-0BAC-2D43-04FF-F69D5B79273B}"/>
          </ac:picMkLst>
        </pc:picChg>
        <pc:picChg chg="add mod">
          <ac:chgData name="Piper Christian" userId="S::lauren.christian@ssaihq.com::13f16325-60b8-4efa-b626-a0a7da769406" providerId="AD" clId="Web-{89810279-66C7-4D89-B073-75F6B89C0BC2}" dt="2023-03-17T08:05:33.246" v="189" actId="1076"/>
          <ac:picMkLst>
            <pc:docMk/>
            <pc:sldMk cId="1381901622" sldId="444"/>
            <ac:picMk id="24" creationId="{FC098567-7312-B0D1-D307-DB6CDB48C871}"/>
          </ac:picMkLst>
        </pc:picChg>
        <pc:picChg chg="add mod">
          <ac:chgData name="Piper Christian" userId="S::lauren.christian@ssaihq.com::13f16325-60b8-4efa-b626-a0a7da769406" providerId="AD" clId="Web-{89810279-66C7-4D89-B073-75F6B89C0BC2}" dt="2023-03-17T08:05:42.730" v="193" actId="1076"/>
          <ac:picMkLst>
            <pc:docMk/>
            <pc:sldMk cId="1381901622" sldId="444"/>
            <ac:picMk id="28" creationId="{9AAB0C4E-5A17-3B85-305F-BCF8CEB86158}"/>
          </ac:picMkLst>
        </pc:picChg>
        <pc:picChg chg="add mod">
          <ac:chgData name="Piper Christian" userId="S::lauren.christian@ssaihq.com::13f16325-60b8-4efa-b626-a0a7da769406" providerId="AD" clId="Web-{89810279-66C7-4D89-B073-75F6B89C0BC2}" dt="2023-03-17T08:55:14.590" v="517" actId="1076"/>
          <ac:picMkLst>
            <pc:docMk/>
            <pc:sldMk cId="1381901622" sldId="444"/>
            <ac:picMk id="33" creationId="{EAD91491-F807-864C-DC6F-13F68C8DC0F4}"/>
          </ac:picMkLst>
        </pc:picChg>
      </pc:sldChg>
    </pc:docChg>
  </pc:docChgLst>
  <pc:docChgLst>
    <pc:chgData name="Fiona Summers" userId="S::fiona.summers@ssaihq.com::f23b180f-057b-4b38-9171-08414302f650" providerId="AD" clId="Web-{9A4E16ED-37CE-44DD-8FB2-CC26DD6226D6}"/>
    <pc:docChg chg="modSld">
      <pc:chgData name="Fiona Summers" userId="S::fiona.summers@ssaihq.com::f23b180f-057b-4b38-9171-08414302f650" providerId="AD" clId="Web-{9A4E16ED-37CE-44DD-8FB2-CC26DD6226D6}" dt="2023-02-03T21:33:51.584" v="6" actId="20577"/>
      <pc:docMkLst>
        <pc:docMk/>
      </pc:docMkLst>
      <pc:sldChg chg="modSp">
        <pc:chgData name="Fiona Summers" userId="S::fiona.summers@ssaihq.com::f23b180f-057b-4b38-9171-08414302f650" providerId="AD" clId="Web-{9A4E16ED-37CE-44DD-8FB2-CC26DD6226D6}" dt="2023-02-03T21:33:51.584" v="6" actId="20577"/>
        <pc:sldMkLst>
          <pc:docMk/>
          <pc:sldMk cId="2377245484" sldId="377"/>
        </pc:sldMkLst>
        <pc:spChg chg="mod">
          <ac:chgData name="Fiona Summers" userId="S::fiona.summers@ssaihq.com::f23b180f-057b-4b38-9171-08414302f650" providerId="AD" clId="Web-{9A4E16ED-37CE-44DD-8FB2-CC26DD6226D6}" dt="2023-02-03T21:33:42.412" v="1" actId="20577"/>
          <ac:spMkLst>
            <pc:docMk/>
            <pc:sldMk cId="2377245484" sldId="377"/>
            <ac:spMk id="11" creationId="{492ABFE5-CCE4-4DF3-B744-07C7A487604A}"/>
          </ac:spMkLst>
        </pc:spChg>
        <pc:spChg chg="mod">
          <ac:chgData name="Fiona Summers" userId="S::fiona.summers@ssaihq.com::f23b180f-057b-4b38-9171-08414302f650" providerId="AD" clId="Web-{9A4E16ED-37CE-44DD-8FB2-CC26DD6226D6}" dt="2023-02-03T21:33:51.584" v="6" actId="20577"/>
          <ac:spMkLst>
            <pc:docMk/>
            <pc:sldMk cId="2377245484" sldId="377"/>
            <ac:spMk id="12" creationId="{801BF616-A1C8-4C53-B1F3-F44FE84D3CB4}"/>
          </ac:spMkLst>
        </pc:spChg>
      </pc:sldChg>
    </pc:docChg>
  </pc:docChgLst>
  <pc:docChgLst>
    <pc:chgData name="Andrea Delgado" userId="S::andrea.delgado@ssaihq.com::d9cca45f-82e8-4682-aa28-9d001259e4e4" providerId="AD" clId="Web-{B162A6AA-B43A-7379-6A10-241EE8E12B71}"/>
    <pc:docChg chg="modSld">
      <pc:chgData name="Andrea Delgado" userId="S::andrea.delgado@ssaihq.com::d9cca45f-82e8-4682-aa28-9d001259e4e4" providerId="AD" clId="Web-{B162A6AA-B43A-7379-6A10-241EE8E12B71}" dt="2023-03-01T07:53:53.388" v="68"/>
      <pc:docMkLst>
        <pc:docMk/>
      </pc:docMkLst>
      <pc:sldChg chg="modNotes">
        <pc:chgData name="Andrea Delgado" userId="S::andrea.delgado@ssaihq.com::d9cca45f-82e8-4682-aa28-9d001259e4e4" providerId="AD" clId="Web-{B162A6AA-B43A-7379-6A10-241EE8E12B71}" dt="2023-03-01T07:53:53.388" v="68"/>
        <pc:sldMkLst>
          <pc:docMk/>
          <pc:sldMk cId="2813067000" sldId="393"/>
        </pc:sldMkLst>
      </pc:sldChg>
      <pc:sldChg chg="modSp">
        <pc:chgData name="Andrea Delgado" userId="S::andrea.delgado@ssaihq.com::d9cca45f-82e8-4682-aa28-9d001259e4e4" providerId="AD" clId="Web-{B162A6AA-B43A-7379-6A10-241EE8E12B71}" dt="2023-03-01T07:47:00.081" v="16" actId="20577"/>
        <pc:sldMkLst>
          <pc:docMk/>
          <pc:sldMk cId="1620265208" sldId="400"/>
        </pc:sldMkLst>
        <pc:spChg chg="mod">
          <ac:chgData name="Andrea Delgado" userId="S::andrea.delgado@ssaihq.com::d9cca45f-82e8-4682-aa28-9d001259e4e4" providerId="AD" clId="Web-{B162A6AA-B43A-7379-6A10-241EE8E12B71}" dt="2023-03-01T07:47:00.081" v="16" actId="20577"/>
          <ac:spMkLst>
            <pc:docMk/>
            <pc:sldMk cId="1620265208" sldId="400"/>
            <ac:spMk id="17" creationId="{CCD01A39-1E35-B770-439B-1F8C58ABEBB8}"/>
          </ac:spMkLst>
        </pc:spChg>
      </pc:sldChg>
    </pc:docChg>
  </pc:docChgLst>
  <pc:docChgLst>
    <pc:chgData name="Yoana Vargas Magana" userId="S::yoana.vargasmagana@ssaihq.com::98645284-05c8-4f77-a3c2-b4e7a7071414" providerId="AD" clId="Web-{DCF0547B-A367-478A-B47D-A05D8D260B1F}"/>
    <pc:docChg chg="modSld">
      <pc:chgData name="Yoana Vargas Magana" userId="S::yoana.vargasmagana@ssaihq.com::98645284-05c8-4f77-a3c2-b4e7a7071414" providerId="AD" clId="Web-{DCF0547B-A367-478A-B47D-A05D8D260B1F}" dt="2023-02-28T21:54:01.071" v="28" actId="1076"/>
      <pc:docMkLst>
        <pc:docMk/>
      </pc:docMkLst>
      <pc:sldChg chg="modSp">
        <pc:chgData name="Yoana Vargas Magana" userId="S::yoana.vargasmagana@ssaihq.com::98645284-05c8-4f77-a3c2-b4e7a7071414" providerId="AD" clId="Web-{DCF0547B-A367-478A-B47D-A05D8D260B1F}" dt="2023-02-28T21:54:01.071" v="28" actId="1076"/>
        <pc:sldMkLst>
          <pc:docMk/>
          <pc:sldMk cId="768687534" sldId="391"/>
        </pc:sldMkLst>
        <pc:spChg chg="mod">
          <ac:chgData name="Yoana Vargas Magana" userId="S::yoana.vargasmagana@ssaihq.com::98645284-05c8-4f77-a3c2-b4e7a7071414" providerId="AD" clId="Web-{DCF0547B-A367-478A-B47D-A05D8D260B1F}" dt="2023-02-28T21:52:05.942" v="2" actId="20577"/>
          <ac:spMkLst>
            <pc:docMk/>
            <pc:sldMk cId="768687534" sldId="391"/>
            <ac:spMk id="17" creationId="{CCD01A39-1E35-B770-439B-1F8C58ABEBB8}"/>
          </ac:spMkLst>
        </pc:spChg>
        <pc:picChg chg="mod">
          <ac:chgData name="Yoana Vargas Magana" userId="S::yoana.vargasmagana@ssaihq.com::98645284-05c8-4f77-a3c2-b4e7a7071414" providerId="AD" clId="Web-{DCF0547B-A367-478A-B47D-A05D8D260B1F}" dt="2023-02-28T21:53:54.571" v="27" actId="14100"/>
          <ac:picMkLst>
            <pc:docMk/>
            <pc:sldMk cId="768687534" sldId="391"/>
            <ac:picMk id="2" creationId="{121DD659-C06C-360A-7D75-C3A1F3E325E7}"/>
          </ac:picMkLst>
        </pc:picChg>
        <pc:picChg chg="mod">
          <ac:chgData name="Yoana Vargas Magana" userId="S::yoana.vargasmagana@ssaihq.com::98645284-05c8-4f77-a3c2-b4e7a7071414" providerId="AD" clId="Web-{DCF0547B-A367-478A-B47D-A05D8D260B1F}" dt="2023-02-28T21:54:01.071" v="28" actId="1076"/>
          <ac:picMkLst>
            <pc:docMk/>
            <pc:sldMk cId="768687534" sldId="391"/>
            <ac:picMk id="4" creationId="{237E8327-020E-0773-2D8B-9CD02292D11E}"/>
          </ac:picMkLst>
        </pc:picChg>
        <pc:picChg chg="mod">
          <ac:chgData name="Yoana Vargas Magana" userId="S::yoana.vargasmagana@ssaihq.com::98645284-05c8-4f77-a3c2-b4e7a7071414" providerId="AD" clId="Web-{DCF0547B-A367-478A-B47D-A05D8D260B1F}" dt="2023-02-28T21:53:37.727" v="21" actId="14100"/>
          <ac:picMkLst>
            <pc:docMk/>
            <pc:sldMk cId="768687534" sldId="391"/>
            <ac:picMk id="5" creationId="{A2CDB48F-3C8F-146B-3F59-791F21906B2C}"/>
          </ac:picMkLst>
        </pc:picChg>
      </pc:sldChg>
    </pc:docChg>
  </pc:docChgLst>
  <pc:docChgLst>
    <pc:chgData name="Piper Christian" userId="S::lauren.christian@ssaihq.com::13f16325-60b8-4efa-b626-a0a7da769406" providerId="AD" clId="Web-{3503329C-000D-44B6-AF1B-B61D4DE40485}"/>
    <pc:docChg chg="modSld">
      <pc:chgData name="Piper Christian" userId="S::lauren.christian@ssaihq.com::13f16325-60b8-4efa-b626-a0a7da769406" providerId="AD" clId="Web-{3503329C-000D-44B6-AF1B-B61D4DE40485}" dt="2023-03-17T07:34:52.043" v="319" actId="20577"/>
      <pc:docMkLst>
        <pc:docMk/>
      </pc:docMkLst>
      <pc:sldChg chg="addSp delSp modSp">
        <pc:chgData name="Piper Christian" userId="S::lauren.christian@ssaihq.com::13f16325-60b8-4efa-b626-a0a7da769406" providerId="AD" clId="Web-{3503329C-000D-44B6-AF1B-B61D4DE40485}" dt="2023-03-17T06:41:21.047" v="41" actId="14100"/>
        <pc:sldMkLst>
          <pc:docMk/>
          <pc:sldMk cId="3646699976" sldId="282"/>
        </pc:sldMkLst>
        <pc:grpChg chg="del mod">
          <ac:chgData name="Piper Christian" userId="S::lauren.christian@ssaihq.com::13f16325-60b8-4efa-b626-a0a7da769406" providerId="AD" clId="Web-{3503329C-000D-44B6-AF1B-B61D4DE40485}" dt="2023-03-17T06:41:17.015" v="40"/>
          <ac:grpSpMkLst>
            <pc:docMk/>
            <pc:sldMk cId="3646699976" sldId="282"/>
            <ac:grpSpMk id="11" creationId="{9E6C19B4-45FA-492D-EF85-38B51C7B8FD6}"/>
          </ac:grpSpMkLst>
        </pc:grpChg>
        <pc:picChg chg="add del mod">
          <ac:chgData name="Piper Christian" userId="S::lauren.christian@ssaihq.com::13f16325-60b8-4efa-b626-a0a7da769406" providerId="AD" clId="Web-{3503329C-000D-44B6-AF1B-B61D4DE40485}" dt="2023-03-17T06:18:27.803" v="3"/>
          <ac:picMkLst>
            <pc:docMk/>
            <pc:sldMk cId="3646699976" sldId="282"/>
            <ac:picMk id="2" creationId="{AF4D2BF3-F511-53D7-8276-9E91AC4D5A27}"/>
          </ac:picMkLst>
        </pc:picChg>
        <pc:picChg chg="del">
          <ac:chgData name="Piper Christian" userId="S::lauren.christian@ssaihq.com::13f16325-60b8-4efa-b626-a0a7da769406" providerId="AD" clId="Web-{3503329C-000D-44B6-AF1B-B61D4DE40485}" dt="2023-03-17T06:22:15.566" v="14"/>
          <ac:picMkLst>
            <pc:docMk/>
            <pc:sldMk cId="3646699976" sldId="282"/>
            <ac:picMk id="3" creationId="{DBED18CE-80B0-5639-B977-93D835D851F3}"/>
          </ac:picMkLst>
        </pc:picChg>
        <pc:picChg chg="add mod modCrop">
          <ac:chgData name="Piper Christian" userId="S::lauren.christian@ssaihq.com::13f16325-60b8-4efa-b626-a0a7da769406" providerId="AD" clId="Web-{3503329C-000D-44B6-AF1B-B61D4DE40485}" dt="2023-03-17T06:41:21.047" v="41" actId="14100"/>
          <ac:picMkLst>
            <pc:docMk/>
            <pc:sldMk cId="3646699976" sldId="282"/>
            <ac:picMk id="6" creationId="{341300F9-8D27-63F4-8FDD-B6557DA67760}"/>
          </ac:picMkLst>
        </pc:picChg>
      </pc:sldChg>
      <pc:sldChg chg="addSp modSp">
        <pc:chgData name="Piper Christian" userId="S::lauren.christian@ssaihq.com::13f16325-60b8-4efa-b626-a0a7da769406" providerId="AD" clId="Web-{3503329C-000D-44B6-AF1B-B61D4DE40485}" dt="2023-03-17T06:42:03.141" v="45" actId="1076"/>
        <pc:sldMkLst>
          <pc:docMk/>
          <pc:sldMk cId="381960746" sldId="308"/>
        </pc:sldMkLst>
        <pc:spChg chg="add">
          <ac:chgData name="Piper Christian" userId="S::lauren.christian@ssaihq.com::13f16325-60b8-4efa-b626-a0a7da769406" providerId="AD" clId="Web-{3503329C-000D-44B6-AF1B-B61D4DE40485}" dt="2023-03-17T06:41:32.922" v="42"/>
          <ac:spMkLst>
            <pc:docMk/>
            <pc:sldMk cId="381960746" sldId="308"/>
            <ac:spMk id="4" creationId="{62A14144-05A4-72FD-D8D2-9167AA0F7268}"/>
          </ac:spMkLst>
        </pc:spChg>
        <pc:spChg chg="mod">
          <ac:chgData name="Piper Christian" userId="S::lauren.christian@ssaihq.com::13f16325-60b8-4efa-b626-a0a7da769406" providerId="AD" clId="Web-{3503329C-000D-44B6-AF1B-B61D4DE40485}" dt="2023-03-17T06:42:03.141" v="45" actId="1076"/>
          <ac:spMkLst>
            <pc:docMk/>
            <pc:sldMk cId="381960746" sldId="308"/>
            <ac:spMk id="7" creationId="{D9D3557B-1C46-4C91-A6C3-C8C0B3057391}"/>
          </ac:spMkLst>
        </pc:spChg>
        <pc:grpChg chg="add mod">
          <ac:chgData name="Piper Christian" userId="S::lauren.christian@ssaihq.com::13f16325-60b8-4efa-b626-a0a7da769406" providerId="AD" clId="Web-{3503329C-000D-44B6-AF1B-B61D4DE40485}" dt="2023-03-17T06:41:38.203" v="43" actId="1076"/>
          <ac:grpSpMkLst>
            <pc:docMk/>
            <pc:sldMk cId="381960746" sldId="308"/>
            <ac:grpSpMk id="2" creationId="{0D7EF549-CC9D-3DA7-087A-460685C40B2A}"/>
          </ac:grpSpMkLst>
        </pc:grpChg>
        <pc:picChg chg="add">
          <ac:chgData name="Piper Christian" userId="S::lauren.christian@ssaihq.com::13f16325-60b8-4efa-b626-a0a7da769406" providerId="AD" clId="Web-{3503329C-000D-44B6-AF1B-B61D4DE40485}" dt="2023-03-17T06:41:32.922" v="42"/>
          <ac:picMkLst>
            <pc:docMk/>
            <pc:sldMk cId="381960746" sldId="308"/>
            <ac:picMk id="3" creationId="{D3C399B6-A6F4-686E-FA22-9C89CA753DBD}"/>
          </ac:picMkLst>
        </pc:picChg>
      </pc:sldChg>
      <pc:sldChg chg="addSp modSp">
        <pc:chgData name="Piper Christian" userId="S::lauren.christian@ssaihq.com::13f16325-60b8-4efa-b626-a0a7da769406" providerId="AD" clId="Web-{3503329C-000D-44B6-AF1B-B61D4DE40485}" dt="2023-03-17T07:28:20.677" v="218" actId="20577"/>
        <pc:sldMkLst>
          <pc:docMk/>
          <pc:sldMk cId="3694796326" sldId="434"/>
        </pc:sldMkLst>
        <pc:spChg chg="add mod">
          <ac:chgData name="Piper Christian" userId="S::lauren.christian@ssaihq.com::13f16325-60b8-4efa-b626-a0a7da769406" providerId="AD" clId="Web-{3503329C-000D-44B6-AF1B-B61D4DE40485}" dt="2023-03-17T07:14:25.424" v="86" actId="1076"/>
          <ac:spMkLst>
            <pc:docMk/>
            <pc:sldMk cId="3694796326" sldId="434"/>
            <ac:spMk id="7" creationId="{C76036D4-C84D-899D-1618-0249FE5F17E2}"/>
          </ac:spMkLst>
        </pc:spChg>
        <pc:spChg chg="add mod">
          <ac:chgData name="Piper Christian" userId="S::lauren.christian@ssaihq.com::13f16325-60b8-4efa-b626-a0a7da769406" providerId="AD" clId="Web-{3503329C-000D-44B6-AF1B-B61D4DE40485}" dt="2023-03-17T07:14:57.878" v="104" actId="1076"/>
          <ac:spMkLst>
            <pc:docMk/>
            <pc:sldMk cId="3694796326" sldId="434"/>
            <ac:spMk id="8" creationId="{847E5EF7-42A3-5923-5842-9930FBAE3DB2}"/>
          </ac:spMkLst>
        </pc:spChg>
        <pc:spChg chg="add mod">
          <ac:chgData name="Piper Christian" userId="S::lauren.christian@ssaihq.com::13f16325-60b8-4efa-b626-a0a7da769406" providerId="AD" clId="Web-{3503329C-000D-44B6-AF1B-B61D4DE40485}" dt="2023-03-17T07:15:37.191" v="147" actId="1076"/>
          <ac:spMkLst>
            <pc:docMk/>
            <pc:sldMk cId="3694796326" sldId="434"/>
            <ac:spMk id="9" creationId="{0351197C-E441-93AC-94D2-7078451EC622}"/>
          </ac:spMkLst>
        </pc:spChg>
        <pc:spChg chg="add mod">
          <ac:chgData name="Piper Christian" userId="S::lauren.christian@ssaihq.com::13f16325-60b8-4efa-b626-a0a7da769406" providerId="AD" clId="Web-{3503329C-000D-44B6-AF1B-B61D4DE40485}" dt="2023-03-17T07:28:20.677" v="218" actId="20577"/>
          <ac:spMkLst>
            <pc:docMk/>
            <pc:sldMk cId="3694796326" sldId="434"/>
            <ac:spMk id="10" creationId="{5375E53B-2345-D45A-55B9-E1CB0A9556B9}"/>
          </ac:spMkLst>
        </pc:spChg>
        <pc:picChg chg="add mod">
          <ac:chgData name="Piper Christian" userId="S::lauren.christian@ssaihq.com::13f16325-60b8-4efa-b626-a0a7da769406" providerId="AD" clId="Web-{3503329C-000D-44B6-AF1B-B61D4DE40485}" dt="2023-03-17T06:32:07.200" v="18" actId="1076"/>
          <ac:picMkLst>
            <pc:docMk/>
            <pc:sldMk cId="3694796326" sldId="434"/>
            <ac:picMk id="2" creationId="{71D85BBC-F1CD-2A51-C447-EE568DE894CE}"/>
          </ac:picMkLst>
        </pc:picChg>
        <pc:picChg chg="add mod">
          <ac:chgData name="Piper Christian" userId="S::lauren.christian@ssaihq.com::13f16325-60b8-4efa-b626-a0a7da769406" providerId="AD" clId="Web-{3503329C-000D-44B6-AF1B-B61D4DE40485}" dt="2023-03-17T07:15:02.378" v="105" actId="1076"/>
          <ac:picMkLst>
            <pc:docMk/>
            <pc:sldMk cId="3694796326" sldId="434"/>
            <ac:picMk id="5" creationId="{8A33C2D4-2892-7328-0252-5E14DE391137}"/>
          </ac:picMkLst>
        </pc:picChg>
      </pc:sldChg>
      <pc:sldChg chg="modSp">
        <pc:chgData name="Piper Christian" userId="S::lauren.christian@ssaihq.com::13f16325-60b8-4efa-b626-a0a7da769406" providerId="AD" clId="Web-{3503329C-000D-44B6-AF1B-B61D4DE40485}" dt="2023-03-17T07:26:46.675" v="194" actId="20577"/>
        <pc:sldMkLst>
          <pc:docMk/>
          <pc:sldMk cId="1296207837" sldId="443"/>
        </pc:sldMkLst>
        <pc:graphicFrameChg chg="modGraphic">
          <ac:chgData name="Piper Christian" userId="S::lauren.christian@ssaihq.com::13f16325-60b8-4efa-b626-a0a7da769406" providerId="AD" clId="Web-{3503329C-000D-44B6-AF1B-B61D4DE40485}" dt="2023-03-17T07:26:46.675" v="194" actId="20577"/>
          <ac:graphicFrameMkLst>
            <pc:docMk/>
            <pc:sldMk cId="1296207837" sldId="443"/>
            <ac:graphicFrameMk id="2" creationId="{9E628A6E-C6A1-9FB7-FB45-5753C53D4061}"/>
          </ac:graphicFrameMkLst>
        </pc:graphicFrameChg>
      </pc:sldChg>
      <pc:sldChg chg="addSp modSp">
        <pc:chgData name="Piper Christian" userId="S::lauren.christian@ssaihq.com::13f16325-60b8-4efa-b626-a0a7da769406" providerId="AD" clId="Web-{3503329C-000D-44B6-AF1B-B61D4DE40485}" dt="2023-03-17T07:34:52.043" v="319" actId="20577"/>
        <pc:sldMkLst>
          <pc:docMk/>
          <pc:sldMk cId="1381901622" sldId="444"/>
        </pc:sldMkLst>
        <pc:spChg chg="add mod">
          <ac:chgData name="Piper Christian" userId="S::lauren.christian@ssaihq.com::13f16325-60b8-4efa-b626-a0a7da769406" providerId="AD" clId="Web-{3503329C-000D-44B6-AF1B-B61D4DE40485}" dt="2023-03-17T07:29:27.115" v="224" actId="1076"/>
          <ac:spMkLst>
            <pc:docMk/>
            <pc:sldMk cId="1381901622" sldId="444"/>
            <ac:spMk id="8" creationId="{49D8370B-CC91-036F-5A7A-3458C49362D2}"/>
          </ac:spMkLst>
        </pc:spChg>
        <pc:spChg chg="add mod">
          <ac:chgData name="Piper Christian" userId="S::lauren.christian@ssaihq.com::13f16325-60b8-4efa-b626-a0a7da769406" providerId="AD" clId="Web-{3503329C-000D-44B6-AF1B-B61D4DE40485}" dt="2023-03-17T07:33:41.119" v="271" actId="20577"/>
          <ac:spMkLst>
            <pc:docMk/>
            <pc:sldMk cId="1381901622" sldId="444"/>
            <ac:spMk id="10" creationId="{1D02D606-1661-7EAA-A1B9-E9AC3E385EC0}"/>
          </ac:spMkLst>
        </pc:spChg>
        <pc:spChg chg="add mod">
          <ac:chgData name="Piper Christian" userId="S::lauren.christian@ssaihq.com::13f16325-60b8-4efa-b626-a0a7da769406" providerId="AD" clId="Web-{3503329C-000D-44B6-AF1B-B61D4DE40485}" dt="2023-03-17T07:34:10.901" v="291" actId="20577"/>
          <ac:spMkLst>
            <pc:docMk/>
            <pc:sldMk cId="1381901622" sldId="444"/>
            <ac:spMk id="12" creationId="{41997A7C-26C5-4EBB-C7FD-43F1C992FF89}"/>
          </ac:spMkLst>
        </pc:spChg>
        <pc:spChg chg="add mod">
          <ac:chgData name="Piper Christian" userId="S::lauren.christian@ssaihq.com::13f16325-60b8-4efa-b626-a0a7da769406" providerId="AD" clId="Web-{3503329C-000D-44B6-AF1B-B61D4DE40485}" dt="2023-03-17T07:34:52.043" v="319" actId="20577"/>
          <ac:spMkLst>
            <pc:docMk/>
            <pc:sldMk cId="1381901622" sldId="444"/>
            <ac:spMk id="14" creationId="{2E04B095-DB56-E57B-AC0A-6798BD58CA17}"/>
          </ac:spMkLst>
        </pc:spChg>
        <pc:picChg chg="add mod">
          <ac:chgData name="Piper Christian" userId="S::lauren.christian@ssaihq.com::13f16325-60b8-4efa-b626-a0a7da769406" providerId="AD" clId="Web-{3503329C-000D-44B6-AF1B-B61D4DE40485}" dt="2023-03-17T07:10:29.733" v="51" actId="1076"/>
          <ac:picMkLst>
            <pc:docMk/>
            <pc:sldMk cId="1381901622" sldId="444"/>
            <ac:picMk id="2" creationId="{6806CCFE-20C2-6D72-FA7F-90EDA1F36D2F}"/>
          </ac:picMkLst>
        </pc:picChg>
        <pc:picChg chg="add mod">
          <ac:chgData name="Piper Christian" userId="S::lauren.christian@ssaihq.com::13f16325-60b8-4efa-b626-a0a7da769406" providerId="AD" clId="Web-{3503329C-000D-44B6-AF1B-B61D4DE40485}" dt="2023-03-17T07:10:25.248" v="50" actId="1076"/>
          <ac:picMkLst>
            <pc:docMk/>
            <pc:sldMk cId="1381901622" sldId="444"/>
            <ac:picMk id="3" creationId="{78CBCFCD-BBFD-AC70-3353-3AE14D0629BC}"/>
          </ac:picMkLst>
        </pc:picChg>
      </pc:sldChg>
    </pc:docChg>
  </pc:docChgLst>
  <pc:docChgLst>
    <pc:chgData name="Andrea Delgado" userId="S::andrea.delgado@ssaihq.com::d9cca45f-82e8-4682-aa28-9d001259e4e4" providerId="AD" clId="Web-{B0305002-11D1-4829-A5EE-A57241DABFFE}"/>
    <pc:docChg chg="modSld">
      <pc:chgData name="Andrea Delgado" userId="S::andrea.delgado@ssaihq.com::d9cca45f-82e8-4682-aa28-9d001259e4e4" providerId="AD" clId="Web-{B0305002-11D1-4829-A5EE-A57241DABFFE}" dt="2023-03-17T07:11:53.679" v="303" actId="20577"/>
      <pc:docMkLst>
        <pc:docMk/>
      </pc:docMkLst>
      <pc:sldChg chg="modSp">
        <pc:chgData name="Andrea Delgado" userId="S::andrea.delgado@ssaihq.com::d9cca45f-82e8-4682-aa28-9d001259e4e4" providerId="AD" clId="Web-{B0305002-11D1-4829-A5EE-A57241DABFFE}" dt="2023-03-17T07:11:53.679" v="303" actId="20577"/>
        <pc:sldMkLst>
          <pc:docMk/>
          <pc:sldMk cId="1296207837" sldId="443"/>
        </pc:sldMkLst>
        <pc:graphicFrameChg chg="mod modGraphic">
          <ac:chgData name="Andrea Delgado" userId="S::andrea.delgado@ssaihq.com::d9cca45f-82e8-4682-aa28-9d001259e4e4" providerId="AD" clId="Web-{B0305002-11D1-4829-A5EE-A57241DABFFE}" dt="2023-03-17T07:11:53.679" v="303" actId="20577"/>
          <ac:graphicFrameMkLst>
            <pc:docMk/>
            <pc:sldMk cId="1296207837" sldId="443"/>
            <ac:graphicFrameMk id="2" creationId="{9E628A6E-C6A1-9FB7-FB45-5753C53D4061}"/>
          </ac:graphicFrameMkLst>
        </pc:graphicFrameChg>
      </pc:sldChg>
    </pc:docChg>
  </pc:docChgLst>
  <pc:docChgLst>
    <pc:chgData name="Yoana Vargas Magana" userId="S::yoana.vargasmagana@ssaihq.com::98645284-05c8-4f77-a3c2-b4e7a7071414" providerId="AD" clId="Web-{CD0B6E95-C0BC-4E43-8EB4-F9B47B0AA962}"/>
    <pc:docChg chg="modSld">
      <pc:chgData name="Yoana Vargas Magana" userId="S::yoana.vargasmagana@ssaihq.com::98645284-05c8-4f77-a3c2-b4e7a7071414" providerId="AD" clId="Web-{CD0B6E95-C0BC-4E43-8EB4-F9B47B0AA962}" dt="2023-02-06T20:20:17.764" v="89" actId="20577"/>
      <pc:docMkLst>
        <pc:docMk/>
      </pc:docMkLst>
      <pc:sldChg chg="modSp">
        <pc:chgData name="Yoana Vargas Magana" userId="S::yoana.vargasmagana@ssaihq.com::98645284-05c8-4f77-a3c2-b4e7a7071414" providerId="AD" clId="Web-{CD0B6E95-C0BC-4E43-8EB4-F9B47B0AA962}" dt="2023-02-06T20:20:17.764" v="89" actId="20577"/>
        <pc:sldMkLst>
          <pc:docMk/>
          <pc:sldMk cId="3646699976" sldId="282"/>
        </pc:sldMkLst>
        <pc:spChg chg="mod">
          <ac:chgData name="Yoana Vargas Magana" userId="S::yoana.vargasmagana@ssaihq.com::98645284-05c8-4f77-a3c2-b4e7a7071414" providerId="AD" clId="Web-{CD0B6E95-C0BC-4E43-8EB4-F9B47B0AA962}" dt="2023-02-06T20:20:17.764" v="89" actId="20577"/>
          <ac:spMkLst>
            <pc:docMk/>
            <pc:sldMk cId="3646699976" sldId="282"/>
            <ac:spMk id="2" creationId="{3CFF49F6-AF83-34F4-8E16-17127E15AA59}"/>
          </ac:spMkLst>
        </pc:spChg>
      </pc:sldChg>
    </pc:docChg>
  </pc:docChgLst>
  <pc:docChgLst>
    <pc:chgData name="Yoana Vargas Magana" userId="S::yoana.vargasmagana@ssaihq.com::98645284-05c8-4f77-a3c2-b4e7a7071414" providerId="AD" clId="Web-{14FB8DF8-85BF-454C-9301-D76CB08589D8}"/>
    <pc:docChg chg="modSld">
      <pc:chgData name="Yoana Vargas Magana" userId="S::yoana.vargasmagana@ssaihq.com::98645284-05c8-4f77-a3c2-b4e7a7071414" providerId="AD" clId="Web-{14FB8DF8-85BF-454C-9301-D76CB08589D8}" dt="2023-03-16T15:27:29.970" v="17" actId="1076"/>
      <pc:docMkLst>
        <pc:docMk/>
      </pc:docMkLst>
      <pc:sldChg chg="addSp modSp">
        <pc:chgData name="Yoana Vargas Magana" userId="S::yoana.vargasmagana@ssaihq.com::98645284-05c8-4f77-a3c2-b4e7a7071414" providerId="AD" clId="Web-{14FB8DF8-85BF-454C-9301-D76CB08589D8}" dt="2023-03-16T15:27:29.970" v="17" actId="1076"/>
        <pc:sldMkLst>
          <pc:docMk/>
          <pc:sldMk cId="2374643382" sldId="431"/>
        </pc:sldMkLst>
        <pc:picChg chg="add mod">
          <ac:chgData name="Yoana Vargas Magana" userId="S::yoana.vargasmagana@ssaihq.com::98645284-05c8-4f77-a3c2-b4e7a7071414" providerId="AD" clId="Web-{14FB8DF8-85BF-454C-9301-D76CB08589D8}" dt="2023-03-16T15:26:29.624" v="15" actId="1076"/>
          <ac:picMkLst>
            <pc:docMk/>
            <pc:sldMk cId="2374643382" sldId="431"/>
            <ac:picMk id="2" creationId="{3AFBD9F0-E749-1D11-99BC-AB389006DC64}"/>
          </ac:picMkLst>
        </pc:picChg>
        <pc:picChg chg="add mod">
          <ac:chgData name="Yoana Vargas Magana" userId="S::yoana.vargasmagana@ssaihq.com::98645284-05c8-4f77-a3c2-b4e7a7071414" providerId="AD" clId="Web-{14FB8DF8-85BF-454C-9301-D76CB08589D8}" dt="2023-03-16T15:27:29.970" v="17" actId="1076"/>
          <ac:picMkLst>
            <pc:docMk/>
            <pc:sldMk cId="2374643382" sldId="431"/>
            <ac:picMk id="4" creationId="{6CB41627-50E3-EEF5-D180-EF78D0A46C93}"/>
          </ac:picMkLst>
        </pc:picChg>
      </pc:sldChg>
    </pc:docChg>
  </pc:docChgLst>
  <pc:docChgLst>
    <pc:chgData name="Andrea Delgado" userId="S::andrea.delgado@ssaihq.com::d9cca45f-82e8-4682-aa28-9d001259e4e4" providerId="AD" clId="Web-{3661E5F1-1BF5-4617-344C-DC49E0D86073}"/>
    <pc:docChg chg="addSld delSld modSld sldOrd">
      <pc:chgData name="Andrea Delgado" userId="S::andrea.delgado@ssaihq.com::d9cca45f-82e8-4682-aa28-9d001259e4e4" providerId="AD" clId="Web-{3661E5F1-1BF5-4617-344C-DC49E0D86073}" dt="2023-03-03T02:32:24.632" v="2107"/>
      <pc:docMkLst>
        <pc:docMk/>
      </pc:docMkLst>
      <pc:sldChg chg="modCm">
        <pc:chgData name="Andrea Delgado" userId="S::andrea.delgado@ssaihq.com::d9cca45f-82e8-4682-aa28-9d001259e4e4" providerId="AD" clId="Web-{3661E5F1-1BF5-4617-344C-DC49E0D86073}" dt="2023-03-03T02:21:43.516" v="2011"/>
        <pc:sldMkLst>
          <pc:docMk/>
          <pc:sldMk cId="3646699976" sldId="282"/>
        </pc:sldMkLst>
      </pc:sldChg>
      <pc:sldChg chg="modSp">
        <pc:chgData name="Andrea Delgado" userId="S::andrea.delgado@ssaihq.com::d9cca45f-82e8-4682-aa28-9d001259e4e4" providerId="AD" clId="Web-{3661E5F1-1BF5-4617-344C-DC49E0D86073}" dt="2023-03-03T02:05:31.819" v="1716" actId="20577"/>
        <pc:sldMkLst>
          <pc:docMk/>
          <pc:sldMk cId="381960746" sldId="308"/>
        </pc:sldMkLst>
        <pc:spChg chg="mod">
          <ac:chgData name="Andrea Delgado" userId="S::andrea.delgado@ssaihq.com::d9cca45f-82e8-4682-aa28-9d001259e4e4" providerId="AD" clId="Web-{3661E5F1-1BF5-4617-344C-DC49E0D86073}" dt="2023-03-03T02:05:31.819" v="1716" actId="20577"/>
          <ac:spMkLst>
            <pc:docMk/>
            <pc:sldMk cId="381960746" sldId="308"/>
            <ac:spMk id="7" creationId="{D9D3557B-1C46-4C91-A6C3-C8C0B3057391}"/>
          </ac:spMkLst>
        </pc:spChg>
      </pc:sldChg>
      <pc:sldChg chg="modSp">
        <pc:chgData name="Andrea Delgado" userId="S::andrea.delgado@ssaihq.com::d9cca45f-82e8-4682-aa28-9d001259e4e4" providerId="AD" clId="Web-{3661E5F1-1BF5-4617-344C-DC49E0D86073}" dt="2023-03-03T00:09:23.065" v="3" actId="20577"/>
        <pc:sldMkLst>
          <pc:docMk/>
          <pc:sldMk cId="3934750962" sldId="378"/>
        </pc:sldMkLst>
        <pc:graphicFrameChg chg="modGraphic">
          <ac:chgData name="Andrea Delgado" userId="S::andrea.delgado@ssaihq.com::d9cca45f-82e8-4682-aa28-9d001259e4e4" providerId="AD" clId="Web-{3661E5F1-1BF5-4617-344C-DC49E0D86073}" dt="2023-03-03T00:09:23.065" v="3" actId="20577"/>
          <ac:graphicFrameMkLst>
            <pc:docMk/>
            <pc:sldMk cId="3934750962" sldId="378"/>
            <ac:graphicFrameMk id="354" creationId="{84885FBB-6D50-B404-F4E2-C4917CDC7B98}"/>
          </ac:graphicFrameMkLst>
        </pc:graphicFrameChg>
      </pc:sldChg>
      <pc:sldChg chg="addSp delSp modSp ord">
        <pc:chgData name="Andrea Delgado" userId="S::andrea.delgado@ssaihq.com::d9cca45f-82e8-4682-aa28-9d001259e4e4" providerId="AD" clId="Web-{3661E5F1-1BF5-4617-344C-DC49E0D86073}" dt="2023-03-03T01:59:08.999" v="1594"/>
        <pc:sldMkLst>
          <pc:docMk/>
          <pc:sldMk cId="411352167" sldId="386"/>
        </pc:sldMkLst>
        <pc:spChg chg="mod">
          <ac:chgData name="Andrea Delgado" userId="S::andrea.delgado@ssaihq.com::d9cca45f-82e8-4682-aa28-9d001259e4e4" providerId="AD" clId="Web-{3661E5F1-1BF5-4617-344C-DC49E0D86073}" dt="2023-03-03T00:19:06.646" v="136" actId="20577"/>
          <ac:spMkLst>
            <pc:docMk/>
            <pc:sldMk cId="411352167" sldId="386"/>
            <ac:spMk id="3" creationId="{AA7BAA44-D0F8-DDFF-3AE7-FC5C93F88F7C}"/>
          </ac:spMkLst>
        </pc:spChg>
        <pc:spChg chg="add del mod">
          <ac:chgData name="Andrea Delgado" userId="S::andrea.delgado@ssaihq.com::d9cca45f-82e8-4682-aa28-9d001259e4e4" providerId="AD" clId="Web-{3661E5F1-1BF5-4617-344C-DC49E0D86073}" dt="2023-03-03T00:11:06.680" v="34"/>
          <ac:spMkLst>
            <pc:docMk/>
            <pc:sldMk cId="411352167" sldId="386"/>
            <ac:spMk id="16" creationId="{97643082-4A51-84CB-0E5D-30C6C21D3F13}"/>
          </ac:spMkLst>
        </pc:spChg>
        <pc:spChg chg="mod">
          <ac:chgData name="Andrea Delgado" userId="S::andrea.delgado@ssaihq.com::d9cca45f-82e8-4682-aa28-9d001259e4e4" providerId="AD" clId="Web-{3661E5F1-1BF5-4617-344C-DC49E0D86073}" dt="2023-03-03T00:11:03.133" v="31" actId="1076"/>
          <ac:spMkLst>
            <pc:docMk/>
            <pc:sldMk cId="411352167" sldId="386"/>
            <ac:spMk id="17" creationId="{CCD01A39-1E35-B770-439B-1F8C58ABEBB8}"/>
          </ac:spMkLst>
        </pc:spChg>
      </pc:sldChg>
      <pc:sldChg chg="addSp delSp modSp ord addCm modCm">
        <pc:chgData name="Andrea Delgado" userId="S::andrea.delgado@ssaihq.com::d9cca45f-82e8-4682-aa28-9d001259e4e4" providerId="AD" clId="Web-{3661E5F1-1BF5-4617-344C-DC49E0D86073}" dt="2023-03-03T02:32:24.632" v="2107"/>
        <pc:sldMkLst>
          <pc:docMk/>
          <pc:sldMk cId="1598138334" sldId="388"/>
        </pc:sldMkLst>
        <pc:spChg chg="mod">
          <ac:chgData name="Andrea Delgado" userId="S::andrea.delgado@ssaihq.com::d9cca45f-82e8-4682-aa28-9d001259e4e4" providerId="AD" clId="Web-{3661E5F1-1BF5-4617-344C-DC49E0D86073}" dt="2023-03-03T02:31:47.224" v="2106" actId="20577"/>
          <ac:spMkLst>
            <pc:docMk/>
            <pc:sldMk cId="1598138334" sldId="388"/>
            <ac:spMk id="3" creationId="{34D7EDF3-D884-6138-6147-76DD9FA26146}"/>
          </ac:spMkLst>
        </pc:spChg>
        <pc:spChg chg="add del">
          <ac:chgData name="Andrea Delgado" userId="S::andrea.delgado@ssaihq.com::d9cca45f-82e8-4682-aa28-9d001259e4e4" providerId="AD" clId="Web-{3661E5F1-1BF5-4617-344C-DC49E0D86073}" dt="2023-03-03T01:22:38.433" v="938"/>
          <ac:spMkLst>
            <pc:docMk/>
            <pc:sldMk cId="1598138334" sldId="388"/>
            <ac:spMk id="4" creationId="{AAEEE1D3-AA64-9B20-9394-300E78509E87}"/>
          </ac:spMkLst>
        </pc:spChg>
        <pc:spChg chg="mod">
          <ac:chgData name="Andrea Delgado" userId="S::andrea.delgado@ssaihq.com::d9cca45f-82e8-4682-aa28-9d001259e4e4" providerId="AD" clId="Web-{3661E5F1-1BF5-4617-344C-DC49E0D86073}" dt="2023-03-03T02:31:34.879" v="2102" actId="20577"/>
          <ac:spMkLst>
            <pc:docMk/>
            <pc:sldMk cId="1598138334" sldId="388"/>
            <ac:spMk id="5" creationId="{CE25845C-25F8-5CC2-494C-E0D47896EBBD}"/>
          </ac:spMkLst>
        </pc:spChg>
      </pc:sldChg>
      <pc:sldChg chg="modSp ord">
        <pc:chgData name="Andrea Delgado" userId="S::andrea.delgado@ssaihq.com::d9cca45f-82e8-4682-aa28-9d001259e4e4" providerId="AD" clId="Web-{3661E5F1-1BF5-4617-344C-DC49E0D86073}" dt="2023-03-03T02:17:04.609" v="1996" actId="20577"/>
        <pc:sldMkLst>
          <pc:docMk/>
          <pc:sldMk cId="3714727392" sldId="389"/>
        </pc:sldMkLst>
        <pc:spChg chg="mod">
          <ac:chgData name="Andrea Delgado" userId="S::andrea.delgado@ssaihq.com::d9cca45f-82e8-4682-aa28-9d001259e4e4" providerId="AD" clId="Web-{3661E5F1-1BF5-4617-344C-DC49E0D86073}" dt="2023-03-03T02:17:04.609" v="1996" actId="20577"/>
          <ac:spMkLst>
            <pc:docMk/>
            <pc:sldMk cId="3714727392" sldId="389"/>
            <ac:spMk id="2" creationId="{1A9420A4-C218-AC89-431B-1A58BD0964C0}"/>
          </ac:spMkLst>
        </pc:spChg>
      </pc:sldChg>
      <pc:sldChg chg="modSp ord">
        <pc:chgData name="Andrea Delgado" userId="S::andrea.delgado@ssaihq.com::d9cca45f-82e8-4682-aa28-9d001259e4e4" providerId="AD" clId="Web-{3661E5F1-1BF5-4617-344C-DC49E0D86073}" dt="2023-03-03T02:17:58.034" v="2009"/>
        <pc:sldMkLst>
          <pc:docMk/>
          <pc:sldMk cId="768687534" sldId="391"/>
        </pc:sldMkLst>
        <pc:spChg chg="mod">
          <ac:chgData name="Andrea Delgado" userId="S::andrea.delgado@ssaihq.com::d9cca45f-82e8-4682-aa28-9d001259e4e4" providerId="AD" clId="Web-{3661E5F1-1BF5-4617-344C-DC49E0D86073}" dt="2023-03-03T02:11:06.417" v="1894" actId="20577"/>
          <ac:spMkLst>
            <pc:docMk/>
            <pc:sldMk cId="768687534" sldId="391"/>
            <ac:spMk id="3" creationId="{AA7BAA44-D0F8-DDFF-3AE7-FC5C93F88F7C}"/>
          </ac:spMkLst>
        </pc:spChg>
      </pc:sldChg>
      <pc:sldChg chg="modSp ord">
        <pc:chgData name="Andrea Delgado" userId="S::andrea.delgado@ssaihq.com::d9cca45f-82e8-4682-aa28-9d001259e4e4" providerId="AD" clId="Web-{3661E5F1-1BF5-4617-344C-DC49E0D86073}" dt="2023-03-03T02:16:29.451" v="1979" actId="20577"/>
        <pc:sldMkLst>
          <pc:docMk/>
          <pc:sldMk cId="3152302075" sldId="398"/>
        </pc:sldMkLst>
        <pc:spChg chg="mod">
          <ac:chgData name="Andrea Delgado" userId="S::andrea.delgado@ssaihq.com::d9cca45f-82e8-4682-aa28-9d001259e4e4" providerId="AD" clId="Web-{3661E5F1-1BF5-4617-344C-DC49E0D86073}" dt="2023-03-03T02:16:29.451" v="1979" actId="20577"/>
          <ac:spMkLst>
            <pc:docMk/>
            <pc:sldMk cId="3152302075" sldId="398"/>
            <ac:spMk id="3" creationId="{AA7BAA44-D0F8-DDFF-3AE7-FC5C93F88F7C}"/>
          </ac:spMkLst>
        </pc:spChg>
        <pc:spChg chg="mod">
          <ac:chgData name="Andrea Delgado" userId="S::andrea.delgado@ssaihq.com::d9cca45f-82e8-4682-aa28-9d001259e4e4" providerId="AD" clId="Web-{3661E5F1-1BF5-4617-344C-DC49E0D86073}" dt="2023-03-03T00:16:04.463" v="71" actId="20577"/>
          <ac:spMkLst>
            <pc:docMk/>
            <pc:sldMk cId="3152302075" sldId="398"/>
            <ac:spMk id="17" creationId="{CCD01A39-1E35-B770-439B-1F8C58ABEBB8}"/>
          </ac:spMkLst>
        </pc:spChg>
      </pc:sldChg>
      <pc:sldChg chg="modSp">
        <pc:chgData name="Andrea Delgado" userId="S::andrea.delgado@ssaihq.com::d9cca45f-82e8-4682-aa28-9d001259e4e4" providerId="AD" clId="Web-{3661E5F1-1BF5-4617-344C-DC49E0D86073}" dt="2023-03-03T00:17:21.296" v="88" actId="20577"/>
        <pc:sldMkLst>
          <pc:docMk/>
          <pc:sldMk cId="665875327" sldId="399"/>
        </pc:sldMkLst>
        <pc:spChg chg="mod">
          <ac:chgData name="Andrea Delgado" userId="S::andrea.delgado@ssaihq.com::d9cca45f-82e8-4682-aa28-9d001259e4e4" providerId="AD" clId="Web-{3661E5F1-1BF5-4617-344C-DC49E0D86073}" dt="2023-03-03T00:17:21.296" v="88" actId="20577"/>
          <ac:spMkLst>
            <pc:docMk/>
            <pc:sldMk cId="665875327" sldId="399"/>
            <ac:spMk id="851" creationId="{BC3E0BEA-4946-BADC-0372-DD8932D176C3}"/>
          </ac:spMkLst>
        </pc:spChg>
      </pc:sldChg>
      <pc:sldChg chg="addSp delSp modSp ord">
        <pc:chgData name="Andrea Delgado" userId="S::andrea.delgado@ssaihq.com::d9cca45f-82e8-4682-aa28-9d001259e4e4" providerId="AD" clId="Web-{3661E5F1-1BF5-4617-344C-DC49E0D86073}" dt="2023-03-03T02:16:17.372" v="1974" actId="20577"/>
        <pc:sldMkLst>
          <pc:docMk/>
          <pc:sldMk cId="1620265208" sldId="400"/>
        </pc:sldMkLst>
        <pc:spChg chg="add del mod">
          <ac:chgData name="Andrea Delgado" userId="S::andrea.delgado@ssaihq.com::d9cca45f-82e8-4682-aa28-9d001259e4e4" providerId="AD" clId="Web-{3661E5F1-1BF5-4617-344C-DC49E0D86073}" dt="2023-03-03T02:16:17.372" v="1974" actId="20577"/>
          <ac:spMkLst>
            <pc:docMk/>
            <pc:sldMk cId="1620265208" sldId="400"/>
            <ac:spMk id="3" creationId="{AA7BAA44-D0F8-DDFF-3AE7-FC5C93F88F7C}"/>
          </ac:spMkLst>
        </pc:spChg>
      </pc:sldChg>
      <pc:sldChg chg="modSp">
        <pc:chgData name="Andrea Delgado" userId="S::andrea.delgado@ssaihq.com::d9cca45f-82e8-4682-aa28-9d001259e4e4" providerId="AD" clId="Web-{3661E5F1-1BF5-4617-344C-DC49E0D86073}" dt="2023-03-03T00:17:17.905" v="87" actId="20577"/>
        <pc:sldMkLst>
          <pc:docMk/>
          <pc:sldMk cId="988173538" sldId="402"/>
        </pc:sldMkLst>
        <pc:spChg chg="mod">
          <ac:chgData name="Andrea Delgado" userId="S::andrea.delgado@ssaihq.com::d9cca45f-82e8-4682-aa28-9d001259e4e4" providerId="AD" clId="Web-{3661E5F1-1BF5-4617-344C-DC49E0D86073}" dt="2023-03-03T00:17:17.905" v="87" actId="20577"/>
          <ac:spMkLst>
            <pc:docMk/>
            <pc:sldMk cId="988173538" sldId="402"/>
            <ac:spMk id="413" creationId="{2471FAA4-0FCE-70F4-3500-6194406DDCD8}"/>
          </ac:spMkLst>
        </pc:spChg>
      </pc:sldChg>
      <pc:sldChg chg="modSp addCm modNotes">
        <pc:chgData name="Andrea Delgado" userId="S::andrea.delgado@ssaihq.com::d9cca45f-82e8-4682-aa28-9d001259e4e4" providerId="AD" clId="Web-{3661E5F1-1BF5-4617-344C-DC49E0D86073}" dt="2023-03-03T02:24:19.135" v="2099"/>
        <pc:sldMkLst>
          <pc:docMk/>
          <pc:sldMk cId="3453755654" sldId="406"/>
        </pc:sldMkLst>
        <pc:spChg chg="mod">
          <ac:chgData name="Andrea Delgado" userId="S::andrea.delgado@ssaihq.com::d9cca45f-82e8-4682-aa28-9d001259e4e4" providerId="AD" clId="Web-{3661E5F1-1BF5-4617-344C-DC49E0D86073}" dt="2023-03-03T01:43:18.475" v="1308" actId="20577"/>
          <ac:spMkLst>
            <pc:docMk/>
            <pc:sldMk cId="3453755654" sldId="406"/>
            <ac:spMk id="3" creationId="{AA7BAA44-D0F8-DDFF-3AE7-FC5C93F88F7C}"/>
          </ac:spMkLst>
        </pc:spChg>
        <pc:graphicFrameChg chg="mod modGraphic">
          <ac:chgData name="Andrea Delgado" userId="S::andrea.delgado@ssaihq.com::d9cca45f-82e8-4682-aa28-9d001259e4e4" providerId="AD" clId="Web-{3661E5F1-1BF5-4617-344C-DC49E0D86073}" dt="2023-03-03T01:55:33.346" v="1512"/>
          <ac:graphicFrameMkLst>
            <pc:docMk/>
            <pc:sldMk cId="3453755654" sldId="406"/>
            <ac:graphicFrameMk id="555" creationId="{6D454922-DDAA-34D2-15B6-166C6948A299}"/>
          </ac:graphicFrameMkLst>
        </pc:graphicFrameChg>
        <pc:graphicFrameChg chg="mod modGraphic">
          <ac:chgData name="Andrea Delgado" userId="S::andrea.delgado@ssaihq.com::d9cca45f-82e8-4682-aa28-9d001259e4e4" providerId="AD" clId="Web-{3661E5F1-1BF5-4617-344C-DC49E0D86073}" dt="2023-03-03T01:44:22.525" v="1346"/>
          <ac:graphicFrameMkLst>
            <pc:docMk/>
            <pc:sldMk cId="3453755654" sldId="406"/>
            <ac:graphicFrameMk id="562" creationId="{0C3305E6-C51F-8577-F906-4C43D6DC3A58}"/>
          </ac:graphicFrameMkLst>
        </pc:graphicFrameChg>
        <pc:graphicFrameChg chg="mod modGraphic">
          <ac:chgData name="Andrea Delgado" userId="S::andrea.delgado@ssaihq.com::d9cca45f-82e8-4682-aa28-9d001259e4e4" providerId="AD" clId="Web-{3661E5F1-1BF5-4617-344C-DC49E0D86073}" dt="2023-03-03T02:24:06.775" v="2098"/>
          <ac:graphicFrameMkLst>
            <pc:docMk/>
            <pc:sldMk cId="3453755654" sldId="406"/>
            <ac:graphicFrameMk id="563" creationId="{1C6F29A5-BF4E-78E3-50C3-B895A242EAC4}"/>
          </ac:graphicFrameMkLst>
        </pc:graphicFrameChg>
      </pc:sldChg>
      <pc:sldChg chg="modSp">
        <pc:chgData name="Andrea Delgado" userId="S::andrea.delgado@ssaihq.com::d9cca45f-82e8-4682-aa28-9d001259e4e4" providerId="AD" clId="Web-{3661E5F1-1BF5-4617-344C-DC49E0D86073}" dt="2023-03-03T02:22:52.302" v="2039"/>
        <pc:sldMkLst>
          <pc:docMk/>
          <pc:sldMk cId="3395090746" sldId="407"/>
        </pc:sldMkLst>
        <pc:spChg chg="mod">
          <ac:chgData name="Andrea Delgado" userId="S::andrea.delgado@ssaihq.com::d9cca45f-82e8-4682-aa28-9d001259e4e4" providerId="AD" clId="Web-{3661E5F1-1BF5-4617-344C-DC49E0D86073}" dt="2023-03-03T00:11:45.214" v="37" actId="20577"/>
          <ac:spMkLst>
            <pc:docMk/>
            <pc:sldMk cId="3395090746" sldId="407"/>
            <ac:spMk id="3" creationId="{AA7BAA44-D0F8-DDFF-3AE7-FC5C93F88F7C}"/>
          </ac:spMkLst>
        </pc:spChg>
        <pc:graphicFrameChg chg="mod modGraphic">
          <ac:chgData name="Andrea Delgado" userId="S::andrea.delgado@ssaihq.com::d9cca45f-82e8-4682-aa28-9d001259e4e4" providerId="AD" clId="Web-{3661E5F1-1BF5-4617-344C-DC49E0D86073}" dt="2023-03-03T02:22:52.302" v="2039"/>
          <ac:graphicFrameMkLst>
            <pc:docMk/>
            <pc:sldMk cId="3395090746" sldId="407"/>
            <ac:graphicFrameMk id="1079" creationId="{34A81158-065D-BEC2-3214-93E2513E0208}"/>
          </ac:graphicFrameMkLst>
        </pc:graphicFrameChg>
        <pc:graphicFrameChg chg="mod modGraphic">
          <ac:chgData name="Andrea Delgado" userId="S::andrea.delgado@ssaihq.com::d9cca45f-82e8-4682-aa28-9d001259e4e4" providerId="AD" clId="Web-{3661E5F1-1BF5-4617-344C-DC49E0D86073}" dt="2023-03-03T02:17:42.502" v="2008"/>
          <ac:graphicFrameMkLst>
            <pc:docMk/>
            <pc:sldMk cId="3395090746" sldId="407"/>
            <ac:graphicFrameMk id="1081" creationId="{69FE1239-BD8F-8BB1-591A-87FEF9CE3D66}"/>
          </ac:graphicFrameMkLst>
        </pc:graphicFrameChg>
        <pc:graphicFrameChg chg="mod modGraphic">
          <ac:chgData name="Andrea Delgado" userId="S::andrea.delgado@ssaihq.com::d9cca45f-82e8-4682-aa28-9d001259e4e4" providerId="AD" clId="Web-{3661E5F1-1BF5-4617-344C-DC49E0D86073}" dt="2023-03-03T01:44:45.730" v="1378"/>
          <ac:graphicFrameMkLst>
            <pc:docMk/>
            <pc:sldMk cId="3395090746" sldId="407"/>
            <ac:graphicFrameMk id="1083" creationId="{D4C69B87-FB02-786D-72E4-58B27CCD4A53}"/>
          </ac:graphicFrameMkLst>
        </pc:graphicFrameChg>
      </pc:sldChg>
      <pc:sldChg chg="modSp">
        <pc:chgData name="Andrea Delgado" userId="S::andrea.delgado@ssaihq.com::d9cca45f-82e8-4682-aa28-9d001259e4e4" providerId="AD" clId="Web-{3661E5F1-1BF5-4617-344C-DC49E0D86073}" dt="2023-03-03T00:17:55.579" v="94"/>
        <pc:sldMkLst>
          <pc:docMk/>
          <pc:sldMk cId="2581314153" sldId="409"/>
        </pc:sldMkLst>
        <pc:graphicFrameChg chg="mod modGraphic">
          <ac:chgData name="Andrea Delgado" userId="S::andrea.delgado@ssaihq.com::d9cca45f-82e8-4682-aa28-9d001259e4e4" providerId="AD" clId="Web-{3661E5F1-1BF5-4617-344C-DC49E0D86073}" dt="2023-03-03T00:17:42.547" v="92"/>
          <ac:graphicFrameMkLst>
            <pc:docMk/>
            <pc:sldMk cId="2581314153" sldId="409"/>
            <ac:graphicFrameMk id="65" creationId="{92A5344C-6BB3-F7A3-6B48-E928C71CB167}"/>
          </ac:graphicFrameMkLst>
        </pc:graphicFrameChg>
        <pc:graphicFrameChg chg="mod modGraphic">
          <ac:chgData name="Andrea Delgado" userId="S::andrea.delgado@ssaihq.com::d9cca45f-82e8-4682-aa28-9d001259e4e4" providerId="AD" clId="Web-{3661E5F1-1BF5-4617-344C-DC49E0D86073}" dt="2023-03-03T00:17:55.579" v="94"/>
          <ac:graphicFrameMkLst>
            <pc:docMk/>
            <pc:sldMk cId="2581314153" sldId="409"/>
            <ac:graphicFrameMk id="67" creationId="{E93A73FA-0668-82DE-FA75-0EDEEABE5D13}"/>
          </ac:graphicFrameMkLst>
        </pc:graphicFrameChg>
      </pc:sldChg>
      <pc:sldChg chg="addSp delSp modSp ord addCm modCm modNotes">
        <pc:chgData name="Andrea Delgado" userId="S::andrea.delgado@ssaihq.com::d9cca45f-82e8-4682-aa28-9d001259e4e4" providerId="AD" clId="Web-{3661E5F1-1BF5-4617-344C-DC49E0D86073}" dt="2023-03-03T01:57:59.730" v="1577" actId="1076"/>
        <pc:sldMkLst>
          <pc:docMk/>
          <pc:sldMk cId="1518199422" sldId="415"/>
        </pc:sldMkLst>
        <pc:spChg chg="mod">
          <ac:chgData name="Andrea Delgado" userId="S::andrea.delgado@ssaihq.com::d9cca45f-82e8-4682-aa28-9d001259e4e4" providerId="AD" clId="Web-{3661E5F1-1BF5-4617-344C-DC49E0D86073}" dt="2023-03-03T00:48:45.845" v="448" actId="1076"/>
          <ac:spMkLst>
            <pc:docMk/>
            <pc:sldMk cId="1518199422" sldId="415"/>
            <ac:spMk id="2" creationId="{EE3398F7-7728-5A97-948B-8D2AEB11B96A}"/>
          </ac:spMkLst>
        </pc:spChg>
        <pc:spChg chg="mod">
          <ac:chgData name="Andrea Delgado" userId="S::andrea.delgado@ssaihq.com::d9cca45f-82e8-4682-aa28-9d001259e4e4" providerId="AD" clId="Web-{3661E5F1-1BF5-4617-344C-DC49E0D86073}" dt="2023-03-03T01:14:29.358" v="931" actId="20577"/>
          <ac:spMkLst>
            <pc:docMk/>
            <pc:sldMk cId="1518199422" sldId="415"/>
            <ac:spMk id="3" creationId="{40681368-788D-9575-93B0-EFB819E71EED}"/>
          </ac:spMkLst>
        </pc:spChg>
        <pc:spChg chg="mod">
          <ac:chgData name="Andrea Delgado" userId="S::andrea.delgado@ssaihq.com::d9cca45f-82e8-4682-aa28-9d001259e4e4" providerId="AD" clId="Web-{3661E5F1-1BF5-4617-344C-DC49E0D86073}" dt="2023-03-03T00:48:49.767" v="449" actId="1076"/>
          <ac:spMkLst>
            <pc:docMk/>
            <pc:sldMk cId="1518199422" sldId="415"/>
            <ac:spMk id="4" creationId="{79C6D7E4-7E95-BA94-92E3-69F19280E352}"/>
          </ac:spMkLst>
        </pc:spChg>
        <pc:spChg chg="mod">
          <ac:chgData name="Andrea Delgado" userId="S::andrea.delgado@ssaihq.com::d9cca45f-82e8-4682-aa28-9d001259e4e4" providerId="AD" clId="Web-{3661E5F1-1BF5-4617-344C-DC49E0D86073}" dt="2023-03-03T01:13:22.744" v="904" actId="14100"/>
          <ac:spMkLst>
            <pc:docMk/>
            <pc:sldMk cId="1518199422" sldId="415"/>
            <ac:spMk id="5" creationId="{8AD69D24-AA3F-882A-01C7-B9EC778AA147}"/>
          </ac:spMkLst>
        </pc:spChg>
        <pc:spChg chg="mod">
          <ac:chgData name="Andrea Delgado" userId="S::andrea.delgado@ssaihq.com::d9cca45f-82e8-4682-aa28-9d001259e4e4" providerId="AD" clId="Web-{3661E5F1-1BF5-4617-344C-DC49E0D86073}" dt="2023-03-03T01:13:49.340" v="920" actId="20577"/>
          <ac:spMkLst>
            <pc:docMk/>
            <pc:sldMk cId="1518199422" sldId="415"/>
            <ac:spMk id="6" creationId="{510ED84F-4A5B-3EA6-0341-990D31CFF90B}"/>
          </ac:spMkLst>
        </pc:spChg>
        <pc:spChg chg="add del mod">
          <ac:chgData name="Andrea Delgado" userId="S::andrea.delgado@ssaihq.com::d9cca45f-82e8-4682-aa28-9d001259e4e4" providerId="AD" clId="Web-{3661E5F1-1BF5-4617-344C-DC49E0D86073}" dt="2023-03-03T00:25:57.686" v="157"/>
          <ac:spMkLst>
            <pc:docMk/>
            <pc:sldMk cId="1518199422" sldId="415"/>
            <ac:spMk id="7" creationId="{CCF6CE27-9087-81F4-772C-1C2672E6DA34}"/>
          </ac:spMkLst>
        </pc:spChg>
        <pc:spChg chg="del">
          <ac:chgData name="Andrea Delgado" userId="S::andrea.delgado@ssaihq.com::d9cca45f-82e8-4682-aa28-9d001259e4e4" providerId="AD" clId="Web-{3661E5F1-1BF5-4617-344C-DC49E0D86073}" dt="2023-03-03T00:30:47.828" v="212"/>
          <ac:spMkLst>
            <pc:docMk/>
            <pc:sldMk cId="1518199422" sldId="415"/>
            <ac:spMk id="8" creationId="{A39B279C-2F35-C66D-7368-D457594943AA}"/>
          </ac:spMkLst>
        </pc:spChg>
        <pc:spChg chg="add mod">
          <ac:chgData name="Andrea Delgado" userId="S::andrea.delgado@ssaihq.com::d9cca45f-82e8-4682-aa28-9d001259e4e4" providerId="AD" clId="Web-{3661E5F1-1BF5-4617-344C-DC49E0D86073}" dt="2023-03-03T01:41:57.829" v="1255"/>
          <ac:spMkLst>
            <pc:docMk/>
            <pc:sldMk cId="1518199422" sldId="415"/>
            <ac:spMk id="9" creationId="{1418DF62-B273-7403-F56A-0914CD61FDF3}"/>
          </ac:spMkLst>
        </pc:spChg>
        <pc:spChg chg="add mod">
          <ac:chgData name="Andrea Delgado" userId="S::andrea.delgado@ssaihq.com::d9cca45f-82e8-4682-aa28-9d001259e4e4" providerId="AD" clId="Web-{3661E5F1-1BF5-4617-344C-DC49E0D86073}" dt="2023-03-03T01:41:57.845" v="1256"/>
          <ac:spMkLst>
            <pc:docMk/>
            <pc:sldMk cId="1518199422" sldId="415"/>
            <ac:spMk id="10" creationId="{5D975C55-8551-49F3-BA53-B94101140D93}"/>
          </ac:spMkLst>
        </pc:spChg>
        <pc:spChg chg="add mod">
          <ac:chgData name="Andrea Delgado" userId="S::andrea.delgado@ssaihq.com::d9cca45f-82e8-4682-aa28-9d001259e4e4" providerId="AD" clId="Web-{3661E5F1-1BF5-4617-344C-DC49E0D86073}" dt="2023-03-03T01:41:57.861" v="1257"/>
          <ac:spMkLst>
            <pc:docMk/>
            <pc:sldMk cId="1518199422" sldId="415"/>
            <ac:spMk id="11" creationId="{08657BDC-D2C8-9FEB-3B52-C0E5B47B7B6E}"/>
          </ac:spMkLst>
        </pc:spChg>
        <pc:spChg chg="add mod">
          <ac:chgData name="Andrea Delgado" userId="S::andrea.delgado@ssaihq.com::d9cca45f-82e8-4682-aa28-9d001259e4e4" providerId="AD" clId="Web-{3661E5F1-1BF5-4617-344C-DC49E0D86073}" dt="2023-03-03T01:41:57.876" v="1258"/>
          <ac:spMkLst>
            <pc:docMk/>
            <pc:sldMk cId="1518199422" sldId="415"/>
            <ac:spMk id="12" creationId="{0BBB19E1-9E98-21F6-4247-5C3A14F8F276}"/>
          </ac:spMkLst>
        </pc:spChg>
        <pc:spChg chg="add mod">
          <ac:chgData name="Andrea Delgado" userId="S::andrea.delgado@ssaihq.com::d9cca45f-82e8-4682-aa28-9d001259e4e4" providerId="AD" clId="Web-{3661E5F1-1BF5-4617-344C-DC49E0D86073}" dt="2023-03-03T01:41:57.908" v="1259"/>
          <ac:spMkLst>
            <pc:docMk/>
            <pc:sldMk cId="1518199422" sldId="415"/>
            <ac:spMk id="13" creationId="{394EFC79-A87F-5C50-77D8-9F400C68BC87}"/>
          </ac:spMkLst>
        </pc:spChg>
        <pc:spChg chg="add del">
          <ac:chgData name="Andrea Delgado" userId="S::andrea.delgado@ssaihq.com::d9cca45f-82e8-4682-aa28-9d001259e4e4" providerId="AD" clId="Web-{3661E5F1-1BF5-4617-344C-DC49E0D86073}" dt="2023-03-03T00:37:40.650" v="312"/>
          <ac:spMkLst>
            <pc:docMk/>
            <pc:sldMk cId="1518199422" sldId="415"/>
            <ac:spMk id="14" creationId="{E3C5425A-AA1F-F8E2-CEF0-C6714BB62D54}"/>
          </ac:spMkLst>
        </pc:spChg>
        <pc:spChg chg="add mod">
          <ac:chgData name="Andrea Delgado" userId="S::andrea.delgado@ssaihq.com::d9cca45f-82e8-4682-aa28-9d001259e4e4" providerId="AD" clId="Web-{3661E5F1-1BF5-4617-344C-DC49E0D86073}" dt="2023-03-03T01:41:57.923" v="1260"/>
          <ac:spMkLst>
            <pc:docMk/>
            <pc:sldMk cId="1518199422" sldId="415"/>
            <ac:spMk id="15" creationId="{70190BA3-9F90-0528-3F55-CF7C20A79D55}"/>
          </ac:spMkLst>
        </pc:spChg>
        <pc:spChg chg="add mod">
          <ac:chgData name="Andrea Delgado" userId="S::andrea.delgado@ssaihq.com::d9cca45f-82e8-4682-aa28-9d001259e4e4" providerId="AD" clId="Web-{3661E5F1-1BF5-4617-344C-DC49E0D86073}" dt="2023-03-03T01:41:57.939" v="1261"/>
          <ac:spMkLst>
            <pc:docMk/>
            <pc:sldMk cId="1518199422" sldId="415"/>
            <ac:spMk id="17" creationId="{70C1E115-F14B-9DBC-4C8F-7AB9CBE5DFA5}"/>
          </ac:spMkLst>
        </pc:spChg>
        <pc:spChg chg="add mod">
          <ac:chgData name="Andrea Delgado" userId="S::andrea.delgado@ssaihq.com::d9cca45f-82e8-4682-aa28-9d001259e4e4" providerId="AD" clId="Web-{3661E5F1-1BF5-4617-344C-DC49E0D86073}" dt="2023-03-03T01:41:57.954" v="1262"/>
          <ac:spMkLst>
            <pc:docMk/>
            <pc:sldMk cId="1518199422" sldId="415"/>
            <ac:spMk id="19" creationId="{28BC762E-B932-505B-8D96-94B6CFF2C809}"/>
          </ac:spMkLst>
        </pc:spChg>
        <pc:spChg chg="add mod">
          <ac:chgData name="Andrea Delgado" userId="S::andrea.delgado@ssaihq.com::d9cca45f-82e8-4682-aa28-9d001259e4e4" providerId="AD" clId="Web-{3661E5F1-1BF5-4617-344C-DC49E0D86073}" dt="2023-03-03T01:41:57.970" v="1263"/>
          <ac:spMkLst>
            <pc:docMk/>
            <pc:sldMk cId="1518199422" sldId="415"/>
            <ac:spMk id="20" creationId="{171E38EB-1207-4C0F-824A-276F87FD6B0C}"/>
          </ac:spMkLst>
        </pc:spChg>
        <pc:spChg chg="add mod">
          <ac:chgData name="Andrea Delgado" userId="S::andrea.delgado@ssaihq.com::d9cca45f-82e8-4682-aa28-9d001259e4e4" providerId="AD" clId="Web-{3661E5F1-1BF5-4617-344C-DC49E0D86073}" dt="2023-03-03T01:41:57.986" v="1264"/>
          <ac:spMkLst>
            <pc:docMk/>
            <pc:sldMk cId="1518199422" sldId="415"/>
            <ac:spMk id="21" creationId="{33BDE96C-9754-F88C-AAF9-61E3D5D3FF36}"/>
          </ac:spMkLst>
        </pc:spChg>
        <pc:spChg chg="add mod ord">
          <ac:chgData name="Andrea Delgado" userId="S::andrea.delgado@ssaihq.com::d9cca45f-82e8-4682-aa28-9d001259e4e4" providerId="AD" clId="Web-{3661E5F1-1BF5-4617-344C-DC49E0D86073}" dt="2023-03-03T01:41:57.626" v="1246"/>
          <ac:spMkLst>
            <pc:docMk/>
            <pc:sldMk cId="1518199422" sldId="415"/>
            <ac:spMk id="22" creationId="{7A35B1A1-F15F-E749-96EB-F9C0B9E67680}"/>
          </ac:spMkLst>
        </pc:spChg>
        <pc:spChg chg="add mod">
          <ac:chgData name="Andrea Delgado" userId="S::andrea.delgado@ssaihq.com::d9cca45f-82e8-4682-aa28-9d001259e4e4" providerId="AD" clId="Web-{3661E5F1-1BF5-4617-344C-DC49E0D86073}" dt="2023-03-03T01:57:59.730" v="1577" actId="1076"/>
          <ac:spMkLst>
            <pc:docMk/>
            <pc:sldMk cId="1518199422" sldId="415"/>
            <ac:spMk id="23" creationId="{6BD354D0-493F-E58F-0B2B-D89F01BDD863}"/>
          </ac:spMkLst>
        </pc:spChg>
        <pc:spChg chg="mod">
          <ac:chgData name="Andrea Delgado" userId="S::andrea.delgado@ssaihq.com::d9cca45f-82e8-4682-aa28-9d001259e4e4" providerId="AD" clId="Web-{3661E5F1-1BF5-4617-344C-DC49E0D86073}" dt="2023-03-03T01:41:57.658" v="1247"/>
          <ac:spMkLst>
            <pc:docMk/>
            <pc:sldMk cId="1518199422" sldId="415"/>
            <ac:spMk id="2532" creationId="{5B9AB2F4-1DF3-67DC-15B8-2B377A672FC1}"/>
          </ac:spMkLst>
        </pc:spChg>
        <pc:spChg chg="mod">
          <ac:chgData name="Andrea Delgado" userId="S::andrea.delgado@ssaihq.com::d9cca45f-82e8-4682-aa28-9d001259e4e4" providerId="AD" clId="Web-{3661E5F1-1BF5-4617-344C-DC49E0D86073}" dt="2023-03-03T01:41:57.673" v="1248"/>
          <ac:spMkLst>
            <pc:docMk/>
            <pc:sldMk cId="1518199422" sldId="415"/>
            <ac:spMk id="2533" creationId="{8B3F4167-325E-44FB-DEBF-98C9CE43E1F1}"/>
          </ac:spMkLst>
        </pc:spChg>
        <pc:spChg chg="mod">
          <ac:chgData name="Andrea Delgado" userId="S::andrea.delgado@ssaihq.com::d9cca45f-82e8-4682-aa28-9d001259e4e4" providerId="AD" clId="Web-{3661E5F1-1BF5-4617-344C-DC49E0D86073}" dt="2023-03-03T01:56:32.850" v="1519" actId="20577"/>
          <ac:spMkLst>
            <pc:docMk/>
            <pc:sldMk cId="1518199422" sldId="415"/>
            <ac:spMk id="2534" creationId="{D95B0E64-36DF-E10F-69AB-B245B601CF86}"/>
          </ac:spMkLst>
        </pc:spChg>
        <pc:spChg chg="mod">
          <ac:chgData name="Andrea Delgado" userId="S::andrea.delgado@ssaihq.com::d9cca45f-82e8-4682-aa28-9d001259e4e4" providerId="AD" clId="Web-{3661E5F1-1BF5-4617-344C-DC49E0D86073}" dt="2023-03-03T01:41:57.720" v="1250"/>
          <ac:spMkLst>
            <pc:docMk/>
            <pc:sldMk cId="1518199422" sldId="415"/>
            <ac:spMk id="2537" creationId="{4776E1FF-D4AE-EEC1-AD4E-398C9E575B9E}"/>
          </ac:spMkLst>
        </pc:spChg>
        <pc:spChg chg="mod">
          <ac:chgData name="Andrea Delgado" userId="S::andrea.delgado@ssaihq.com::d9cca45f-82e8-4682-aa28-9d001259e4e4" providerId="AD" clId="Web-{3661E5F1-1BF5-4617-344C-DC49E0D86073}" dt="2023-03-03T01:41:57.736" v="1251"/>
          <ac:spMkLst>
            <pc:docMk/>
            <pc:sldMk cId="1518199422" sldId="415"/>
            <ac:spMk id="2538" creationId="{62B3B3AD-89D4-5A22-37C8-E4023326BD1A}"/>
          </ac:spMkLst>
        </pc:spChg>
        <pc:spChg chg="mod">
          <ac:chgData name="Andrea Delgado" userId="S::andrea.delgado@ssaihq.com::d9cca45f-82e8-4682-aa28-9d001259e4e4" providerId="AD" clId="Web-{3661E5F1-1BF5-4617-344C-DC49E0D86073}" dt="2023-03-03T01:41:57.751" v="1252"/>
          <ac:spMkLst>
            <pc:docMk/>
            <pc:sldMk cId="1518199422" sldId="415"/>
            <ac:spMk id="2539" creationId="{423F0945-DD6D-7C1F-396D-4040EFB15341}"/>
          </ac:spMkLst>
        </pc:spChg>
        <pc:spChg chg="mod">
          <ac:chgData name="Andrea Delgado" userId="S::andrea.delgado@ssaihq.com::d9cca45f-82e8-4682-aa28-9d001259e4e4" providerId="AD" clId="Web-{3661E5F1-1BF5-4617-344C-DC49E0D86073}" dt="2023-03-03T01:41:57.783" v="1253"/>
          <ac:spMkLst>
            <pc:docMk/>
            <pc:sldMk cId="1518199422" sldId="415"/>
            <ac:spMk id="2540" creationId="{EF425802-350C-FBB3-1462-6166DE87B758}"/>
          </ac:spMkLst>
        </pc:spChg>
        <pc:spChg chg="mod">
          <ac:chgData name="Andrea Delgado" userId="S::andrea.delgado@ssaihq.com::d9cca45f-82e8-4682-aa28-9d001259e4e4" providerId="AD" clId="Web-{3661E5F1-1BF5-4617-344C-DC49E0D86073}" dt="2023-03-03T01:41:57.814" v="1254"/>
          <ac:spMkLst>
            <pc:docMk/>
            <pc:sldMk cId="1518199422" sldId="415"/>
            <ac:spMk id="2541" creationId="{2C8AECBF-EFDE-F432-14DF-D2FAC05E48EC}"/>
          </ac:spMkLst>
        </pc:spChg>
        <pc:cxnChg chg="add mod">
          <ac:chgData name="Andrea Delgado" userId="S::andrea.delgado@ssaihq.com::d9cca45f-82e8-4682-aa28-9d001259e4e4" providerId="AD" clId="Web-{3661E5F1-1BF5-4617-344C-DC49E0D86073}" dt="2023-03-03T00:52:02.966" v="475"/>
          <ac:cxnSpMkLst>
            <pc:docMk/>
            <pc:sldMk cId="1518199422" sldId="415"/>
            <ac:cxnSpMk id="16" creationId="{EA7E77E2-54FD-8732-AE51-530973E26A0C}"/>
          </ac:cxnSpMkLst>
        </pc:cxnChg>
        <pc:cxnChg chg="add mod">
          <ac:chgData name="Andrea Delgado" userId="S::andrea.delgado@ssaihq.com::d9cca45f-82e8-4682-aa28-9d001259e4e4" providerId="AD" clId="Web-{3661E5F1-1BF5-4617-344C-DC49E0D86073}" dt="2023-03-03T00:48:32.329" v="436" actId="1076"/>
          <ac:cxnSpMkLst>
            <pc:docMk/>
            <pc:sldMk cId="1518199422" sldId="415"/>
            <ac:cxnSpMk id="18" creationId="{85D3D998-7DE0-64ED-9A88-0653A89A4272}"/>
          </ac:cxnSpMkLst>
        </pc:cxnChg>
      </pc:sldChg>
      <pc:sldChg chg="ord">
        <pc:chgData name="Andrea Delgado" userId="S::andrea.delgado@ssaihq.com::d9cca45f-82e8-4682-aa28-9d001259e4e4" providerId="AD" clId="Web-{3661E5F1-1BF5-4617-344C-DC49E0D86073}" dt="2023-03-03T01:24:16.580" v="943"/>
        <pc:sldMkLst>
          <pc:docMk/>
          <pc:sldMk cId="192413670" sldId="417"/>
        </pc:sldMkLst>
      </pc:sldChg>
      <pc:sldChg chg="modSp ord">
        <pc:chgData name="Andrea Delgado" userId="S::andrea.delgado@ssaihq.com::d9cca45f-82e8-4682-aa28-9d001259e4e4" providerId="AD" clId="Web-{3661E5F1-1BF5-4617-344C-DC49E0D86073}" dt="2023-03-03T01:28:43.470" v="1016" actId="20577"/>
        <pc:sldMkLst>
          <pc:docMk/>
          <pc:sldMk cId="3037700649" sldId="420"/>
        </pc:sldMkLst>
        <pc:spChg chg="mod">
          <ac:chgData name="Andrea Delgado" userId="S::andrea.delgado@ssaihq.com::d9cca45f-82e8-4682-aa28-9d001259e4e4" providerId="AD" clId="Web-{3661E5F1-1BF5-4617-344C-DC49E0D86073}" dt="2023-03-03T01:14:17.107" v="930" actId="20577"/>
          <ac:spMkLst>
            <pc:docMk/>
            <pc:sldMk cId="3037700649" sldId="420"/>
            <ac:spMk id="3" creationId="{40681368-788D-9575-93B0-EFB819E71EED}"/>
          </ac:spMkLst>
        </pc:spChg>
        <pc:graphicFrameChg chg="mod modGraphic">
          <ac:chgData name="Andrea Delgado" userId="S::andrea.delgado@ssaihq.com::d9cca45f-82e8-4682-aa28-9d001259e4e4" providerId="AD" clId="Web-{3661E5F1-1BF5-4617-344C-DC49E0D86073}" dt="2023-03-03T01:28:43.470" v="1016" actId="20577"/>
          <ac:graphicFrameMkLst>
            <pc:docMk/>
            <pc:sldMk cId="3037700649" sldId="420"/>
            <ac:graphicFrameMk id="14" creationId="{8F314385-7526-3817-72C8-009808D5D255}"/>
          </ac:graphicFrameMkLst>
        </pc:graphicFrameChg>
        <pc:graphicFrameChg chg="mod modGraphic">
          <ac:chgData name="Andrea Delgado" userId="S::andrea.delgado@ssaihq.com::d9cca45f-82e8-4682-aa28-9d001259e4e4" providerId="AD" clId="Web-{3661E5F1-1BF5-4617-344C-DC49E0D86073}" dt="2023-03-03T01:26:51.589" v="961" actId="1076"/>
          <ac:graphicFrameMkLst>
            <pc:docMk/>
            <pc:sldMk cId="3037700649" sldId="420"/>
            <ac:graphicFrameMk id="2634" creationId="{6486FBA5-1622-9955-71F2-CC79E945BCAF}"/>
          </ac:graphicFrameMkLst>
        </pc:graphicFrameChg>
      </pc:sldChg>
      <pc:sldChg chg="addSp delSp modSp ord">
        <pc:chgData name="Andrea Delgado" userId="S::andrea.delgado@ssaihq.com::d9cca45f-82e8-4682-aa28-9d001259e4e4" providerId="AD" clId="Web-{3661E5F1-1BF5-4617-344C-DC49E0D86073}" dt="2023-03-03T01:47:21.520" v="1435" actId="20577"/>
        <pc:sldMkLst>
          <pc:docMk/>
          <pc:sldMk cId="2048268043" sldId="422"/>
        </pc:sldMkLst>
        <pc:spChg chg="mod">
          <ac:chgData name="Andrea Delgado" userId="S::andrea.delgado@ssaihq.com::d9cca45f-82e8-4682-aa28-9d001259e4e4" providerId="AD" clId="Web-{3661E5F1-1BF5-4617-344C-DC49E0D86073}" dt="2023-03-03T01:14:35.842" v="935" actId="20577"/>
          <ac:spMkLst>
            <pc:docMk/>
            <pc:sldMk cId="2048268043" sldId="422"/>
            <ac:spMk id="3" creationId="{2BE30269-A918-E18C-2FD0-717EEE43EB82}"/>
          </ac:spMkLst>
        </pc:spChg>
        <pc:spChg chg="add mod">
          <ac:chgData name="Andrea Delgado" userId="S::andrea.delgado@ssaihq.com::d9cca45f-82e8-4682-aa28-9d001259e4e4" providerId="AD" clId="Web-{3661E5F1-1BF5-4617-344C-DC49E0D86073}" dt="2023-03-03T01:42:10.596" v="1277"/>
          <ac:spMkLst>
            <pc:docMk/>
            <pc:sldMk cId="2048268043" sldId="422"/>
            <ac:spMk id="4" creationId="{74AE8DE4-422F-E408-A9E5-DE9EBFEBFFF8}"/>
          </ac:spMkLst>
        </pc:spChg>
        <pc:spChg chg="add mod">
          <ac:chgData name="Andrea Delgado" userId="S::andrea.delgado@ssaihq.com::d9cca45f-82e8-4682-aa28-9d001259e4e4" providerId="AD" clId="Web-{3661E5F1-1BF5-4617-344C-DC49E0D86073}" dt="2023-03-03T01:46:33.939" v="1409" actId="20577"/>
          <ac:spMkLst>
            <pc:docMk/>
            <pc:sldMk cId="2048268043" sldId="422"/>
            <ac:spMk id="6" creationId="{BAC6D56E-22ED-C551-94EA-27176A49C2F7}"/>
          </ac:spMkLst>
        </pc:spChg>
        <pc:spChg chg="add mod">
          <ac:chgData name="Andrea Delgado" userId="S::andrea.delgado@ssaihq.com::d9cca45f-82e8-4682-aa28-9d001259e4e4" providerId="AD" clId="Web-{3661E5F1-1BF5-4617-344C-DC49E0D86073}" dt="2023-03-03T01:42:10.611" v="1279"/>
          <ac:spMkLst>
            <pc:docMk/>
            <pc:sldMk cId="2048268043" sldId="422"/>
            <ac:spMk id="10" creationId="{2B99091E-4E38-0A06-A6F6-DD6BFE1E93F5}"/>
          </ac:spMkLst>
        </pc:spChg>
        <pc:spChg chg="add mod">
          <ac:chgData name="Andrea Delgado" userId="S::andrea.delgado@ssaihq.com::d9cca45f-82e8-4682-aa28-9d001259e4e4" providerId="AD" clId="Web-{3661E5F1-1BF5-4617-344C-DC49E0D86073}" dt="2023-03-03T01:42:10.627" v="1280"/>
          <ac:spMkLst>
            <pc:docMk/>
            <pc:sldMk cId="2048268043" sldId="422"/>
            <ac:spMk id="11" creationId="{3B7AC531-05CD-C0C4-2B3D-6C1B1207C281}"/>
          </ac:spMkLst>
        </pc:spChg>
        <pc:spChg chg="add del mod">
          <ac:chgData name="Andrea Delgado" userId="S::andrea.delgado@ssaihq.com::d9cca45f-82e8-4682-aa28-9d001259e4e4" providerId="AD" clId="Web-{3661E5F1-1BF5-4617-344C-DC49E0D86073}" dt="2023-03-03T00:56:32.498" v="526"/>
          <ac:spMkLst>
            <pc:docMk/>
            <pc:sldMk cId="2048268043" sldId="422"/>
            <ac:spMk id="12" creationId="{F77C9915-5687-443B-E1A9-864E04855C0E}"/>
          </ac:spMkLst>
        </pc:spChg>
        <pc:spChg chg="add mod ord">
          <ac:chgData name="Andrea Delgado" userId="S::andrea.delgado@ssaihq.com::d9cca45f-82e8-4682-aa28-9d001259e4e4" providerId="AD" clId="Web-{3661E5F1-1BF5-4617-344C-DC49E0D86073}" dt="2023-03-03T01:45:42.561" v="1390" actId="20577"/>
          <ac:spMkLst>
            <pc:docMk/>
            <pc:sldMk cId="2048268043" sldId="422"/>
            <ac:spMk id="13" creationId="{521682D9-FDC6-D99A-C19F-C63668C8899F}"/>
          </ac:spMkLst>
        </pc:spChg>
        <pc:spChg chg="add mod ord">
          <ac:chgData name="Andrea Delgado" userId="S::andrea.delgado@ssaihq.com::d9cca45f-82e8-4682-aa28-9d001259e4e4" providerId="AD" clId="Web-{3661E5F1-1BF5-4617-344C-DC49E0D86073}" dt="2023-03-03T01:42:10.674" v="1283"/>
          <ac:spMkLst>
            <pc:docMk/>
            <pc:sldMk cId="2048268043" sldId="422"/>
            <ac:spMk id="14" creationId="{6BC8065B-C44A-59BD-E751-77AB790CF32C}"/>
          </ac:spMkLst>
        </pc:spChg>
        <pc:spChg chg="add del">
          <ac:chgData name="Andrea Delgado" userId="S::andrea.delgado@ssaihq.com::d9cca45f-82e8-4682-aa28-9d001259e4e4" providerId="AD" clId="Web-{3661E5F1-1BF5-4617-344C-DC49E0D86073}" dt="2023-03-03T00:59:01.725" v="587"/>
          <ac:spMkLst>
            <pc:docMk/>
            <pc:sldMk cId="2048268043" sldId="422"/>
            <ac:spMk id="15" creationId="{78883B34-FEEC-1DB5-0B89-A6410D67733B}"/>
          </ac:spMkLst>
        </pc:spChg>
        <pc:spChg chg="add del mod">
          <ac:chgData name="Andrea Delgado" userId="S::andrea.delgado@ssaihq.com::d9cca45f-82e8-4682-aa28-9d001259e4e4" providerId="AD" clId="Web-{3661E5F1-1BF5-4617-344C-DC49E0D86073}" dt="2023-03-03T01:04:55.418" v="712"/>
          <ac:spMkLst>
            <pc:docMk/>
            <pc:sldMk cId="2048268043" sldId="422"/>
            <ac:spMk id="16" creationId="{5E533EA2-E01A-A390-3897-9EF960F54982}"/>
          </ac:spMkLst>
        </pc:spChg>
        <pc:spChg chg="add mod">
          <ac:chgData name="Andrea Delgado" userId="S::andrea.delgado@ssaihq.com::d9cca45f-82e8-4682-aa28-9d001259e4e4" providerId="AD" clId="Web-{3661E5F1-1BF5-4617-344C-DC49E0D86073}" dt="2023-03-03T01:29:15.488" v="1021" actId="1076"/>
          <ac:spMkLst>
            <pc:docMk/>
            <pc:sldMk cId="2048268043" sldId="422"/>
            <ac:spMk id="18" creationId="{F452399A-C1C4-FF87-7B2D-3AFC442408D8}"/>
          </ac:spMkLst>
        </pc:spChg>
        <pc:spChg chg="add mod">
          <ac:chgData name="Andrea Delgado" userId="S::andrea.delgado@ssaihq.com::d9cca45f-82e8-4682-aa28-9d001259e4e4" providerId="AD" clId="Web-{3661E5F1-1BF5-4617-344C-DC49E0D86073}" dt="2023-03-03T01:29:17.550" v="1022" actId="1076"/>
          <ac:spMkLst>
            <pc:docMk/>
            <pc:sldMk cId="2048268043" sldId="422"/>
            <ac:spMk id="19" creationId="{C1078C13-8EA9-C129-9155-30F314469E12}"/>
          </ac:spMkLst>
        </pc:spChg>
        <pc:spChg chg="add mod">
          <ac:chgData name="Andrea Delgado" userId="S::andrea.delgado@ssaihq.com::d9cca45f-82e8-4682-aa28-9d001259e4e4" providerId="AD" clId="Web-{3661E5F1-1BF5-4617-344C-DC49E0D86073}" dt="2023-03-03T01:47:21.520" v="1435" actId="20577"/>
          <ac:spMkLst>
            <pc:docMk/>
            <pc:sldMk cId="2048268043" sldId="422"/>
            <ac:spMk id="20" creationId="{2EFBDA14-D493-CD49-D21A-CEB18A2F5EAE}"/>
          </ac:spMkLst>
        </pc:spChg>
        <pc:spChg chg="add mod">
          <ac:chgData name="Andrea Delgado" userId="S::andrea.delgado@ssaihq.com::d9cca45f-82e8-4682-aa28-9d001259e4e4" providerId="AD" clId="Web-{3661E5F1-1BF5-4617-344C-DC49E0D86073}" dt="2023-03-03T01:29:19.691" v="1023" actId="1076"/>
          <ac:spMkLst>
            <pc:docMk/>
            <pc:sldMk cId="2048268043" sldId="422"/>
            <ac:spMk id="21" creationId="{17A10591-B970-CAD1-C56F-203C22223D69}"/>
          </ac:spMkLst>
        </pc:spChg>
        <pc:spChg chg="add mod">
          <ac:chgData name="Andrea Delgado" userId="S::andrea.delgado@ssaihq.com::d9cca45f-82e8-4682-aa28-9d001259e4e4" providerId="AD" clId="Web-{3661E5F1-1BF5-4617-344C-DC49E0D86073}" dt="2023-03-03T01:42:10.658" v="1282"/>
          <ac:spMkLst>
            <pc:docMk/>
            <pc:sldMk cId="2048268043" sldId="422"/>
            <ac:spMk id="22" creationId="{D469EFB0-F579-5F98-91B5-AF25838695CC}"/>
          </ac:spMkLst>
        </pc:spChg>
        <pc:spChg chg="add del mod">
          <ac:chgData name="Andrea Delgado" userId="S::andrea.delgado@ssaihq.com::d9cca45f-82e8-4682-aa28-9d001259e4e4" providerId="AD" clId="Web-{3661E5F1-1BF5-4617-344C-DC49E0D86073}" dt="2023-03-03T01:07:50.069" v="810"/>
          <ac:spMkLst>
            <pc:docMk/>
            <pc:sldMk cId="2048268043" sldId="422"/>
            <ac:spMk id="23" creationId="{0B271244-A20D-CB1A-3238-69BC181ACD9D}"/>
          </ac:spMkLst>
        </pc:spChg>
        <pc:spChg chg="add mod">
          <ac:chgData name="Andrea Delgado" userId="S::andrea.delgado@ssaihq.com::d9cca45f-82e8-4682-aa28-9d001259e4e4" providerId="AD" clId="Web-{3661E5F1-1BF5-4617-344C-DC49E0D86073}" dt="2023-03-03T01:47:16.708" v="1430" actId="20577"/>
          <ac:spMkLst>
            <pc:docMk/>
            <pc:sldMk cId="2048268043" sldId="422"/>
            <ac:spMk id="24" creationId="{68FA4640-76F9-C19D-C7CB-3FDC3582BEC3}"/>
          </ac:spMkLst>
        </pc:spChg>
        <pc:spChg chg="add mod">
          <ac:chgData name="Andrea Delgado" userId="S::andrea.delgado@ssaihq.com::d9cca45f-82e8-4682-aa28-9d001259e4e4" providerId="AD" clId="Web-{3661E5F1-1BF5-4617-344C-DC49E0D86073}" dt="2023-03-03T01:42:10.721" v="1286"/>
          <ac:spMkLst>
            <pc:docMk/>
            <pc:sldMk cId="2048268043" sldId="422"/>
            <ac:spMk id="25" creationId="{57686582-1100-BE06-96C8-3DB2A08CB816}"/>
          </ac:spMkLst>
        </pc:spChg>
        <pc:spChg chg="add mod">
          <ac:chgData name="Andrea Delgado" userId="S::andrea.delgado@ssaihq.com::d9cca45f-82e8-4682-aa28-9d001259e4e4" providerId="AD" clId="Web-{3661E5F1-1BF5-4617-344C-DC49E0D86073}" dt="2023-03-03T01:46:56.050" v="1425" actId="1076"/>
          <ac:spMkLst>
            <pc:docMk/>
            <pc:sldMk cId="2048268043" sldId="422"/>
            <ac:spMk id="26" creationId="{25448874-94F1-6B0F-86A0-931CC3FAF451}"/>
          </ac:spMkLst>
        </pc:spChg>
        <pc:spChg chg="add mod">
          <ac:chgData name="Andrea Delgado" userId="S::andrea.delgado@ssaihq.com::d9cca45f-82e8-4682-aa28-9d001259e4e4" providerId="AD" clId="Web-{3661E5F1-1BF5-4617-344C-DC49E0D86073}" dt="2023-03-03T01:46:58.878" v="1426" actId="1076"/>
          <ac:spMkLst>
            <pc:docMk/>
            <pc:sldMk cId="2048268043" sldId="422"/>
            <ac:spMk id="27" creationId="{1F7822B1-76CA-A05C-6791-DB1D6A7A7D67}"/>
          </ac:spMkLst>
        </pc:spChg>
        <pc:cxnChg chg="add del mod">
          <ac:chgData name="Andrea Delgado" userId="S::andrea.delgado@ssaihq.com::d9cca45f-82e8-4682-aa28-9d001259e4e4" providerId="AD" clId="Web-{3661E5F1-1BF5-4617-344C-DC49E0D86073}" dt="2023-03-03T00:54:37.616" v="505"/>
          <ac:cxnSpMkLst>
            <pc:docMk/>
            <pc:sldMk cId="2048268043" sldId="422"/>
            <ac:cxnSpMk id="7" creationId="{3A981A5E-98F6-0867-43E0-A6B039CDE508}"/>
          </ac:cxnSpMkLst>
        </pc:cxnChg>
        <pc:cxnChg chg="add del mod">
          <ac:chgData name="Andrea Delgado" userId="S::andrea.delgado@ssaihq.com::d9cca45f-82e8-4682-aa28-9d001259e4e4" providerId="AD" clId="Web-{3661E5F1-1BF5-4617-344C-DC49E0D86073}" dt="2023-03-03T00:54:18.927" v="501"/>
          <ac:cxnSpMkLst>
            <pc:docMk/>
            <pc:sldMk cId="2048268043" sldId="422"/>
            <ac:cxnSpMk id="8" creationId="{90670C82-4FE3-ACCA-636E-82CFAF2E5C13}"/>
          </ac:cxnSpMkLst>
        </pc:cxnChg>
        <pc:cxnChg chg="add del mod">
          <ac:chgData name="Andrea Delgado" userId="S::andrea.delgado@ssaihq.com::d9cca45f-82e8-4682-aa28-9d001259e4e4" providerId="AD" clId="Web-{3661E5F1-1BF5-4617-344C-DC49E0D86073}" dt="2023-03-03T00:54:38.522" v="506"/>
          <ac:cxnSpMkLst>
            <pc:docMk/>
            <pc:sldMk cId="2048268043" sldId="422"/>
            <ac:cxnSpMk id="9" creationId="{BF3DAA20-8A6E-1B1C-9DA6-879D65C1BADE}"/>
          </ac:cxnSpMkLst>
        </pc:cxnChg>
      </pc:sldChg>
      <pc:sldChg chg="modSp ord">
        <pc:chgData name="Andrea Delgado" userId="S::andrea.delgado@ssaihq.com::d9cca45f-82e8-4682-aa28-9d001259e4e4" providerId="AD" clId="Web-{3661E5F1-1BF5-4617-344C-DC49E0D86073}" dt="2023-03-03T01:29:57.662" v="1026" actId="20577"/>
        <pc:sldMkLst>
          <pc:docMk/>
          <pc:sldMk cId="335158980" sldId="423"/>
        </pc:sldMkLst>
        <pc:spChg chg="mod">
          <ac:chgData name="Andrea Delgado" userId="S::andrea.delgado@ssaihq.com::d9cca45f-82e8-4682-aa28-9d001259e4e4" providerId="AD" clId="Web-{3661E5F1-1BF5-4617-344C-DC49E0D86073}" dt="2023-03-03T01:29:57.662" v="1026" actId="20577"/>
          <ac:spMkLst>
            <pc:docMk/>
            <pc:sldMk cId="335158980" sldId="423"/>
            <ac:spMk id="3" creationId="{40681368-788D-9575-93B0-EFB819E71EED}"/>
          </ac:spMkLst>
        </pc:spChg>
      </pc:sldChg>
      <pc:sldChg chg="modSp ord">
        <pc:chgData name="Andrea Delgado" userId="S::andrea.delgado@ssaihq.com::d9cca45f-82e8-4682-aa28-9d001259e4e4" providerId="AD" clId="Web-{3661E5F1-1BF5-4617-344C-DC49E0D86073}" dt="2023-03-03T01:34:23.131" v="1157" actId="20577"/>
        <pc:sldMkLst>
          <pc:docMk/>
          <pc:sldMk cId="1578047966" sldId="424"/>
        </pc:sldMkLst>
        <pc:spChg chg="mod">
          <ac:chgData name="Andrea Delgado" userId="S::andrea.delgado@ssaihq.com::d9cca45f-82e8-4682-aa28-9d001259e4e4" providerId="AD" clId="Web-{3661E5F1-1BF5-4617-344C-DC49E0D86073}" dt="2023-03-03T01:34:23.131" v="1157" actId="20577"/>
          <ac:spMkLst>
            <pc:docMk/>
            <pc:sldMk cId="1578047966" sldId="424"/>
            <ac:spMk id="3" creationId="{40681368-788D-9575-93B0-EFB819E71EED}"/>
          </ac:spMkLst>
        </pc:spChg>
        <pc:graphicFrameChg chg="modGraphic">
          <ac:chgData name="Andrea Delgado" userId="S::andrea.delgado@ssaihq.com::d9cca45f-82e8-4682-aa28-9d001259e4e4" providerId="AD" clId="Web-{3661E5F1-1BF5-4617-344C-DC49E0D86073}" dt="2023-03-03T00:20:33.542" v="144" actId="20577"/>
          <ac:graphicFrameMkLst>
            <pc:docMk/>
            <pc:sldMk cId="1578047966" sldId="424"/>
            <ac:graphicFrameMk id="4" creationId="{52C3CB6B-3B7A-D88E-85C9-E600EC342825}"/>
          </ac:graphicFrameMkLst>
        </pc:graphicFrameChg>
      </pc:sldChg>
      <pc:sldChg chg="modSp add del replId">
        <pc:chgData name="Andrea Delgado" userId="S::andrea.delgado@ssaihq.com::d9cca45f-82e8-4682-aa28-9d001259e4e4" providerId="AD" clId="Web-{3661E5F1-1BF5-4617-344C-DC49E0D86073}" dt="2023-03-03T01:50:40.016" v="1471"/>
        <pc:sldMkLst>
          <pc:docMk/>
          <pc:sldMk cId="793331868" sldId="425"/>
        </pc:sldMkLst>
        <pc:spChg chg="mod">
          <ac:chgData name="Andrea Delgado" userId="S::andrea.delgado@ssaihq.com::d9cca45f-82e8-4682-aa28-9d001259e4e4" providerId="AD" clId="Web-{3661E5F1-1BF5-4617-344C-DC49E0D86073}" dt="2023-03-03T01:50:18.750" v="1461" actId="20577"/>
          <ac:spMkLst>
            <pc:docMk/>
            <pc:sldMk cId="793331868" sldId="425"/>
            <ac:spMk id="5" creationId="{CE25845C-25F8-5CC2-494C-E0D47896EBBD}"/>
          </ac:spMkLst>
        </pc:spChg>
      </pc:sldChg>
      <pc:sldChg chg="addSp delSp modSp add replId">
        <pc:chgData name="Andrea Delgado" userId="S::andrea.delgado@ssaihq.com::d9cca45f-82e8-4682-aa28-9d001259e4e4" providerId="AD" clId="Web-{3661E5F1-1BF5-4617-344C-DC49E0D86073}" dt="2023-03-03T01:59:23.313" v="1597" actId="1076"/>
        <pc:sldMkLst>
          <pc:docMk/>
          <pc:sldMk cId="3318605491" sldId="425"/>
        </pc:sldMkLst>
        <pc:spChg chg="mod">
          <ac:chgData name="Andrea Delgado" userId="S::andrea.delgado@ssaihq.com::d9cca45f-82e8-4682-aa28-9d001259e4e4" providerId="AD" clId="Web-{3661E5F1-1BF5-4617-344C-DC49E0D86073}" dt="2023-03-03T01:58:37.185" v="1585" actId="20577"/>
          <ac:spMkLst>
            <pc:docMk/>
            <pc:sldMk cId="3318605491" sldId="425"/>
            <ac:spMk id="3" creationId="{40681368-788D-9575-93B0-EFB819E71EED}"/>
          </ac:spMkLst>
        </pc:spChg>
        <pc:spChg chg="add mod">
          <ac:chgData name="Andrea Delgado" userId="S::andrea.delgado@ssaihq.com::d9cca45f-82e8-4682-aa28-9d001259e4e4" providerId="AD" clId="Web-{3661E5F1-1BF5-4617-344C-DC49E0D86073}" dt="2023-03-03T01:59:23.313" v="1597" actId="1076"/>
          <ac:spMkLst>
            <pc:docMk/>
            <pc:sldMk cId="3318605491" sldId="425"/>
            <ac:spMk id="27" creationId="{27BDF6F3-C69E-8696-F1D9-F2AAEF3FC8E4}"/>
          </ac:spMkLst>
        </pc:spChg>
        <pc:spChg chg="del">
          <ac:chgData name="Andrea Delgado" userId="S::andrea.delgado@ssaihq.com::d9cca45f-82e8-4682-aa28-9d001259e4e4" providerId="AD" clId="Web-{3661E5F1-1BF5-4617-344C-DC49E0D86073}" dt="2023-03-03T01:58:48.686" v="1588"/>
          <ac:spMkLst>
            <pc:docMk/>
            <pc:sldMk cId="3318605491" sldId="425"/>
            <ac:spMk id="782" creationId="{0D66730B-4BCC-A99D-0C73-B776DBD93DE2}"/>
          </ac:spMkLst>
        </pc:spChg>
        <pc:spChg chg="del">
          <ac:chgData name="Andrea Delgado" userId="S::andrea.delgado@ssaihq.com::d9cca45f-82e8-4682-aa28-9d001259e4e4" providerId="AD" clId="Web-{3661E5F1-1BF5-4617-344C-DC49E0D86073}" dt="2023-03-03T01:58:48.686" v="1587"/>
          <ac:spMkLst>
            <pc:docMk/>
            <pc:sldMk cId="3318605491" sldId="425"/>
            <ac:spMk id="784" creationId="{5C304A37-27B3-8B88-0677-FEBAF15D1D79}"/>
          </ac:spMkLst>
        </pc:spChg>
        <pc:spChg chg="del">
          <ac:chgData name="Andrea Delgado" userId="S::andrea.delgado@ssaihq.com::d9cca45f-82e8-4682-aa28-9d001259e4e4" providerId="AD" clId="Web-{3661E5F1-1BF5-4617-344C-DC49E0D86073}" dt="2023-03-03T01:58:48.686" v="1586"/>
          <ac:spMkLst>
            <pc:docMk/>
            <pc:sldMk cId="3318605491" sldId="425"/>
            <ac:spMk id="786" creationId="{EBC41E8E-CC72-B2B4-4C92-FC89E606DE89}"/>
          </ac:spMkLst>
        </pc:spChg>
        <pc:grpChg chg="add mod">
          <ac:chgData name="Andrea Delgado" userId="S::andrea.delgado@ssaihq.com::d9cca45f-82e8-4682-aa28-9d001259e4e4" providerId="AD" clId="Web-{3661E5F1-1BF5-4617-344C-DC49E0D86073}" dt="2023-03-03T01:59:23.297" v="1596" actId="1076"/>
          <ac:grpSpMkLst>
            <pc:docMk/>
            <pc:sldMk cId="3318605491" sldId="425"/>
            <ac:grpSpMk id="25" creationId="{D02CD337-0B9F-2876-F29B-E9C12C3CD201}"/>
          </ac:grpSpMkLst>
        </pc:grpChg>
        <pc:graphicFrameChg chg="del">
          <ac:chgData name="Andrea Delgado" userId="S::andrea.delgado@ssaihq.com::d9cca45f-82e8-4682-aa28-9d001259e4e4" providerId="AD" clId="Web-{3661E5F1-1BF5-4617-344C-DC49E0D86073}" dt="2023-03-03T01:58:50.780" v="1589"/>
          <ac:graphicFrameMkLst>
            <pc:docMk/>
            <pc:sldMk cId="3318605491" sldId="425"/>
            <ac:graphicFrameMk id="4" creationId="{52C3CB6B-3B7A-D88E-85C9-E600EC342825}"/>
          </ac:graphicFrameMkLst>
        </pc:graphicFrameChg>
        <pc:picChg chg="add mod">
          <ac:chgData name="Andrea Delgado" userId="S::andrea.delgado@ssaihq.com::d9cca45f-82e8-4682-aa28-9d001259e4e4" providerId="AD" clId="Web-{3661E5F1-1BF5-4617-344C-DC49E0D86073}" dt="2023-03-03T01:59:23.266" v="1595" actId="1076"/>
          <ac:picMkLst>
            <pc:docMk/>
            <pc:sldMk cId="3318605491" sldId="425"/>
            <ac:picMk id="14" creationId="{0359F351-F670-4AA1-14CC-7783809A7BF3}"/>
          </ac:picMkLst>
        </pc:picChg>
      </pc:sldChg>
      <pc:sldChg chg="add del replId">
        <pc:chgData name="Andrea Delgado" userId="S::andrea.delgado@ssaihq.com::d9cca45f-82e8-4682-aa28-9d001259e4e4" providerId="AD" clId="Web-{3661E5F1-1BF5-4617-344C-DC49E0D86073}" dt="2023-03-03T02:09:04.581" v="1834"/>
        <pc:sldMkLst>
          <pc:docMk/>
          <pc:sldMk cId="208228959" sldId="426"/>
        </pc:sldMkLst>
      </pc:sldChg>
      <pc:sldChg chg="modSp add replId">
        <pc:chgData name="Andrea Delgado" userId="S::andrea.delgado@ssaihq.com::d9cca45f-82e8-4682-aa28-9d001259e4e4" providerId="AD" clId="Web-{3661E5F1-1BF5-4617-344C-DC49E0D86073}" dt="2023-03-03T02:09:25.739" v="1837" actId="20577"/>
        <pc:sldMkLst>
          <pc:docMk/>
          <pc:sldMk cId="2095984844" sldId="426"/>
        </pc:sldMkLst>
        <pc:spChg chg="mod">
          <ac:chgData name="Andrea Delgado" userId="S::andrea.delgado@ssaihq.com::d9cca45f-82e8-4682-aa28-9d001259e4e4" providerId="AD" clId="Web-{3661E5F1-1BF5-4617-344C-DC49E0D86073}" dt="2023-03-03T02:09:25.739" v="1837" actId="20577"/>
          <ac:spMkLst>
            <pc:docMk/>
            <pc:sldMk cId="2095984844" sldId="426"/>
            <ac:spMk id="5" creationId="{B6B58680-98C3-8F88-596D-27ACF5C20E08}"/>
          </ac:spMkLst>
        </pc:spChg>
      </pc:sldChg>
      <pc:sldChg chg="delSp modSp add del ord replId delCm">
        <pc:chgData name="Andrea Delgado" userId="S::andrea.delgado@ssaihq.com::d9cca45f-82e8-4682-aa28-9d001259e4e4" providerId="AD" clId="Web-{3661E5F1-1BF5-4617-344C-DC49E0D86073}" dt="2023-03-03T02:16:47.108" v="1982"/>
        <pc:sldMkLst>
          <pc:docMk/>
          <pc:sldMk cId="1860558290" sldId="427"/>
        </pc:sldMkLst>
        <pc:spChg chg="mod">
          <ac:chgData name="Andrea Delgado" userId="S::andrea.delgado@ssaihq.com::d9cca45f-82e8-4682-aa28-9d001259e4e4" providerId="AD" clId="Web-{3661E5F1-1BF5-4617-344C-DC49E0D86073}" dt="2023-03-03T02:10:16.945" v="1883" actId="20577"/>
          <ac:spMkLst>
            <pc:docMk/>
            <pc:sldMk cId="1860558290" sldId="427"/>
            <ac:spMk id="3" creationId="{AA7BAA44-D0F8-DDFF-3AE7-FC5C93F88F7C}"/>
          </ac:spMkLst>
        </pc:spChg>
        <pc:spChg chg="del">
          <ac:chgData name="Andrea Delgado" userId="S::andrea.delgado@ssaihq.com::d9cca45f-82e8-4682-aa28-9d001259e4e4" providerId="AD" clId="Web-{3661E5F1-1BF5-4617-344C-DC49E0D86073}" dt="2023-03-03T02:10:23.914" v="1886"/>
          <ac:spMkLst>
            <pc:docMk/>
            <pc:sldMk cId="1860558290" sldId="427"/>
            <ac:spMk id="8" creationId="{F4A01416-0622-2646-C5B6-FAC4C7DE170A}"/>
          </ac:spMkLst>
        </pc:spChg>
        <pc:spChg chg="del">
          <ac:chgData name="Andrea Delgado" userId="S::andrea.delgado@ssaihq.com::d9cca45f-82e8-4682-aa28-9d001259e4e4" providerId="AD" clId="Web-{3661E5F1-1BF5-4617-344C-DC49E0D86073}" dt="2023-03-03T02:10:23.914" v="1885"/>
          <ac:spMkLst>
            <pc:docMk/>
            <pc:sldMk cId="1860558290" sldId="427"/>
            <ac:spMk id="9" creationId="{DBB3998C-AC52-2FF9-42BE-194FB4BB3564}"/>
          </ac:spMkLst>
        </pc:spChg>
        <pc:spChg chg="del">
          <ac:chgData name="Andrea Delgado" userId="S::andrea.delgado@ssaihq.com::d9cca45f-82e8-4682-aa28-9d001259e4e4" providerId="AD" clId="Web-{3661E5F1-1BF5-4617-344C-DC49E0D86073}" dt="2023-03-03T02:10:23.914" v="1884"/>
          <ac:spMkLst>
            <pc:docMk/>
            <pc:sldMk cId="1860558290" sldId="427"/>
            <ac:spMk id="11" creationId="{C192F1BC-C3BD-093C-7F70-E5F5429EAC33}"/>
          </ac:spMkLst>
        </pc:spChg>
        <pc:spChg chg="del">
          <ac:chgData name="Andrea Delgado" userId="S::andrea.delgado@ssaihq.com::d9cca45f-82e8-4682-aa28-9d001259e4e4" providerId="AD" clId="Web-{3661E5F1-1BF5-4617-344C-DC49E0D86073}" dt="2023-03-03T02:10:23.914" v="1890"/>
          <ac:spMkLst>
            <pc:docMk/>
            <pc:sldMk cId="1860558290" sldId="427"/>
            <ac:spMk id="17" creationId="{CCD01A39-1E35-B770-439B-1F8C58ABEBB8}"/>
          </ac:spMkLst>
        </pc:spChg>
        <pc:picChg chg="del">
          <ac:chgData name="Andrea Delgado" userId="S::andrea.delgado@ssaihq.com::d9cca45f-82e8-4682-aa28-9d001259e4e4" providerId="AD" clId="Web-{3661E5F1-1BF5-4617-344C-DC49E0D86073}" dt="2023-03-03T02:10:23.914" v="1889"/>
          <ac:picMkLst>
            <pc:docMk/>
            <pc:sldMk cId="1860558290" sldId="427"/>
            <ac:picMk id="4" creationId="{3622CFB7-3294-D6F7-70BD-162D65A515DC}"/>
          </ac:picMkLst>
        </pc:picChg>
        <pc:picChg chg="del">
          <ac:chgData name="Andrea Delgado" userId="S::andrea.delgado@ssaihq.com::d9cca45f-82e8-4682-aa28-9d001259e4e4" providerId="AD" clId="Web-{3661E5F1-1BF5-4617-344C-DC49E0D86073}" dt="2023-03-03T02:10:23.914" v="1887"/>
          <ac:picMkLst>
            <pc:docMk/>
            <pc:sldMk cId="1860558290" sldId="427"/>
            <ac:picMk id="5" creationId="{07057B72-937C-5B69-59FE-BD25B82B4498}"/>
          </ac:picMkLst>
        </pc:picChg>
        <pc:picChg chg="del">
          <ac:chgData name="Andrea Delgado" userId="S::andrea.delgado@ssaihq.com::d9cca45f-82e8-4682-aa28-9d001259e4e4" providerId="AD" clId="Web-{3661E5F1-1BF5-4617-344C-DC49E0D86073}" dt="2023-03-03T02:10:23.914" v="1888"/>
          <ac:picMkLst>
            <pc:docMk/>
            <pc:sldMk cId="1860558290" sldId="427"/>
            <ac:picMk id="7" creationId="{00CEBD01-6281-7855-1843-C382CD48C2FC}"/>
          </ac:picMkLst>
        </pc:picChg>
      </pc:sldChg>
      <pc:sldChg chg="modSp add del ord replId">
        <pc:chgData name="Andrea Delgado" userId="S::andrea.delgado@ssaihq.com::d9cca45f-82e8-4682-aa28-9d001259e4e4" providerId="AD" clId="Web-{3661E5F1-1BF5-4617-344C-DC49E0D86073}" dt="2023-03-03T02:18:01.707" v="2010"/>
        <pc:sldMkLst>
          <pc:docMk/>
          <pc:sldMk cId="1180273457" sldId="428"/>
        </pc:sldMkLst>
        <pc:spChg chg="mod">
          <ac:chgData name="Andrea Delgado" userId="S::andrea.delgado@ssaihq.com::d9cca45f-82e8-4682-aa28-9d001259e4e4" providerId="AD" clId="Web-{3661E5F1-1BF5-4617-344C-DC49E0D86073}" dt="2023-03-03T02:11:47.685" v="1904" actId="20577"/>
          <ac:spMkLst>
            <pc:docMk/>
            <pc:sldMk cId="1180273457" sldId="428"/>
            <ac:spMk id="3" creationId="{AA7BAA44-D0F8-DDFF-3AE7-FC5C93F88F7C}"/>
          </ac:spMkLst>
        </pc:spChg>
      </pc:sldChg>
      <pc:sldChg chg="delSp modSp add ord replId delCm">
        <pc:chgData name="Andrea Delgado" userId="S::andrea.delgado@ssaihq.com::d9cca45f-82e8-4682-aa28-9d001259e4e4" providerId="AD" clId="Web-{3661E5F1-1BF5-4617-344C-DC49E0D86073}" dt="2023-03-03T02:16:22.232" v="1975" actId="20577"/>
        <pc:sldMkLst>
          <pc:docMk/>
          <pc:sldMk cId="2786588508" sldId="429"/>
        </pc:sldMkLst>
        <pc:spChg chg="mod">
          <ac:chgData name="Andrea Delgado" userId="S::andrea.delgado@ssaihq.com::d9cca45f-82e8-4682-aa28-9d001259e4e4" providerId="AD" clId="Web-{3661E5F1-1BF5-4617-344C-DC49E0D86073}" dt="2023-03-03T02:16:22.232" v="1975" actId="20577"/>
          <ac:spMkLst>
            <pc:docMk/>
            <pc:sldMk cId="2786588508" sldId="429"/>
            <ac:spMk id="3" creationId="{AA7BAA44-D0F8-DDFF-3AE7-FC5C93F88F7C}"/>
          </ac:spMkLst>
        </pc:spChg>
        <pc:spChg chg="del">
          <ac:chgData name="Andrea Delgado" userId="S::andrea.delgado@ssaihq.com::d9cca45f-82e8-4682-aa28-9d001259e4e4" providerId="AD" clId="Web-{3661E5F1-1BF5-4617-344C-DC49E0D86073}" dt="2023-03-03T02:13:52.333" v="1934"/>
          <ac:spMkLst>
            <pc:docMk/>
            <pc:sldMk cId="2786588508" sldId="429"/>
            <ac:spMk id="8" creationId="{F4A01416-0622-2646-C5B6-FAC4C7DE170A}"/>
          </ac:spMkLst>
        </pc:spChg>
        <pc:spChg chg="del">
          <ac:chgData name="Andrea Delgado" userId="S::andrea.delgado@ssaihq.com::d9cca45f-82e8-4682-aa28-9d001259e4e4" providerId="AD" clId="Web-{3661E5F1-1BF5-4617-344C-DC49E0D86073}" dt="2023-03-03T02:13:52.333" v="1933"/>
          <ac:spMkLst>
            <pc:docMk/>
            <pc:sldMk cId="2786588508" sldId="429"/>
            <ac:spMk id="9" creationId="{DBB3998C-AC52-2FF9-42BE-194FB4BB3564}"/>
          </ac:spMkLst>
        </pc:spChg>
        <pc:spChg chg="del">
          <ac:chgData name="Andrea Delgado" userId="S::andrea.delgado@ssaihq.com::d9cca45f-82e8-4682-aa28-9d001259e4e4" providerId="AD" clId="Web-{3661E5F1-1BF5-4617-344C-DC49E0D86073}" dt="2023-03-03T02:13:52.333" v="1932"/>
          <ac:spMkLst>
            <pc:docMk/>
            <pc:sldMk cId="2786588508" sldId="429"/>
            <ac:spMk id="11" creationId="{C192F1BC-C3BD-093C-7F70-E5F5429EAC33}"/>
          </ac:spMkLst>
        </pc:spChg>
        <pc:spChg chg="del">
          <ac:chgData name="Andrea Delgado" userId="S::andrea.delgado@ssaihq.com::d9cca45f-82e8-4682-aa28-9d001259e4e4" providerId="AD" clId="Web-{3661E5F1-1BF5-4617-344C-DC49E0D86073}" dt="2023-03-03T02:13:52.333" v="1938"/>
          <ac:spMkLst>
            <pc:docMk/>
            <pc:sldMk cId="2786588508" sldId="429"/>
            <ac:spMk id="17" creationId="{CCD01A39-1E35-B770-439B-1F8C58ABEBB8}"/>
          </ac:spMkLst>
        </pc:spChg>
        <pc:picChg chg="del">
          <ac:chgData name="Andrea Delgado" userId="S::andrea.delgado@ssaihq.com::d9cca45f-82e8-4682-aa28-9d001259e4e4" providerId="AD" clId="Web-{3661E5F1-1BF5-4617-344C-DC49E0D86073}" dt="2023-03-03T02:13:52.333" v="1937"/>
          <ac:picMkLst>
            <pc:docMk/>
            <pc:sldMk cId="2786588508" sldId="429"/>
            <ac:picMk id="4" creationId="{3622CFB7-3294-D6F7-70BD-162D65A515DC}"/>
          </ac:picMkLst>
        </pc:picChg>
        <pc:picChg chg="del">
          <ac:chgData name="Andrea Delgado" userId="S::andrea.delgado@ssaihq.com::d9cca45f-82e8-4682-aa28-9d001259e4e4" providerId="AD" clId="Web-{3661E5F1-1BF5-4617-344C-DC49E0D86073}" dt="2023-03-03T02:13:52.333" v="1935"/>
          <ac:picMkLst>
            <pc:docMk/>
            <pc:sldMk cId="2786588508" sldId="429"/>
            <ac:picMk id="5" creationId="{07057B72-937C-5B69-59FE-BD25B82B4498}"/>
          </ac:picMkLst>
        </pc:picChg>
        <pc:picChg chg="del">
          <ac:chgData name="Andrea Delgado" userId="S::andrea.delgado@ssaihq.com::d9cca45f-82e8-4682-aa28-9d001259e4e4" providerId="AD" clId="Web-{3661E5F1-1BF5-4617-344C-DC49E0D86073}" dt="2023-03-03T02:13:52.333" v="1936"/>
          <ac:picMkLst>
            <pc:docMk/>
            <pc:sldMk cId="2786588508" sldId="429"/>
            <ac:picMk id="7" creationId="{00CEBD01-6281-7855-1843-C382CD48C2FC}"/>
          </ac:picMkLst>
        </pc:picChg>
      </pc:sldChg>
    </pc:docChg>
  </pc:docChgLst>
  <pc:docChgLst>
    <pc:chgData name="Fiona Summers" userId="S::fiona.summers@ssaihq.com::f23b180f-057b-4b38-9171-08414302f650" providerId="AD" clId="Web-{B3EBB62F-5E1B-4A7E-93EF-151A7B110ED6}"/>
    <pc:docChg chg="modSld">
      <pc:chgData name="Fiona Summers" userId="S::fiona.summers@ssaihq.com::f23b180f-057b-4b38-9171-08414302f650" providerId="AD" clId="Web-{B3EBB62F-5E1B-4A7E-93EF-151A7B110ED6}" dt="2023-02-08T22:09:28.015" v="14"/>
      <pc:docMkLst>
        <pc:docMk/>
      </pc:docMkLst>
      <pc:sldChg chg="modCm">
        <pc:chgData name="Fiona Summers" userId="S::fiona.summers@ssaihq.com::f23b180f-057b-4b38-9171-08414302f650" providerId="AD" clId="Web-{B3EBB62F-5E1B-4A7E-93EF-151A7B110ED6}" dt="2023-02-08T22:09:28.015" v="14"/>
        <pc:sldMkLst>
          <pc:docMk/>
          <pc:sldMk cId="3934750962" sldId="378"/>
        </pc:sldMkLst>
      </pc:sldChg>
      <pc:sldChg chg="modSp modCm">
        <pc:chgData name="Fiona Summers" userId="S::fiona.summers@ssaihq.com::f23b180f-057b-4b38-9171-08414302f650" providerId="AD" clId="Web-{B3EBB62F-5E1B-4A7E-93EF-151A7B110ED6}" dt="2023-02-08T22:08:28.105" v="13"/>
        <pc:sldMkLst>
          <pc:docMk/>
          <pc:sldMk cId="2322207510" sldId="379"/>
        </pc:sldMkLst>
        <pc:spChg chg="mod">
          <ac:chgData name="Fiona Summers" userId="S::fiona.summers@ssaihq.com::f23b180f-057b-4b38-9171-08414302f650" providerId="AD" clId="Web-{B3EBB62F-5E1B-4A7E-93EF-151A7B110ED6}" dt="2023-02-08T22:02:33.598" v="1" actId="1076"/>
          <ac:spMkLst>
            <pc:docMk/>
            <pc:sldMk cId="2322207510" sldId="379"/>
            <ac:spMk id="90" creationId="{32B7E710-42A4-BFE1-B09D-CA9C5A07B13C}"/>
          </ac:spMkLst>
        </pc:spChg>
        <pc:grpChg chg="mod">
          <ac:chgData name="Fiona Summers" userId="S::fiona.summers@ssaihq.com::f23b180f-057b-4b38-9171-08414302f650" providerId="AD" clId="Web-{B3EBB62F-5E1B-4A7E-93EF-151A7B110ED6}" dt="2023-02-08T22:02:27.707" v="0" actId="1076"/>
          <ac:grpSpMkLst>
            <pc:docMk/>
            <pc:sldMk cId="2322207510" sldId="379"/>
            <ac:grpSpMk id="89" creationId="{D4A12AB6-ABEB-89D2-F470-35BDD2322EBF}"/>
          </ac:grpSpMkLst>
        </pc:grpChg>
      </pc:sldChg>
      <pc:sldChg chg="addSp modSp">
        <pc:chgData name="Fiona Summers" userId="S::fiona.summers@ssaihq.com::f23b180f-057b-4b38-9171-08414302f650" providerId="AD" clId="Web-{B3EBB62F-5E1B-4A7E-93EF-151A7B110ED6}" dt="2023-02-08T22:05:11.467" v="12" actId="1076"/>
        <pc:sldMkLst>
          <pc:docMk/>
          <pc:sldMk cId="2827675755" sldId="382"/>
        </pc:sldMkLst>
        <pc:spChg chg="add mod ord">
          <ac:chgData name="Fiona Summers" userId="S::fiona.summers@ssaihq.com::f23b180f-057b-4b38-9171-08414302f650" providerId="AD" clId="Web-{B3EBB62F-5E1B-4A7E-93EF-151A7B110ED6}" dt="2023-02-08T22:05:11.467" v="12" actId="1076"/>
          <ac:spMkLst>
            <pc:docMk/>
            <pc:sldMk cId="2827675755" sldId="382"/>
            <ac:spMk id="898" creationId="{791271E0-4AE8-C61A-6C1E-CAC4B4256D65}"/>
          </ac:spMkLst>
        </pc:spChg>
        <pc:graphicFrameChg chg="modGraphic">
          <ac:chgData name="Fiona Summers" userId="S::fiona.summers@ssaihq.com::f23b180f-057b-4b38-9171-08414302f650" providerId="AD" clId="Web-{B3EBB62F-5E1B-4A7E-93EF-151A7B110ED6}" dt="2023-02-08T22:03:29.992" v="6" actId="20577"/>
          <ac:graphicFrameMkLst>
            <pc:docMk/>
            <pc:sldMk cId="2827675755" sldId="382"/>
            <ac:graphicFrameMk id="908" creationId="{D98E44E3-9750-85B8-4DD2-4CD10C54DF30}"/>
          </ac:graphicFrameMkLst>
        </pc:graphicFrameChg>
      </pc:sldChg>
    </pc:docChg>
  </pc:docChgLst>
  <pc:docChgLst>
    <pc:chgData name="Fiona Summers" userId="S::fiona.summers@ssaihq.com::f23b180f-057b-4b38-9171-08414302f650" providerId="AD" clId="Web-{E5F3CB40-8E28-41F4-9043-CDB914119E33}"/>
    <pc:docChg chg="mod addSld delSld modSld sldOrd modMainMaster">
      <pc:chgData name="Fiona Summers" userId="S::fiona.summers@ssaihq.com::f23b180f-057b-4b38-9171-08414302f650" providerId="AD" clId="Web-{E5F3CB40-8E28-41F4-9043-CDB914119E33}" dt="2023-03-02T19:32:09.757" v="2555"/>
      <pc:docMkLst>
        <pc:docMk/>
      </pc:docMkLst>
      <pc:sldChg chg="modSp">
        <pc:chgData name="Fiona Summers" userId="S::fiona.summers@ssaihq.com::f23b180f-057b-4b38-9171-08414302f650" providerId="AD" clId="Web-{E5F3CB40-8E28-41F4-9043-CDB914119E33}" dt="2023-03-02T17:13:32.729" v="1481"/>
        <pc:sldMkLst>
          <pc:docMk/>
          <pc:sldMk cId="3646699976" sldId="282"/>
        </pc:sldMkLst>
        <pc:spChg chg="mod">
          <ac:chgData name="Fiona Summers" userId="S::fiona.summers@ssaihq.com::f23b180f-057b-4b38-9171-08414302f650" providerId="AD" clId="Web-{E5F3CB40-8E28-41F4-9043-CDB914119E33}" dt="2023-03-02T17:13:32.729" v="1481"/>
          <ac:spMkLst>
            <pc:docMk/>
            <pc:sldMk cId="3646699976" sldId="282"/>
            <ac:spMk id="6" creationId="{5D4CE314-FFD4-2F3B-FE1A-31777A171FD7}"/>
          </ac:spMkLst>
        </pc:spChg>
      </pc:sldChg>
      <pc:sldChg chg="delSp addCm">
        <pc:chgData name="Fiona Summers" userId="S::fiona.summers@ssaihq.com::f23b180f-057b-4b38-9171-08414302f650" providerId="AD" clId="Web-{E5F3CB40-8E28-41F4-9043-CDB914119E33}" dt="2023-03-02T14:08:47.413" v="708"/>
        <pc:sldMkLst>
          <pc:docMk/>
          <pc:sldMk cId="2905658958" sldId="324"/>
        </pc:sldMkLst>
        <pc:spChg chg="del">
          <ac:chgData name="Fiona Summers" userId="S::fiona.summers@ssaihq.com::f23b180f-057b-4b38-9171-08414302f650" providerId="AD" clId="Web-{E5F3CB40-8E28-41F4-9043-CDB914119E33}" dt="2023-03-02T14:08:47.413" v="708"/>
          <ac:spMkLst>
            <pc:docMk/>
            <pc:sldMk cId="2905658958" sldId="324"/>
            <ac:spMk id="12" creationId="{D49A684C-203A-A4B0-8CAC-0B5B90333A0D}"/>
          </ac:spMkLst>
        </pc:spChg>
      </pc:sldChg>
      <pc:sldChg chg="modSp">
        <pc:chgData name="Fiona Summers" userId="S::fiona.summers@ssaihq.com::f23b180f-057b-4b38-9171-08414302f650" providerId="AD" clId="Web-{E5F3CB40-8E28-41F4-9043-CDB914119E33}" dt="2023-03-02T17:10:38.804" v="1461" actId="1076"/>
        <pc:sldMkLst>
          <pc:docMk/>
          <pc:sldMk cId="3934750962" sldId="378"/>
        </pc:sldMkLst>
        <pc:spChg chg="mod">
          <ac:chgData name="Fiona Summers" userId="S::fiona.summers@ssaihq.com::f23b180f-057b-4b38-9171-08414302f650" providerId="AD" clId="Web-{E5F3CB40-8E28-41F4-9043-CDB914119E33}" dt="2023-03-02T17:10:38.804" v="1461" actId="1076"/>
          <ac:spMkLst>
            <pc:docMk/>
            <pc:sldMk cId="3934750962" sldId="378"/>
            <ac:spMk id="34" creationId="{1AD47F2B-BCCA-4E5A-B1AC-331C3F91171D}"/>
          </ac:spMkLst>
        </pc:spChg>
      </pc:sldChg>
      <pc:sldChg chg="modSp">
        <pc:chgData name="Fiona Summers" userId="S::fiona.summers@ssaihq.com::f23b180f-057b-4b38-9171-08414302f650" providerId="AD" clId="Web-{E5F3CB40-8E28-41F4-9043-CDB914119E33}" dt="2023-03-02T17:11:25.101" v="1468" actId="1076"/>
        <pc:sldMkLst>
          <pc:docMk/>
          <pc:sldMk cId="3951590146" sldId="380"/>
        </pc:sldMkLst>
        <pc:spChg chg="mod">
          <ac:chgData name="Fiona Summers" userId="S::fiona.summers@ssaihq.com::f23b180f-057b-4b38-9171-08414302f650" providerId="AD" clId="Web-{E5F3CB40-8E28-41F4-9043-CDB914119E33}" dt="2023-03-02T17:11:25.101" v="1468" actId="1076"/>
          <ac:spMkLst>
            <pc:docMk/>
            <pc:sldMk cId="3951590146" sldId="380"/>
            <ac:spMk id="7" creationId="{3624CC6A-2618-4034-BACA-9AA3CD435DF1}"/>
          </ac:spMkLst>
        </pc:spChg>
      </pc:sldChg>
      <pc:sldChg chg="modSp">
        <pc:chgData name="Fiona Summers" userId="S::fiona.summers@ssaihq.com::f23b180f-057b-4b38-9171-08414302f650" providerId="AD" clId="Web-{E5F3CB40-8E28-41F4-9043-CDB914119E33}" dt="2023-03-02T17:13:12.791" v="1478" actId="1076"/>
        <pc:sldMkLst>
          <pc:docMk/>
          <pc:sldMk cId="3589073645" sldId="381"/>
        </pc:sldMkLst>
        <pc:spChg chg="mod">
          <ac:chgData name="Fiona Summers" userId="S::fiona.summers@ssaihq.com::f23b180f-057b-4b38-9171-08414302f650" providerId="AD" clId="Web-{E5F3CB40-8E28-41F4-9043-CDB914119E33}" dt="2023-03-02T17:13:12.791" v="1478" actId="1076"/>
          <ac:spMkLst>
            <pc:docMk/>
            <pc:sldMk cId="3589073645" sldId="381"/>
            <ac:spMk id="3" creationId="{06530B11-EAEF-6FA9-1FD2-86D018A4979A}"/>
          </ac:spMkLst>
        </pc:spChg>
        <pc:spChg chg="mod">
          <ac:chgData name="Fiona Summers" userId="S::fiona.summers@ssaihq.com::f23b180f-057b-4b38-9171-08414302f650" providerId="AD" clId="Web-{E5F3CB40-8E28-41F4-9043-CDB914119E33}" dt="2023-03-02T14:09:37.914" v="715" actId="20577"/>
          <ac:spMkLst>
            <pc:docMk/>
            <pc:sldMk cId="3589073645" sldId="381"/>
            <ac:spMk id="4" creationId="{E253C81B-BA87-1C8D-BA56-6AAFAFF7FCA6}"/>
          </ac:spMkLst>
        </pc:spChg>
      </pc:sldChg>
      <pc:sldChg chg="modSp">
        <pc:chgData name="Fiona Summers" userId="S::fiona.summers@ssaihq.com::f23b180f-057b-4b38-9171-08414302f650" providerId="AD" clId="Web-{E5F3CB40-8E28-41F4-9043-CDB914119E33}" dt="2023-03-02T17:11:05.288" v="1465" actId="1076"/>
        <pc:sldMkLst>
          <pc:docMk/>
          <pc:sldMk cId="2827675755" sldId="382"/>
        </pc:sldMkLst>
        <pc:spChg chg="mod">
          <ac:chgData name="Fiona Summers" userId="S::fiona.summers@ssaihq.com::f23b180f-057b-4b38-9171-08414302f650" providerId="AD" clId="Web-{E5F3CB40-8E28-41F4-9043-CDB914119E33}" dt="2023-03-02T17:11:05.288" v="1465" actId="1076"/>
          <ac:spMkLst>
            <pc:docMk/>
            <pc:sldMk cId="2827675755" sldId="382"/>
            <ac:spMk id="7" creationId="{3624CC6A-2618-4034-BACA-9AA3CD435DF1}"/>
          </ac:spMkLst>
        </pc:spChg>
      </pc:sldChg>
      <pc:sldChg chg="modSp">
        <pc:chgData name="Fiona Summers" userId="S::fiona.summers@ssaihq.com::f23b180f-057b-4b38-9171-08414302f650" providerId="AD" clId="Web-{E5F3CB40-8E28-41F4-9043-CDB914119E33}" dt="2023-03-02T17:14:10.979" v="1484" actId="1076"/>
        <pc:sldMkLst>
          <pc:docMk/>
          <pc:sldMk cId="865586945" sldId="383"/>
        </pc:sldMkLst>
        <pc:spChg chg="mod">
          <ac:chgData name="Fiona Summers" userId="S::fiona.summers@ssaihq.com::f23b180f-057b-4b38-9171-08414302f650" providerId="AD" clId="Web-{E5F3CB40-8E28-41F4-9043-CDB914119E33}" dt="2023-03-02T17:13:49.354" v="1482" actId="1076"/>
          <ac:spMkLst>
            <pc:docMk/>
            <pc:sldMk cId="865586945" sldId="383"/>
            <ac:spMk id="7" creationId="{3624CC6A-2618-4034-BACA-9AA3CD435DF1}"/>
          </ac:spMkLst>
        </pc:spChg>
        <pc:spChg chg="mod">
          <ac:chgData name="Fiona Summers" userId="S::fiona.summers@ssaihq.com::f23b180f-057b-4b38-9171-08414302f650" providerId="AD" clId="Web-{E5F3CB40-8E28-41F4-9043-CDB914119E33}" dt="2023-03-02T17:14:10.979" v="1484" actId="1076"/>
          <ac:spMkLst>
            <pc:docMk/>
            <pc:sldMk cId="865586945" sldId="383"/>
            <ac:spMk id="223" creationId="{F4AE1FE5-1898-7DFE-B167-5C220704C8AD}"/>
          </ac:spMkLst>
        </pc:spChg>
        <pc:graphicFrameChg chg="mod">
          <ac:chgData name="Fiona Summers" userId="S::fiona.summers@ssaihq.com::f23b180f-057b-4b38-9171-08414302f650" providerId="AD" clId="Web-{E5F3CB40-8E28-41F4-9043-CDB914119E33}" dt="2023-03-02T17:14:07.901" v="1483" actId="1076"/>
          <ac:graphicFrameMkLst>
            <pc:docMk/>
            <pc:sldMk cId="865586945" sldId="383"/>
            <ac:graphicFrameMk id="2" creationId="{532B7F1E-A5F7-85A5-660C-A2CCA08B5974}"/>
          </ac:graphicFrameMkLst>
        </pc:graphicFrameChg>
      </pc:sldChg>
      <pc:sldChg chg="add del ord">
        <pc:chgData name="Fiona Summers" userId="S::fiona.summers@ssaihq.com::f23b180f-057b-4b38-9171-08414302f650" providerId="AD" clId="Web-{E5F3CB40-8E28-41F4-9043-CDB914119E33}" dt="2023-03-02T17:12:15.571" v="1471"/>
        <pc:sldMkLst>
          <pc:docMk/>
          <pc:sldMk cId="3980171448" sldId="384"/>
        </pc:sldMkLst>
      </pc:sldChg>
      <pc:sldChg chg="modSp">
        <pc:chgData name="Fiona Summers" userId="S::fiona.summers@ssaihq.com::f23b180f-057b-4b38-9171-08414302f650" providerId="AD" clId="Web-{E5F3CB40-8E28-41F4-9043-CDB914119E33}" dt="2023-03-02T17:55:37.604" v="2181" actId="1076"/>
        <pc:sldMkLst>
          <pc:docMk/>
          <pc:sldMk cId="411352167" sldId="386"/>
        </pc:sldMkLst>
        <pc:spChg chg="mod">
          <ac:chgData name="Fiona Summers" userId="S::fiona.summers@ssaihq.com::f23b180f-057b-4b38-9171-08414302f650" providerId="AD" clId="Web-{E5F3CB40-8E28-41F4-9043-CDB914119E33}" dt="2023-03-02T17:55:37.604" v="2181" actId="1076"/>
          <ac:spMkLst>
            <pc:docMk/>
            <pc:sldMk cId="411352167" sldId="386"/>
            <ac:spMk id="3" creationId="{AA7BAA44-D0F8-DDFF-3AE7-FC5C93F88F7C}"/>
          </ac:spMkLst>
        </pc:spChg>
      </pc:sldChg>
      <pc:sldChg chg="addSp delSp modSp ord">
        <pc:chgData name="Fiona Summers" userId="S::fiona.summers@ssaihq.com::f23b180f-057b-4b38-9171-08414302f650" providerId="AD" clId="Web-{E5F3CB40-8E28-41F4-9043-CDB914119E33}" dt="2023-03-02T19:23:59.921" v="2373" actId="20577"/>
        <pc:sldMkLst>
          <pc:docMk/>
          <pc:sldMk cId="2813067000" sldId="393"/>
        </pc:sldMkLst>
        <pc:spChg chg="mod">
          <ac:chgData name="Fiona Summers" userId="S::fiona.summers@ssaihq.com::f23b180f-057b-4b38-9171-08414302f650" providerId="AD" clId="Web-{E5F3CB40-8E28-41F4-9043-CDB914119E33}" dt="2023-03-02T19:23:59.921" v="2373" actId="20577"/>
          <ac:spMkLst>
            <pc:docMk/>
            <pc:sldMk cId="2813067000" sldId="393"/>
            <ac:spMk id="5" creationId="{B6B58680-98C3-8F88-596D-27ACF5C20E08}"/>
          </ac:spMkLst>
        </pc:spChg>
        <pc:graphicFrameChg chg="add del mod modGraphic">
          <ac:chgData name="Fiona Summers" userId="S::fiona.summers@ssaihq.com::f23b180f-057b-4b38-9171-08414302f650" providerId="AD" clId="Web-{E5F3CB40-8E28-41F4-9043-CDB914119E33}" dt="2023-03-02T19:13:40.583" v="2313"/>
          <ac:graphicFrameMkLst>
            <pc:docMk/>
            <pc:sldMk cId="2813067000" sldId="393"/>
            <ac:graphicFrameMk id="2" creationId="{EDEB2E74-CC92-3946-4E79-B25AAB79F26E}"/>
          </ac:graphicFrameMkLst>
        </pc:graphicFrameChg>
      </pc:sldChg>
      <pc:sldChg chg="addSp delSp modSp del">
        <pc:chgData name="Fiona Summers" userId="S::fiona.summers@ssaihq.com::f23b180f-057b-4b38-9171-08414302f650" providerId="AD" clId="Web-{E5F3CB40-8E28-41F4-9043-CDB914119E33}" dt="2023-03-02T14:01:17.594" v="677"/>
        <pc:sldMkLst>
          <pc:docMk/>
          <pc:sldMk cId="3560398349" sldId="395"/>
        </pc:sldMkLst>
        <pc:graphicFrameChg chg="add del mod modGraphic">
          <ac:chgData name="Fiona Summers" userId="S::fiona.summers@ssaihq.com::f23b180f-057b-4b38-9171-08414302f650" providerId="AD" clId="Web-{E5F3CB40-8E28-41F4-9043-CDB914119E33}" dt="2023-03-02T13:18:17.206" v="30"/>
          <ac:graphicFrameMkLst>
            <pc:docMk/>
            <pc:sldMk cId="3560398349" sldId="395"/>
            <ac:graphicFrameMk id="5" creationId="{89423DF0-0995-0626-5049-9CF268B01BAA}"/>
          </ac:graphicFrameMkLst>
        </pc:graphicFrameChg>
        <pc:picChg chg="mod">
          <ac:chgData name="Fiona Summers" userId="S::fiona.summers@ssaihq.com::f23b180f-057b-4b38-9171-08414302f650" providerId="AD" clId="Web-{E5F3CB40-8E28-41F4-9043-CDB914119E33}" dt="2023-03-02T13:32:22.999" v="197"/>
          <ac:picMkLst>
            <pc:docMk/>
            <pc:sldMk cId="3560398349" sldId="395"/>
            <ac:picMk id="2" creationId="{D2BECF10-011A-359F-00A6-0950EB2E21CF}"/>
          </ac:picMkLst>
        </pc:picChg>
      </pc:sldChg>
      <pc:sldChg chg="addSp delSp modSp del">
        <pc:chgData name="Fiona Summers" userId="S::fiona.summers@ssaihq.com::f23b180f-057b-4b38-9171-08414302f650" providerId="AD" clId="Web-{E5F3CB40-8E28-41F4-9043-CDB914119E33}" dt="2023-03-02T17:09:48.678" v="1454"/>
        <pc:sldMkLst>
          <pc:docMk/>
          <pc:sldMk cId="3033448458" sldId="397"/>
        </pc:sldMkLst>
        <pc:spChg chg="add del">
          <ac:chgData name="Fiona Summers" userId="S::fiona.summers@ssaihq.com::f23b180f-057b-4b38-9171-08414302f650" providerId="AD" clId="Web-{E5F3CB40-8E28-41F4-9043-CDB914119E33}" dt="2023-03-02T14:36:53.155" v="910"/>
          <ac:spMkLst>
            <pc:docMk/>
            <pc:sldMk cId="3033448458" sldId="397"/>
            <ac:spMk id="31" creationId="{AC20D002-A6DD-D896-BA62-2726D9400BED}"/>
          </ac:spMkLst>
        </pc:spChg>
        <pc:graphicFrameChg chg="mod modGraphic">
          <ac:chgData name="Fiona Summers" userId="S::fiona.summers@ssaihq.com::f23b180f-057b-4b38-9171-08414302f650" providerId="AD" clId="Web-{E5F3CB40-8E28-41F4-9043-CDB914119E33}" dt="2023-03-02T15:51:44.606" v="976" actId="20577"/>
          <ac:graphicFrameMkLst>
            <pc:docMk/>
            <pc:sldMk cId="3033448458" sldId="397"/>
            <ac:graphicFrameMk id="15" creationId="{7C56DAB7-E1FF-0E37-212C-02E7695EAFB7}"/>
          </ac:graphicFrameMkLst>
        </pc:graphicFrameChg>
        <pc:picChg chg="add del mod">
          <ac:chgData name="Fiona Summers" userId="S::fiona.summers@ssaihq.com::f23b180f-057b-4b38-9171-08414302f650" providerId="AD" clId="Web-{E5F3CB40-8E28-41F4-9043-CDB914119E33}" dt="2023-03-02T16:03:39.510" v="993"/>
          <ac:picMkLst>
            <pc:docMk/>
            <pc:sldMk cId="3033448458" sldId="397"/>
            <ac:picMk id="1237" creationId="{B9CE0BC8-94DD-51D6-E6CC-FEA8D7C8E10B}"/>
          </ac:picMkLst>
        </pc:picChg>
        <pc:picChg chg="add mod">
          <ac:chgData name="Fiona Summers" userId="S::fiona.summers@ssaihq.com::f23b180f-057b-4b38-9171-08414302f650" providerId="AD" clId="Web-{E5F3CB40-8E28-41F4-9043-CDB914119E33}" dt="2023-03-02T15:56:05.611" v="982" actId="1076"/>
          <ac:picMkLst>
            <pc:docMk/>
            <pc:sldMk cId="3033448458" sldId="397"/>
            <ac:picMk id="1238" creationId="{D2885B15-2D47-7C1B-B5CB-6119D44FD30B}"/>
          </ac:picMkLst>
        </pc:picChg>
        <pc:picChg chg="add mod">
          <ac:chgData name="Fiona Summers" userId="S::fiona.summers@ssaihq.com::f23b180f-057b-4b38-9171-08414302f650" providerId="AD" clId="Web-{E5F3CB40-8E28-41F4-9043-CDB914119E33}" dt="2023-03-02T16:05:06.402" v="1000" actId="1076"/>
          <ac:picMkLst>
            <pc:docMk/>
            <pc:sldMk cId="3033448458" sldId="397"/>
            <ac:picMk id="1239" creationId="{4BA9BD6C-F692-B951-1F36-FA9700685069}"/>
          </ac:picMkLst>
        </pc:picChg>
        <pc:picChg chg="add del mod">
          <ac:chgData name="Fiona Summers" userId="S::fiona.summers@ssaihq.com::f23b180f-057b-4b38-9171-08414302f650" providerId="AD" clId="Web-{E5F3CB40-8E28-41F4-9043-CDB914119E33}" dt="2023-03-02T16:06:52.498" v="1003"/>
          <ac:picMkLst>
            <pc:docMk/>
            <pc:sldMk cId="3033448458" sldId="397"/>
            <ac:picMk id="1240" creationId="{22951B27-0CC0-58AA-44CC-3198DFF81F0B}"/>
          </ac:picMkLst>
        </pc:picChg>
        <pc:picChg chg="add del mod">
          <ac:chgData name="Fiona Summers" userId="S::fiona.summers@ssaihq.com::f23b180f-057b-4b38-9171-08414302f650" providerId="AD" clId="Web-{E5F3CB40-8E28-41F4-9043-CDB914119E33}" dt="2023-03-02T16:06:24.716" v="1002"/>
          <ac:picMkLst>
            <pc:docMk/>
            <pc:sldMk cId="3033448458" sldId="397"/>
            <ac:picMk id="1241" creationId="{95A564B0-813B-DA58-F590-27F79F3428C2}"/>
          </ac:picMkLst>
        </pc:picChg>
        <pc:picChg chg="add mod">
          <ac:chgData name="Fiona Summers" userId="S::fiona.summers@ssaihq.com::f23b180f-057b-4b38-9171-08414302f650" providerId="AD" clId="Web-{E5F3CB40-8E28-41F4-9043-CDB914119E33}" dt="2023-03-02T16:07:14.951" v="1009" actId="1076"/>
          <ac:picMkLst>
            <pc:docMk/>
            <pc:sldMk cId="3033448458" sldId="397"/>
            <ac:picMk id="1242" creationId="{B614F127-BD83-C6C5-9BB3-4A49EFCAE711}"/>
          </ac:picMkLst>
        </pc:picChg>
      </pc:sldChg>
      <pc:sldChg chg="addSp delSp modSp modCm modNotes">
        <pc:chgData name="Fiona Summers" userId="S::fiona.summers@ssaihq.com::f23b180f-057b-4b38-9171-08414302f650" providerId="AD" clId="Web-{E5F3CB40-8E28-41F4-9043-CDB914119E33}" dt="2023-03-02T17:54:48.353" v="2175" actId="1076"/>
        <pc:sldMkLst>
          <pc:docMk/>
          <pc:sldMk cId="665875327" sldId="399"/>
        </pc:sldMkLst>
        <pc:spChg chg="mod">
          <ac:chgData name="Fiona Summers" userId="S::fiona.summers@ssaihq.com::f23b180f-057b-4b38-9171-08414302f650" providerId="AD" clId="Web-{E5F3CB40-8E28-41F4-9043-CDB914119E33}" dt="2023-03-02T17:54:48.353" v="2175" actId="1076"/>
          <ac:spMkLst>
            <pc:docMk/>
            <pc:sldMk cId="665875327" sldId="399"/>
            <ac:spMk id="3" creationId="{BF2B5B55-6984-C04C-F5EE-FB5436ED6866}"/>
          </ac:spMkLst>
        </pc:spChg>
        <pc:spChg chg="add mod">
          <ac:chgData name="Fiona Summers" userId="S::fiona.summers@ssaihq.com::f23b180f-057b-4b38-9171-08414302f650" providerId="AD" clId="Web-{E5F3CB40-8E28-41F4-9043-CDB914119E33}" dt="2023-03-02T16:48:22.544" v="1373" actId="1076"/>
          <ac:spMkLst>
            <pc:docMk/>
            <pc:sldMk cId="665875327" sldId="399"/>
            <ac:spMk id="4" creationId="{D8283ACC-3D43-E973-0A2F-44018EB26D97}"/>
          </ac:spMkLst>
        </pc:spChg>
        <pc:spChg chg="add mod ord">
          <ac:chgData name="Fiona Summers" userId="S::fiona.summers@ssaihq.com::f23b180f-057b-4b38-9171-08414302f650" providerId="AD" clId="Web-{E5F3CB40-8E28-41F4-9043-CDB914119E33}" dt="2023-03-02T17:53:11.930" v="2164"/>
          <ac:spMkLst>
            <pc:docMk/>
            <pc:sldMk cId="665875327" sldId="399"/>
            <ac:spMk id="9" creationId="{DE984F09-5FF6-395F-3EEC-98C9FB19F734}"/>
          </ac:spMkLst>
        </pc:spChg>
        <pc:spChg chg="add del">
          <ac:chgData name="Fiona Summers" userId="S::fiona.summers@ssaihq.com::f23b180f-057b-4b38-9171-08414302f650" providerId="AD" clId="Web-{E5F3CB40-8E28-41F4-9043-CDB914119E33}" dt="2023-03-02T14:18:13.889" v="798"/>
          <ac:spMkLst>
            <pc:docMk/>
            <pc:sldMk cId="665875327" sldId="399"/>
            <ac:spMk id="756" creationId="{50F678BF-A986-D7C7-D550-E0B873339E36}"/>
          </ac:spMkLst>
        </pc:spChg>
        <pc:spChg chg="add del mod">
          <ac:chgData name="Fiona Summers" userId="S::fiona.summers@ssaihq.com::f23b180f-057b-4b38-9171-08414302f650" providerId="AD" clId="Web-{E5F3CB40-8E28-41F4-9043-CDB914119E33}" dt="2023-03-02T14:18:46.234" v="801"/>
          <ac:spMkLst>
            <pc:docMk/>
            <pc:sldMk cId="665875327" sldId="399"/>
            <ac:spMk id="757" creationId="{53B31595-F630-2E3A-0790-EFCF65DE0D73}"/>
          </ac:spMkLst>
        </pc:spChg>
        <pc:spChg chg="add mod">
          <ac:chgData name="Fiona Summers" userId="S::fiona.summers@ssaihq.com::f23b180f-057b-4b38-9171-08414302f650" providerId="AD" clId="Web-{E5F3CB40-8E28-41F4-9043-CDB914119E33}" dt="2023-03-02T14:19:45.313" v="811" actId="1076"/>
          <ac:spMkLst>
            <pc:docMk/>
            <pc:sldMk cId="665875327" sldId="399"/>
            <ac:spMk id="760" creationId="{7D580796-5D45-41CA-8FCE-45C9C3574A27}"/>
          </ac:spMkLst>
        </pc:spChg>
        <pc:spChg chg="add mod">
          <ac:chgData name="Fiona Summers" userId="S::fiona.summers@ssaihq.com::f23b180f-057b-4b38-9171-08414302f650" providerId="AD" clId="Web-{E5F3CB40-8E28-41F4-9043-CDB914119E33}" dt="2023-03-02T14:21:23.564" v="822" actId="1076"/>
          <ac:spMkLst>
            <pc:docMk/>
            <pc:sldMk cId="665875327" sldId="399"/>
            <ac:spMk id="762" creationId="{568B4100-4BC0-DBF3-3A99-183C8FAAC1B2}"/>
          </ac:spMkLst>
        </pc:spChg>
        <pc:spChg chg="add del mod">
          <ac:chgData name="Fiona Summers" userId="S::fiona.summers@ssaihq.com::f23b180f-057b-4b38-9171-08414302f650" providerId="AD" clId="Web-{E5F3CB40-8E28-41F4-9043-CDB914119E33}" dt="2023-03-02T14:27:42.600" v="875"/>
          <ac:spMkLst>
            <pc:docMk/>
            <pc:sldMk cId="665875327" sldId="399"/>
            <ac:spMk id="765" creationId="{35088A8A-426E-A9EC-0055-3A6D2A59F605}"/>
          </ac:spMkLst>
        </pc:spChg>
        <pc:spChg chg="add mod">
          <ac:chgData name="Fiona Summers" userId="S::fiona.summers@ssaihq.com::f23b180f-057b-4b38-9171-08414302f650" providerId="AD" clId="Web-{E5F3CB40-8E28-41F4-9043-CDB914119E33}" dt="2023-03-02T14:30:23.478" v="904"/>
          <ac:spMkLst>
            <pc:docMk/>
            <pc:sldMk cId="665875327" sldId="399"/>
            <ac:spMk id="767" creationId="{B4BE518F-3227-87C3-37D6-925A92B24FA0}"/>
          </ac:spMkLst>
        </pc:spChg>
        <pc:spChg chg="add mod">
          <ac:chgData name="Fiona Summers" userId="S::fiona.summers@ssaihq.com::f23b180f-057b-4b38-9171-08414302f650" providerId="AD" clId="Web-{E5F3CB40-8E28-41F4-9043-CDB914119E33}" dt="2023-03-02T14:30:27.556" v="905"/>
          <ac:spMkLst>
            <pc:docMk/>
            <pc:sldMk cId="665875327" sldId="399"/>
            <ac:spMk id="768" creationId="{01BF1550-E669-8A01-4270-0F94BDD7BBEC}"/>
          </ac:spMkLst>
        </pc:spChg>
        <pc:spChg chg="add mod">
          <ac:chgData name="Fiona Summers" userId="S::fiona.summers@ssaihq.com::f23b180f-057b-4b38-9171-08414302f650" providerId="AD" clId="Web-{E5F3CB40-8E28-41F4-9043-CDB914119E33}" dt="2023-03-02T14:30:55.244" v="908" actId="20577"/>
          <ac:spMkLst>
            <pc:docMk/>
            <pc:sldMk cId="665875327" sldId="399"/>
            <ac:spMk id="769" creationId="{05CACB7D-0B1B-93DA-82DF-588FA6252E8A}"/>
          </ac:spMkLst>
        </pc:spChg>
        <pc:spChg chg="add del mod">
          <ac:chgData name="Fiona Summers" userId="S::fiona.summers@ssaihq.com::f23b180f-057b-4b38-9171-08414302f650" providerId="AD" clId="Web-{E5F3CB40-8E28-41F4-9043-CDB914119E33}" dt="2023-03-02T17:52:29.194" v="2157"/>
          <ac:spMkLst>
            <pc:docMk/>
            <pc:sldMk cId="665875327" sldId="399"/>
            <ac:spMk id="771" creationId="{B4E02D91-A1C6-D40A-6AF8-582D3AE6EE3C}"/>
          </ac:spMkLst>
        </pc:spChg>
        <pc:grpChg chg="add del">
          <ac:chgData name="Fiona Summers" userId="S::fiona.summers@ssaihq.com::f23b180f-057b-4b38-9171-08414302f650" providerId="AD" clId="Web-{E5F3CB40-8E28-41F4-9043-CDB914119E33}" dt="2023-03-02T16:51:43.704" v="1432"/>
          <ac:grpSpMkLst>
            <pc:docMk/>
            <pc:sldMk cId="665875327" sldId="399"/>
            <ac:grpSpMk id="5" creationId="{6A58860F-8A03-AF9D-DEE1-D95AE5CD3695}"/>
          </ac:grpSpMkLst>
        </pc:grpChg>
        <pc:grpChg chg="add mod">
          <ac:chgData name="Fiona Summers" userId="S::fiona.summers@ssaihq.com::f23b180f-057b-4b38-9171-08414302f650" providerId="AD" clId="Web-{E5F3CB40-8E28-41F4-9043-CDB914119E33}" dt="2023-03-02T17:54:20.634" v="2171" actId="1076"/>
          <ac:grpSpMkLst>
            <pc:docMk/>
            <pc:sldMk cId="665875327" sldId="399"/>
            <ac:grpSpMk id="10" creationId="{CCC71815-E363-EA34-C368-26EBF86FD9C4}"/>
          </ac:grpSpMkLst>
        </pc:grpChg>
        <pc:grpChg chg="add del mod">
          <ac:chgData name="Fiona Summers" userId="S::fiona.summers@ssaihq.com::f23b180f-057b-4b38-9171-08414302f650" providerId="AD" clId="Web-{E5F3CB40-8E28-41F4-9043-CDB914119E33}" dt="2023-03-02T16:51:40.954" v="1431"/>
          <ac:grpSpMkLst>
            <pc:docMk/>
            <pc:sldMk cId="665875327" sldId="399"/>
            <ac:grpSpMk id="766" creationId="{E9C34249-0627-8372-8EDC-D08655245244}"/>
          </ac:grpSpMkLst>
        </pc:grpChg>
        <pc:graphicFrameChg chg="del modGraphic">
          <ac:chgData name="Fiona Summers" userId="S::fiona.summers@ssaihq.com::f23b180f-057b-4b38-9171-08414302f650" providerId="AD" clId="Web-{E5F3CB40-8E28-41F4-9043-CDB914119E33}" dt="2023-03-02T14:17:50.389" v="793"/>
          <ac:graphicFrameMkLst>
            <pc:docMk/>
            <pc:sldMk cId="665875327" sldId="399"/>
            <ac:graphicFrameMk id="759" creationId="{B6D5BB13-4232-8913-DFEF-13164A715B7B}"/>
          </ac:graphicFrameMkLst>
        </pc:graphicFrameChg>
        <pc:picChg chg="add mod modCrop">
          <ac:chgData name="Fiona Summers" userId="S::fiona.summers@ssaihq.com::f23b180f-057b-4b38-9171-08414302f650" providerId="AD" clId="Web-{E5F3CB40-8E28-41F4-9043-CDB914119E33}" dt="2023-03-02T17:53:39.477" v="2167"/>
          <ac:picMkLst>
            <pc:docMk/>
            <pc:sldMk cId="665875327" sldId="399"/>
            <ac:picMk id="7" creationId="{E50E663E-2809-04CB-4BDE-67CAD4122D3C}"/>
          </ac:picMkLst>
        </pc:picChg>
        <pc:picChg chg="add mod">
          <ac:chgData name="Fiona Summers" userId="S::fiona.summers@ssaihq.com::f23b180f-057b-4b38-9171-08414302f650" providerId="AD" clId="Web-{E5F3CB40-8E28-41F4-9043-CDB914119E33}" dt="2023-03-02T14:18:02.030" v="796" actId="1076"/>
          <ac:picMkLst>
            <pc:docMk/>
            <pc:sldMk cId="665875327" sldId="399"/>
            <ac:picMk id="35" creationId="{6D693BCD-B002-27A9-6C48-992294053B9E}"/>
          </ac:picMkLst>
        </pc:picChg>
        <pc:picChg chg="add mod">
          <ac:chgData name="Fiona Summers" userId="S::fiona.summers@ssaihq.com::f23b180f-057b-4b38-9171-08414302f650" providerId="AD" clId="Web-{E5F3CB40-8E28-41F4-9043-CDB914119E33}" dt="2023-03-02T14:21:08.626" v="819" actId="1076"/>
          <ac:picMkLst>
            <pc:docMk/>
            <pc:sldMk cId="665875327" sldId="399"/>
            <ac:picMk id="761" creationId="{5E118AE6-2CB9-3167-AF5A-B7E7ED66D1B3}"/>
          </ac:picMkLst>
        </pc:picChg>
        <pc:picChg chg="add mod">
          <ac:chgData name="Fiona Summers" userId="S::fiona.summers@ssaihq.com::f23b180f-057b-4b38-9171-08414302f650" providerId="AD" clId="Web-{E5F3CB40-8E28-41F4-9043-CDB914119E33}" dt="2023-03-02T14:25:06.098" v="857" actId="1076"/>
          <ac:picMkLst>
            <pc:docMk/>
            <pc:sldMk cId="665875327" sldId="399"/>
            <ac:picMk id="763" creationId="{6409ED28-80F6-2868-D9C5-5FD231064C7E}"/>
          </ac:picMkLst>
        </pc:picChg>
        <pc:picChg chg="add del mod">
          <ac:chgData name="Fiona Summers" userId="S::fiona.summers@ssaihq.com::f23b180f-057b-4b38-9171-08414302f650" providerId="AD" clId="Web-{E5F3CB40-8E28-41F4-9043-CDB914119E33}" dt="2023-03-02T14:24:40.457" v="851"/>
          <ac:picMkLst>
            <pc:docMk/>
            <pc:sldMk cId="665875327" sldId="399"/>
            <ac:picMk id="764" creationId="{4612CF5E-D2FF-99E2-F37E-EAED5C13F087}"/>
          </ac:picMkLst>
        </pc:picChg>
        <pc:cxnChg chg="add del mod">
          <ac:chgData name="Fiona Summers" userId="S::fiona.summers@ssaihq.com::f23b180f-057b-4b38-9171-08414302f650" providerId="AD" clId="Web-{E5F3CB40-8E28-41F4-9043-CDB914119E33}" dt="2023-03-02T14:19:02.156" v="804"/>
          <ac:cxnSpMkLst>
            <pc:docMk/>
            <pc:sldMk cId="665875327" sldId="399"/>
            <ac:cxnSpMk id="758" creationId="{1718B8D3-86B2-C5AD-DA26-F307434A53DB}"/>
          </ac:cxnSpMkLst>
        </pc:cxnChg>
      </pc:sldChg>
      <pc:sldChg chg="del">
        <pc:chgData name="Fiona Summers" userId="S::fiona.summers@ssaihq.com::f23b180f-057b-4b38-9171-08414302f650" providerId="AD" clId="Web-{E5F3CB40-8E28-41F4-9043-CDB914119E33}" dt="2023-03-02T16:48:40.107" v="1374"/>
        <pc:sldMkLst>
          <pc:docMk/>
          <pc:sldMk cId="470746271" sldId="401"/>
        </pc:sldMkLst>
      </pc:sldChg>
      <pc:sldChg chg="modSp">
        <pc:chgData name="Fiona Summers" userId="S::fiona.summers@ssaihq.com::f23b180f-057b-4b38-9171-08414302f650" providerId="AD" clId="Web-{E5F3CB40-8E28-41F4-9043-CDB914119E33}" dt="2023-03-02T17:55:02.338" v="2177" actId="1076"/>
        <pc:sldMkLst>
          <pc:docMk/>
          <pc:sldMk cId="988173538" sldId="402"/>
        </pc:sldMkLst>
        <pc:spChg chg="mod">
          <ac:chgData name="Fiona Summers" userId="S::fiona.summers@ssaihq.com::f23b180f-057b-4b38-9171-08414302f650" providerId="AD" clId="Web-{E5F3CB40-8E28-41F4-9043-CDB914119E33}" dt="2023-03-02T17:55:02.338" v="2177" actId="1076"/>
          <ac:spMkLst>
            <pc:docMk/>
            <pc:sldMk cId="988173538" sldId="402"/>
            <ac:spMk id="3" creationId="{BBAA8329-B207-173B-4A35-CCBE9C8FEEBB}"/>
          </ac:spMkLst>
        </pc:spChg>
      </pc:sldChg>
      <pc:sldChg chg="addSp modSp del">
        <pc:chgData name="Fiona Summers" userId="S::fiona.summers@ssaihq.com::f23b180f-057b-4b38-9171-08414302f650" providerId="AD" clId="Web-{E5F3CB40-8E28-41F4-9043-CDB914119E33}" dt="2023-03-02T16:46:52.386" v="1365"/>
        <pc:sldMkLst>
          <pc:docMk/>
          <pc:sldMk cId="3890960477" sldId="403"/>
        </pc:sldMkLst>
        <pc:graphicFrameChg chg="add mod modGraphic">
          <ac:chgData name="Fiona Summers" userId="S::fiona.summers@ssaihq.com::f23b180f-057b-4b38-9171-08414302f650" providerId="AD" clId="Web-{E5F3CB40-8E28-41F4-9043-CDB914119E33}" dt="2023-03-02T16:34:55.638" v="1124" actId="1076"/>
          <ac:graphicFrameMkLst>
            <pc:docMk/>
            <pc:sldMk cId="3890960477" sldId="403"/>
            <ac:graphicFrameMk id="2" creationId="{1EB5B805-531D-364D-A925-4EEAA30C7DA2}"/>
          </ac:graphicFrameMkLst>
        </pc:graphicFrameChg>
      </pc:sldChg>
      <pc:sldChg chg="modSp modNotes">
        <pc:chgData name="Fiona Summers" userId="S::fiona.summers@ssaihq.com::f23b180f-057b-4b38-9171-08414302f650" providerId="AD" clId="Web-{E5F3CB40-8E28-41F4-9043-CDB914119E33}" dt="2023-03-02T17:59:30.609" v="2195" actId="1076"/>
        <pc:sldMkLst>
          <pc:docMk/>
          <pc:sldMk cId="1700170637" sldId="404"/>
        </pc:sldMkLst>
        <pc:spChg chg="mod">
          <ac:chgData name="Fiona Summers" userId="S::fiona.summers@ssaihq.com::f23b180f-057b-4b38-9171-08414302f650" providerId="AD" clId="Web-{E5F3CB40-8E28-41F4-9043-CDB914119E33}" dt="2023-03-02T17:59:30.609" v="2195" actId="1076"/>
          <ac:spMkLst>
            <pc:docMk/>
            <pc:sldMk cId="1700170637" sldId="404"/>
            <ac:spMk id="3" creationId="{40681368-788D-9575-93B0-EFB819E71EED}"/>
          </ac:spMkLst>
        </pc:spChg>
      </pc:sldChg>
      <pc:sldChg chg="modSp del">
        <pc:chgData name="Fiona Summers" userId="S::fiona.summers@ssaihq.com::f23b180f-057b-4b38-9171-08414302f650" providerId="AD" clId="Web-{E5F3CB40-8E28-41F4-9043-CDB914119E33}" dt="2023-03-02T17:49:46.848" v="2149"/>
        <pc:sldMkLst>
          <pc:docMk/>
          <pc:sldMk cId="1875731976" sldId="405"/>
        </pc:sldMkLst>
        <pc:spChg chg="mod">
          <ac:chgData name="Fiona Summers" userId="S::fiona.summers@ssaihq.com::f23b180f-057b-4b38-9171-08414302f650" providerId="AD" clId="Web-{E5F3CB40-8E28-41F4-9043-CDB914119E33}" dt="2023-03-02T17:48:31.596" v="2144" actId="20577"/>
          <ac:spMkLst>
            <pc:docMk/>
            <pc:sldMk cId="1875731976" sldId="405"/>
            <ac:spMk id="2" creationId="{F43BDBA5-43D3-06A5-508A-DC6E72FC48A3}"/>
          </ac:spMkLst>
        </pc:spChg>
      </pc:sldChg>
      <pc:sldChg chg="addSp delSp modSp add del replId">
        <pc:chgData name="Fiona Summers" userId="S::fiona.summers@ssaihq.com::f23b180f-057b-4b38-9171-08414302f650" providerId="AD" clId="Web-{E5F3CB40-8E28-41F4-9043-CDB914119E33}" dt="2023-03-02T13:27:03.104" v="138"/>
        <pc:sldMkLst>
          <pc:docMk/>
          <pc:sldMk cId="1978024877" sldId="406"/>
        </pc:sldMkLst>
        <pc:spChg chg="del">
          <ac:chgData name="Fiona Summers" userId="S::fiona.summers@ssaihq.com::f23b180f-057b-4b38-9171-08414302f650" providerId="AD" clId="Web-{E5F3CB40-8E28-41F4-9043-CDB914119E33}" dt="2023-03-02T13:18:24.816" v="31"/>
          <ac:spMkLst>
            <pc:docMk/>
            <pc:sldMk cId="1978024877" sldId="406"/>
            <ac:spMk id="4" creationId="{E719039E-6E57-0393-9F9C-ED3ADE9A5B96}"/>
          </ac:spMkLst>
        </pc:spChg>
        <pc:spChg chg="del">
          <ac:chgData name="Fiona Summers" userId="S::fiona.summers@ssaihq.com::f23b180f-057b-4b38-9171-08414302f650" providerId="AD" clId="Web-{E5F3CB40-8E28-41F4-9043-CDB914119E33}" dt="2023-03-02T13:18:28.050" v="32"/>
          <ac:spMkLst>
            <pc:docMk/>
            <pc:sldMk cId="1978024877" sldId="406"/>
            <ac:spMk id="7" creationId="{8B1441A3-4CFE-86C5-8DD3-465B000855C7}"/>
          </ac:spMkLst>
        </pc:spChg>
        <pc:spChg chg="del">
          <ac:chgData name="Fiona Summers" userId="S::fiona.summers@ssaihq.com::f23b180f-057b-4b38-9171-08414302f650" providerId="AD" clId="Web-{E5F3CB40-8E28-41F4-9043-CDB914119E33}" dt="2023-03-02T13:18:44.019" v="37"/>
          <ac:spMkLst>
            <pc:docMk/>
            <pc:sldMk cId="1978024877" sldId="406"/>
            <ac:spMk id="9" creationId="{9013327E-C19C-ABCC-45BD-6650880CA475}"/>
          </ac:spMkLst>
        </pc:spChg>
        <pc:spChg chg="del">
          <ac:chgData name="Fiona Summers" userId="S::fiona.summers@ssaihq.com::f23b180f-057b-4b38-9171-08414302f650" providerId="AD" clId="Web-{E5F3CB40-8E28-41F4-9043-CDB914119E33}" dt="2023-03-02T13:18:34.972" v="35"/>
          <ac:spMkLst>
            <pc:docMk/>
            <pc:sldMk cId="1978024877" sldId="406"/>
            <ac:spMk id="11" creationId="{A94D9A83-13DA-E4D0-7EB1-D2643B14004D}"/>
          </ac:spMkLst>
        </pc:spChg>
        <pc:spChg chg="del">
          <ac:chgData name="Fiona Summers" userId="S::fiona.summers@ssaihq.com::f23b180f-057b-4b38-9171-08414302f650" providerId="AD" clId="Web-{E5F3CB40-8E28-41F4-9043-CDB914119E33}" dt="2023-03-02T13:18:30.785" v="33"/>
          <ac:spMkLst>
            <pc:docMk/>
            <pc:sldMk cId="1978024877" sldId="406"/>
            <ac:spMk id="13" creationId="{41A89063-FF2A-E6B8-9D3C-E5872534C8DA}"/>
          </ac:spMkLst>
        </pc:spChg>
        <pc:spChg chg="del">
          <ac:chgData name="Fiona Summers" userId="S::fiona.summers@ssaihq.com::f23b180f-057b-4b38-9171-08414302f650" providerId="AD" clId="Web-{E5F3CB40-8E28-41F4-9043-CDB914119E33}" dt="2023-03-02T13:18:32.925" v="34"/>
          <ac:spMkLst>
            <pc:docMk/>
            <pc:sldMk cId="1978024877" sldId="406"/>
            <ac:spMk id="14" creationId="{2F71B379-FC2E-EA2C-C0A7-8AD07106BF90}"/>
          </ac:spMkLst>
        </pc:spChg>
        <pc:graphicFrameChg chg="del mod">
          <ac:chgData name="Fiona Summers" userId="S::fiona.summers@ssaihq.com::f23b180f-057b-4b38-9171-08414302f650" providerId="AD" clId="Web-{E5F3CB40-8E28-41F4-9043-CDB914119E33}" dt="2023-03-02T13:19:15.988" v="43"/>
          <ac:graphicFrameMkLst>
            <pc:docMk/>
            <pc:sldMk cId="1978024877" sldId="406"/>
            <ac:graphicFrameMk id="5" creationId="{89423DF0-0995-0626-5049-9CF268B01BAA}"/>
          </ac:graphicFrameMkLst>
        </pc:graphicFrameChg>
        <pc:graphicFrameChg chg="add del mod ord modGraphic">
          <ac:chgData name="Fiona Summers" userId="S::fiona.summers@ssaihq.com::f23b180f-057b-4b38-9171-08414302f650" providerId="AD" clId="Web-{E5F3CB40-8E28-41F4-9043-CDB914119E33}" dt="2023-03-02T13:26:54.307" v="137"/>
          <ac:graphicFrameMkLst>
            <pc:docMk/>
            <pc:sldMk cId="1978024877" sldId="406"/>
            <ac:graphicFrameMk id="81" creationId="{2EAC3E7F-8E32-1996-5245-CD3BDBC19BBD}"/>
          </ac:graphicFrameMkLst>
        </pc:graphicFrameChg>
        <pc:picChg chg="mod ord">
          <ac:chgData name="Fiona Summers" userId="S::fiona.summers@ssaihq.com::f23b180f-057b-4b38-9171-08414302f650" providerId="AD" clId="Web-{E5F3CB40-8E28-41F4-9043-CDB914119E33}" dt="2023-03-02T13:25:47.072" v="127" actId="1076"/>
          <ac:picMkLst>
            <pc:docMk/>
            <pc:sldMk cId="1978024877" sldId="406"/>
            <ac:picMk id="2" creationId="{D2BECF10-011A-359F-00A6-0950EB2E21CF}"/>
          </ac:picMkLst>
        </pc:picChg>
        <pc:picChg chg="mod">
          <ac:chgData name="Fiona Summers" userId="S::fiona.summers@ssaihq.com::f23b180f-057b-4b38-9171-08414302f650" providerId="AD" clId="Web-{E5F3CB40-8E28-41F4-9043-CDB914119E33}" dt="2023-03-02T13:26:29.713" v="136" actId="1076"/>
          <ac:picMkLst>
            <pc:docMk/>
            <pc:sldMk cId="1978024877" sldId="406"/>
            <ac:picMk id="6" creationId="{6584AB05-2D6B-2494-88B7-A21EEF02D559}"/>
          </ac:picMkLst>
        </pc:picChg>
        <pc:picChg chg="del mod ord">
          <ac:chgData name="Fiona Summers" userId="S::fiona.summers@ssaihq.com::f23b180f-057b-4b38-9171-08414302f650" providerId="AD" clId="Web-{E5F3CB40-8E28-41F4-9043-CDB914119E33}" dt="2023-03-02T13:25:16.868" v="123"/>
          <ac:picMkLst>
            <pc:docMk/>
            <pc:sldMk cId="1978024877" sldId="406"/>
            <ac:picMk id="8" creationId="{9A6FDFB0-8A20-C44A-6B62-7C43110B22A2}"/>
          </ac:picMkLst>
        </pc:picChg>
        <pc:picChg chg="add del mod">
          <ac:chgData name="Fiona Summers" userId="S::fiona.summers@ssaihq.com::f23b180f-057b-4b38-9171-08414302f650" providerId="AD" clId="Web-{E5F3CB40-8E28-41F4-9043-CDB914119E33}" dt="2023-03-02T13:26:25.463" v="135" actId="1076"/>
          <ac:picMkLst>
            <pc:docMk/>
            <pc:sldMk cId="1978024877" sldId="406"/>
            <ac:picMk id="10" creationId="{0141ED9D-8E61-5B0F-6566-58872CA79BC4}"/>
          </ac:picMkLst>
        </pc:picChg>
        <pc:picChg chg="mod">
          <ac:chgData name="Fiona Summers" userId="S::fiona.summers@ssaihq.com::f23b180f-057b-4b38-9171-08414302f650" providerId="AD" clId="Web-{E5F3CB40-8E28-41F4-9043-CDB914119E33}" dt="2023-03-02T13:26:22.494" v="134" actId="1076"/>
          <ac:picMkLst>
            <pc:docMk/>
            <pc:sldMk cId="1978024877" sldId="406"/>
            <ac:picMk id="12" creationId="{E681C8E3-5597-1C51-CEEF-D1B680C3D24D}"/>
          </ac:picMkLst>
        </pc:picChg>
      </pc:sldChg>
      <pc:sldChg chg="addSp delSp modSp add replId modNotes">
        <pc:chgData name="Fiona Summers" userId="S::fiona.summers@ssaihq.com::f23b180f-057b-4b38-9171-08414302f650" providerId="AD" clId="Web-{E5F3CB40-8E28-41F4-9043-CDB914119E33}" dt="2023-03-02T17:28:55.449" v="1884"/>
        <pc:sldMkLst>
          <pc:docMk/>
          <pc:sldMk cId="3453755654" sldId="406"/>
        </pc:sldMkLst>
        <pc:spChg chg="mod">
          <ac:chgData name="Fiona Summers" userId="S::fiona.summers@ssaihq.com::f23b180f-057b-4b38-9171-08414302f650" providerId="AD" clId="Web-{E5F3CB40-8E28-41F4-9043-CDB914119E33}" dt="2023-03-02T17:10:28.163" v="1458" actId="1076"/>
          <ac:spMkLst>
            <pc:docMk/>
            <pc:sldMk cId="3453755654" sldId="406"/>
            <ac:spMk id="3" creationId="{AA7BAA44-D0F8-DDFF-3AE7-FC5C93F88F7C}"/>
          </ac:spMkLst>
        </pc:spChg>
        <pc:spChg chg="del">
          <ac:chgData name="Fiona Summers" userId="S::fiona.summers@ssaihq.com::f23b180f-057b-4b38-9171-08414302f650" providerId="AD" clId="Web-{E5F3CB40-8E28-41F4-9043-CDB914119E33}" dt="2023-03-02T13:29:21.512" v="182"/>
          <ac:spMkLst>
            <pc:docMk/>
            <pc:sldMk cId="3453755654" sldId="406"/>
            <ac:spMk id="4" creationId="{E719039E-6E57-0393-9F9C-ED3ADE9A5B96}"/>
          </ac:spMkLst>
        </pc:spChg>
        <pc:spChg chg="del">
          <ac:chgData name="Fiona Summers" userId="S::fiona.summers@ssaihq.com::f23b180f-057b-4b38-9171-08414302f650" providerId="AD" clId="Web-{E5F3CB40-8E28-41F4-9043-CDB914119E33}" dt="2023-03-02T13:29:23.778" v="183"/>
          <ac:spMkLst>
            <pc:docMk/>
            <pc:sldMk cId="3453755654" sldId="406"/>
            <ac:spMk id="7" creationId="{8B1441A3-4CFE-86C5-8DD3-465B000855C7}"/>
          </ac:spMkLst>
        </pc:spChg>
        <pc:spChg chg="del">
          <ac:chgData name="Fiona Summers" userId="S::fiona.summers@ssaihq.com::f23b180f-057b-4b38-9171-08414302f650" providerId="AD" clId="Web-{E5F3CB40-8E28-41F4-9043-CDB914119E33}" dt="2023-03-02T13:29:38.684" v="188"/>
          <ac:spMkLst>
            <pc:docMk/>
            <pc:sldMk cId="3453755654" sldId="406"/>
            <ac:spMk id="9" creationId="{9013327E-C19C-ABCC-45BD-6650880CA475}"/>
          </ac:spMkLst>
        </pc:spChg>
        <pc:spChg chg="del">
          <ac:chgData name="Fiona Summers" userId="S::fiona.summers@ssaihq.com::f23b180f-057b-4b38-9171-08414302f650" providerId="AD" clId="Web-{E5F3CB40-8E28-41F4-9043-CDB914119E33}" dt="2023-03-02T13:29:36.809" v="187"/>
          <ac:spMkLst>
            <pc:docMk/>
            <pc:sldMk cId="3453755654" sldId="406"/>
            <ac:spMk id="11" creationId="{A94D9A83-13DA-E4D0-7EB1-D2643B14004D}"/>
          </ac:spMkLst>
        </pc:spChg>
        <pc:spChg chg="del">
          <ac:chgData name="Fiona Summers" userId="S::fiona.summers@ssaihq.com::f23b180f-057b-4b38-9171-08414302f650" providerId="AD" clId="Web-{E5F3CB40-8E28-41F4-9043-CDB914119E33}" dt="2023-03-02T13:29:25.747" v="184"/>
          <ac:spMkLst>
            <pc:docMk/>
            <pc:sldMk cId="3453755654" sldId="406"/>
            <ac:spMk id="13" creationId="{41A89063-FF2A-E6B8-9D3C-E5872534C8DA}"/>
          </ac:spMkLst>
        </pc:spChg>
        <pc:spChg chg="del">
          <ac:chgData name="Fiona Summers" userId="S::fiona.summers@ssaihq.com::f23b180f-057b-4b38-9171-08414302f650" providerId="AD" clId="Web-{E5F3CB40-8E28-41F4-9043-CDB914119E33}" dt="2023-03-02T13:29:27.997" v="185"/>
          <ac:spMkLst>
            <pc:docMk/>
            <pc:sldMk cId="3453755654" sldId="406"/>
            <ac:spMk id="14" creationId="{2F71B379-FC2E-EA2C-C0A7-8AD07106BF90}"/>
          </ac:spMkLst>
        </pc:spChg>
        <pc:spChg chg="add mod ord">
          <ac:chgData name="Fiona Summers" userId="S::fiona.summers@ssaihq.com::f23b180f-057b-4b38-9171-08414302f650" providerId="AD" clId="Web-{E5F3CB40-8E28-41F4-9043-CDB914119E33}" dt="2023-03-02T13:36:46.009" v="237"/>
          <ac:spMkLst>
            <pc:docMk/>
            <pc:sldMk cId="3453755654" sldId="406"/>
            <ac:spMk id="414" creationId="{8DC71116-A630-E125-9271-6A1A0FB1C6C0}"/>
          </ac:spMkLst>
        </pc:spChg>
        <pc:spChg chg="add mod ord">
          <ac:chgData name="Fiona Summers" userId="S::fiona.summers@ssaihq.com::f23b180f-057b-4b38-9171-08414302f650" providerId="AD" clId="Web-{E5F3CB40-8E28-41F4-9043-CDB914119E33}" dt="2023-03-02T13:34:56.757" v="225"/>
          <ac:spMkLst>
            <pc:docMk/>
            <pc:sldMk cId="3453755654" sldId="406"/>
            <ac:spMk id="415" creationId="{7C7617B0-89DD-91DB-B24F-BAFBA6476F27}"/>
          </ac:spMkLst>
        </pc:spChg>
        <pc:spChg chg="add mod">
          <ac:chgData name="Fiona Summers" userId="S::fiona.summers@ssaihq.com::f23b180f-057b-4b38-9171-08414302f650" providerId="AD" clId="Web-{E5F3CB40-8E28-41F4-9043-CDB914119E33}" dt="2023-03-02T13:36:19.461" v="235"/>
          <ac:spMkLst>
            <pc:docMk/>
            <pc:sldMk cId="3453755654" sldId="406"/>
            <ac:spMk id="416" creationId="{A8B2BE1D-015F-A420-99F8-55BD1863F432}"/>
          </ac:spMkLst>
        </pc:spChg>
        <pc:spChg chg="add mod ord">
          <ac:chgData name="Fiona Summers" userId="S::fiona.summers@ssaihq.com::f23b180f-057b-4b38-9171-08414302f650" providerId="AD" clId="Web-{E5F3CB40-8E28-41F4-9043-CDB914119E33}" dt="2023-03-02T13:36:19.446" v="233"/>
          <ac:spMkLst>
            <pc:docMk/>
            <pc:sldMk cId="3453755654" sldId="406"/>
            <ac:spMk id="417" creationId="{E7483D3E-43F2-091E-743B-B081575A3276}"/>
          </ac:spMkLst>
        </pc:spChg>
        <pc:spChg chg="add mod ord">
          <ac:chgData name="Fiona Summers" userId="S::fiona.summers@ssaihq.com::f23b180f-057b-4b38-9171-08414302f650" providerId="AD" clId="Web-{E5F3CB40-8E28-41F4-9043-CDB914119E33}" dt="2023-03-02T13:36:19.461" v="234"/>
          <ac:spMkLst>
            <pc:docMk/>
            <pc:sldMk cId="3453755654" sldId="406"/>
            <ac:spMk id="418" creationId="{0880301E-C971-BDA4-F7D0-E811E383E3FF}"/>
          </ac:spMkLst>
        </pc:spChg>
        <pc:spChg chg="add del mod ord">
          <ac:chgData name="Fiona Summers" userId="S::fiona.summers@ssaihq.com::f23b180f-057b-4b38-9171-08414302f650" providerId="AD" clId="Web-{E5F3CB40-8E28-41F4-9043-CDB914119E33}" dt="2023-03-02T13:40:18.058" v="271"/>
          <ac:spMkLst>
            <pc:docMk/>
            <pc:sldMk cId="3453755654" sldId="406"/>
            <ac:spMk id="419" creationId="{89461250-76FC-101E-93C6-A1C3A212150A}"/>
          </ac:spMkLst>
        </pc:spChg>
        <pc:grpChg chg="add mod">
          <ac:chgData name="Fiona Summers" userId="S::fiona.summers@ssaihq.com::f23b180f-057b-4b38-9171-08414302f650" providerId="AD" clId="Web-{E5F3CB40-8E28-41F4-9043-CDB914119E33}" dt="2023-03-02T13:40:35.590" v="274" actId="1076"/>
          <ac:grpSpMkLst>
            <pc:docMk/>
            <pc:sldMk cId="3453755654" sldId="406"/>
            <ac:grpSpMk id="420" creationId="{8C69EC56-1D34-D56A-1A46-6FB4636D6743}"/>
          </ac:grpSpMkLst>
        </pc:grpChg>
        <pc:grpChg chg="add mod">
          <ac:chgData name="Fiona Summers" userId="S::fiona.summers@ssaihq.com::f23b180f-057b-4b38-9171-08414302f650" providerId="AD" clId="Web-{E5F3CB40-8E28-41F4-9043-CDB914119E33}" dt="2023-03-02T13:40:23.105" v="272" actId="1076"/>
          <ac:grpSpMkLst>
            <pc:docMk/>
            <pc:sldMk cId="3453755654" sldId="406"/>
            <ac:grpSpMk id="421" creationId="{6551DFCC-0690-5D56-D427-A9F39CEE2E39}"/>
          </ac:grpSpMkLst>
        </pc:grpChg>
        <pc:grpChg chg="add mod">
          <ac:chgData name="Fiona Summers" userId="S::fiona.summers@ssaihq.com::f23b180f-057b-4b38-9171-08414302f650" providerId="AD" clId="Web-{E5F3CB40-8E28-41F4-9043-CDB914119E33}" dt="2023-03-02T13:40:26.246" v="273" actId="1076"/>
          <ac:grpSpMkLst>
            <pc:docMk/>
            <pc:sldMk cId="3453755654" sldId="406"/>
            <ac:grpSpMk id="422" creationId="{DD26FA6B-3A71-FA0A-6215-1B63F987126A}"/>
          </ac:grpSpMkLst>
        </pc:grpChg>
        <pc:grpChg chg="add del mod">
          <ac:chgData name="Fiona Summers" userId="S::fiona.summers@ssaihq.com::f23b180f-057b-4b38-9171-08414302f650" providerId="AD" clId="Web-{E5F3CB40-8E28-41F4-9043-CDB914119E33}" dt="2023-03-02T13:40:16.636" v="270"/>
          <ac:grpSpMkLst>
            <pc:docMk/>
            <pc:sldMk cId="3453755654" sldId="406"/>
            <ac:grpSpMk id="423" creationId="{61C299B3-9384-72D6-1AC6-EAAD428A78AC}"/>
          </ac:grpSpMkLst>
        </pc:grpChg>
        <pc:grpChg chg="add del mod">
          <ac:chgData name="Fiona Summers" userId="S::fiona.summers@ssaihq.com::f23b180f-057b-4b38-9171-08414302f650" providerId="AD" clId="Web-{E5F3CB40-8E28-41F4-9043-CDB914119E33}" dt="2023-03-02T13:40:15.152" v="269"/>
          <ac:grpSpMkLst>
            <pc:docMk/>
            <pc:sldMk cId="3453755654" sldId="406"/>
            <ac:grpSpMk id="424" creationId="{ED7F13B9-03FE-102A-69AE-F1662700EA53}"/>
          </ac:grpSpMkLst>
        </pc:grpChg>
        <pc:graphicFrameChg chg="add del mod modGraphic">
          <ac:chgData name="Fiona Summers" userId="S::fiona.summers@ssaihq.com::f23b180f-057b-4b38-9171-08414302f650" providerId="AD" clId="Web-{E5F3CB40-8E28-41F4-9043-CDB914119E33}" dt="2023-03-02T13:30:11.810" v="192"/>
          <ac:graphicFrameMkLst>
            <pc:docMk/>
            <pc:sldMk cId="3453755654" sldId="406"/>
            <ac:graphicFrameMk id="5" creationId="{14D04921-CF4C-AA8E-781C-17AA1BCC2897}"/>
          </ac:graphicFrameMkLst>
        </pc:graphicFrameChg>
        <pc:graphicFrameChg chg="add del mod modGraphic">
          <ac:chgData name="Fiona Summers" userId="S::fiona.summers@ssaihq.com::f23b180f-057b-4b38-9171-08414302f650" providerId="AD" clId="Web-{E5F3CB40-8E28-41F4-9043-CDB914119E33}" dt="2023-03-02T13:30:29.935" v="195"/>
          <ac:graphicFrameMkLst>
            <pc:docMk/>
            <pc:sldMk cId="3453755654" sldId="406"/>
            <ac:graphicFrameMk id="402" creationId="{11E3BE78-AD63-EC20-1D83-5952660C4B75}"/>
          </ac:graphicFrameMkLst>
        </pc:graphicFrameChg>
        <pc:graphicFrameChg chg="add del mod modGraphic">
          <ac:chgData name="Fiona Summers" userId="S::fiona.summers@ssaihq.com::f23b180f-057b-4b38-9171-08414302f650" providerId="AD" clId="Web-{E5F3CB40-8E28-41F4-9043-CDB914119E33}" dt="2023-03-02T13:51:50.490" v="546"/>
          <ac:graphicFrameMkLst>
            <pc:docMk/>
            <pc:sldMk cId="3453755654" sldId="406"/>
            <ac:graphicFrameMk id="426" creationId="{CA3D0940-66D5-421E-FD19-48AEB8FE747B}"/>
          </ac:graphicFrameMkLst>
        </pc:graphicFrameChg>
        <pc:graphicFrameChg chg="add del mod modGraphic">
          <ac:chgData name="Fiona Summers" userId="S::fiona.summers@ssaihq.com::f23b180f-057b-4b38-9171-08414302f650" providerId="AD" clId="Web-{E5F3CB40-8E28-41F4-9043-CDB914119E33}" dt="2023-03-02T13:59:24.374" v="608"/>
          <ac:graphicFrameMkLst>
            <pc:docMk/>
            <pc:sldMk cId="3453755654" sldId="406"/>
            <ac:graphicFrameMk id="472" creationId="{FCBE2308-5FB3-51CB-E74D-D65A4934E2E6}"/>
          </ac:graphicFrameMkLst>
        </pc:graphicFrameChg>
        <pc:graphicFrameChg chg="add del mod modGraphic">
          <ac:chgData name="Fiona Summers" userId="S::fiona.summers@ssaihq.com::f23b180f-057b-4b38-9171-08414302f650" providerId="AD" clId="Web-{E5F3CB40-8E28-41F4-9043-CDB914119E33}" dt="2023-03-02T13:59:26.921" v="609"/>
          <ac:graphicFrameMkLst>
            <pc:docMk/>
            <pc:sldMk cId="3453755654" sldId="406"/>
            <ac:graphicFrameMk id="488" creationId="{E09DE532-ECF5-D8DE-E36A-19EABAC80E08}"/>
          </ac:graphicFrameMkLst>
        </pc:graphicFrameChg>
        <pc:graphicFrameChg chg="add mod modGraphic">
          <ac:chgData name="Fiona Summers" userId="S::fiona.summers@ssaihq.com::f23b180f-057b-4b38-9171-08414302f650" providerId="AD" clId="Web-{E5F3CB40-8E28-41F4-9043-CDB914119E33}" dt="2023-03-02T13:59:15.389" v="607"/>
          <ac:graphicFrameMkLst>
            <pc:docMk/>
            <pc:sldMk cId="3453755654" sldId="406"/>
            <ac:graphicFrameMk id="555" creationId="{6D454922-DDAA-34D2-15B6-166C6948A299}"/>
          </ac:graphicFrameMkLst>
        </pc:graphicFrameChg>
        <pc:graphicFrameChg chg="add mod modGraphic">
          <ac:chgData name="Fiona Summers" userId="S::fiona.summers@ssaihq.com::f23b180f-057b-4b38-9171-08414302f650" providerId="AD" clId="Web-{E5F3CB40-8E28-41F4-9043-CDB914119E33}" dt="2023-03-02T13:59:46.280" v="618"/>
          <ac:graphicFrameMkLst>
            <pc:docMk/>
            <pc:sldMk cId="3453755654" sldId="406"/>
            <ac:graphicFrameMk id="562" creationId="{0C3305E6-C51F-8577-F906-4C43D6DC3A58}"/>
          </ac:graphicFrameMkLst>
        </pc:graphicFrameChg>
        <pc:graphicFrameChg chg="add mod modGraphic">
          <ac:chgData name="Fiona Summers" userId="S::fiona.summers@ssaihq.com::f23b180f-057b-4b38-9171-08414302f650" providerId="AD" clId="Web-{E5F3CB40-8E28-41F4-9043-CDB914119E33}" dt="2023-03-02T14:00:02.750" v="642"/>
          <ac:graphicFrameMkLst>
            <pc:docMk/>
            <pc:sldMk cId="3453755654" sldId="406"/>
            <ac:graphicFrameMk id="563" creationId="{1C6F29A5-BF4E-78E3-50C3-B895A242EAC4}"/>
          </ac:graphicFrameMkLst>
        </pc:graphicFrameChg>
        <pc:picChg chg="mod">
          <ac:chgData name="Fiona Summers" userId="S::fiona.summers@ssaihq.com::f23b180f-057b-4b38-9171-08414302f650" providerId="AD" clId="Web-{E5F3CB40-8E28-41F4-9043-CDB914119E33}" dt="2023-03-02T13:38:19.760" v="251" actId="1076"/>
          <ac:picMkLst>
            <pc:docMk/>
            <pc:sldMk cId="3453755654" sldId="406"/>
            <ac:picMk id="2" creationId="{D2BECF10-011A-359F-00A6-0950EB2E21CF}"/>
          </ac:picMkLst>
        </pc:picChg>
        <pc:picChg chg="mod ord">
          <ac:chgData name="Fiona Summers" userId="S::fiona.summers@ssaihq.com::f23b180f-057b-4b38-9171-08414302f650" providerId="AD" clId="Web-{E5F3CB40-8E28-41F4-9043-CDB914119E33}" dt="2023-03-02T13:37:21.150" v="241" actId="1076"/>
          <ac:picMkLst>
            <pc:docMk/>
            <pc:sldMk cId="3453755654" sldId="406"/>
            <ac:picMk id="6" creationId="{6584AB05-2D6B-2494-88B7-A21EEF02D559}"/>
          </ac:picMkLst>
        </pc:picChg>
        <pc:picChg chg="mod">
          <ac:chgData name="Fiona Summers" userId="S::fiona.summers@ssaihq.com::f23b180f-057b-4b38-9171-08414302f650" providerId="AD" clId="Web-{E5F3CB40-8E28-41F4-9043-CDB914119E33}" dt="2023-03-02T13:37:59.775" v="247" actId="1076"/>
          <ac:picMkLst>
            <pc:docMk/>
            <pc:sldMk cId="3453755654" sldId="406"/>
            <ac:picMk id="8" creationId="{9A6FDFB0-8A20-C44A-6B62-7C43110B22A2}"/>
          </ac:picMkLst>
        </pc:picChg>
        <pc:picChg chg="mod">
          <ac:chgData name="Fiona Summers" userId="S::fiona.summers@ssaihq.com::f23b180f-057b-4b38-9171-08414302f650" providerId="AD" clId="Web-{E5F3CB40-8E28-41F4-9043-CDB914119E33}" dt="2023-03-02T13:34:34.038" v="221" actId="1076"/>
          <ac:picMkLst>
            <pc:docMk/>
            <pc:sldMk cId="3453755654" sldId="406"/>
            <ac:picMk id="10" creationId="{0141ED9D-8E61-5B0F-6566-58872CA79BC4}"/>
          </ac:picMkLst>
        </pc:picChg>
        <pc:picChg chg="mod">
          <ac:chgData name="Fiona Summers" userId="S::fiona.summers@ssaihq.com::f23b180f-057b-4b38-9171-08414302f650" providerId="AD" clId="Web-{E5F3CB40-8E28-41F4-9043-CDB914119E33}" dt="2023-03-02T13:34:37.147" v="222" actId="1076"/>
          <ac:picMkLst>
            <pc:docMk/>
            <pc:sldMk cId="3453755654" sldId="406"/>
            <ac:picMk id="12" creationId="{E681C8E3-5597-1C51-CEEF-D1B680C3D24D}"/>
          </ac:picMkLst>
        </pc:picChg>
      </pc:sldChg>
      <pc:sldChg chg="addSp delSp modSp add replId">
        <pc:chgData name="Fiona Summers" userId="S::fiona.summers@ssaihq.com::f23b180f-057b-4b38-9171-08414302f650" providerId="AD" clId="Web-{E5F3CB40-8E28-41F4-9043-CDB914119E33}" dt="2023-03-02T17:10:11.756" v="1456" actId="1076"/>
        <pc:sldMkLst>
          <pc:docMk/>
          <pc:sldMk cId="3395090746" sldId="407"/>
        </pc:sldMkLst>
        <pc:spChg chg="mod">
          <ac:chgData name="Fiona Summers" userId="S::fiona.summers@ssaihq.com::f23b180f-057b-4b38-9171-08414302f650" providerId="AD" clId="Web-{E5F3CB40-8E28-41F4-9043-CDB914119E33}" dt="2023-03-02T17:10:11.756" v="1456" actId="1076"/>
          <ac:spMkLst>
            <pc:docMk/>
            <pc:sldMk cId="3395090746" sldId="407"/>
            <ac:spMk id="3" creationId="{AA7BAA44-D0F8-DDFF-3AE7-FC5C93F88F7C}"/>
          </ac:spMkLst>
        </pc:spChg>
        <pc:spChg chg="mod">
          <ac:chgData name="Fiona Summers" userId="S::fiona.summers@ssaihq.com::f23b180f-057b-4b38-9171-08414302f650" providerId="AD" clId="Web-{E5F3CB40-8E28-41F4-9043-CDB914119E33}" dt="2023-03-02T14:11:25.165" v="725" actId="1076"/>
          <ac:spMkLst>
            <pc:docMk/>
            <pc:sldMk cId="3395090746" sldId="407"/>
            <ac:spMk id="419" creationId="{89461250-76FC-101E-93C6-A1C3A212150A}"/>
          </ac:spMkLst>
        </pc:spChg>
        <pc:grpChg chg="del">
          <ac:chgData name="Fiona Summers" userId="S::fiona.summers@ssaihq.com::f23b180f-057b-4b38-9171-08414302f650" providerId="AD" clId="Web-{E5F3CB40-8E28-41F4-9043-CDB914119E33}" dt="2023-03-02T13:39:52.246" v="263"/>
          <ac:grpSpMkLst>
            <pc:docMk/>
            <pc:sldMk cId="3395090746" sldId="407"/>
            <ac:grpSpMk id="420" creationId="{8C69EC56-1D34-D56A-1A46-6FB4636D6743}"/>
          </ac:grpSpMkLst>
        </pc:grpChg>
        <pc:grpChg chg="del">
          <ac:chgData name="Fiona Summers" userId="S::fiona.summers@ssaihq.com::f23b180f-057b-4b38-9171-08414302f650" providerId="AD" clId="Web-{E5F3CB40-8E28-41F4-9043-CDB914119E33}" dt="2023-03-02T13:39:53.933" v="264"/>
          <ac:grpSpMkLst>
            <pc:docMk/>
            <pc:sldMk cId="3395090746" sldId="407"/>
            <ac:grpSpMk id="421" creationId="{6551DFCC-0690-5D56-D427-A9F39CEE2E39}"/>
          </ac:grpSpMkLst>
        </pc:grpChg>
        <pc:grpChg chg="del">
          <ac:chgData name="Fiona Summers" userId="S::fiona.summers@ssaihq.com::f23b180f-057b-4b38-9171-08414302f650" providerId="AD" clId="Web-{E5F3CB40-8E28-41F4-9043-CDB914119E33}" dt="2023-03-02T13:39:55.621" v="265"/>
          <ac:grpSpMkLst>
            <pc:docMk/>
            <pc:sldMk cId="3395090746" sldId="407"/>
            <ac:grpSpMk id="422" creationId="{DD26FA6B-3A71-FA0A-6215-1B63F987126A}"/>
          </ac:grpSpMkLst>
        </pc:grpChg>
        <pc:grpChg chg="mod">
          <ac:chgData name="Fiona Summers" userId="S::fiona.summers@ssaihq.com::f23b180f-057b-4b38-9171-08414302f650" providerId="AD" clId="Web-{E5F3CB40-8E28-41F4-9043-CDB914119E33}" dt="2023-03-02T14:11:09.743" v="723" actId="1076"/>
          <ac:grpSpMkLst>
            <pc:docMk/>
            <pc:sldMk cId="3395090746" sldId="407"/>
            <ac:grpSpMk id="423" creationId="{61C299B3-9384-72D6-1AC6-EAAD428A78AC}"/>
          </ac:grpSpMkLst>
        </pc:grpChg>
        <pc:grpChg chg="mod">
          <ac:chgData name="Fiona Summers" userId="S::fiona.summers@ssaihq.com::f23b180f-057b-4b38-9171-08414302f650" providerId="AD" clId="Web-{E5F3CB40-8E28-41F4-9043-CDB914119E33}" dt="2023-03-02T14:10:53.399" v="721" actId="1076"/>
          <ac:grpSpMkLst>
            <pc:docMk/>
            <pc:sldMk cId="3395090746" sldId="407"/>
            <ac:grpSpMk id="424" creationId="{ED7F13B9-03FE-102A-69AE-F1662700EA53}"/>
          </ac:grpSpMkLst>
        </pc:grpChg>
        <pc:graphicFrameChg chg="add del mod modGraphic">
          <ac:chgData name="Fiona Summers" userId="S::fiona.summers@ssaihq.com::f23b180f-057b-4b38-9171-08414302f650" providerId="AD" clId="Web-{E5F3CB40-8E28-41F4-9043-CDB914119E33}" dt="2023-03-02T13:59:30.483" v="610"/>
          <ac:graphicFrameMkLst>
            <pc:docMk/>
            <pc:sldMk cId="3395090746" sldId="407"/>
            <ac:graphicFrameMk id="4" creationId="{92523BF1-A49A-8237-31D8-A07E1AE99230}"/>
          </ac:graphicFrameMkLst>
        </pc:graphicFrameChg>
        <pc:graphicFrameChg chg="add del mod modGraphic">
          <ac:chgData name="Fiona Summers" userId="S::fiona.summers@ssaihq.com::f23b180f-057b-4b38-9171-08414302f650" providerId="AD" clId="Web-{E5F3CB40-8E28-41F4-9043-CDB914119E33}" dt="2023-03-02T13:59:31.843" v="611"/>
          <ac:graphicFrameMkLst>
            <pc:docMk/>
            <pc:sldMk cId="3395090746" sldId="407"/>
            <ac:graphicFrameMk id="724" creationId="{7138E84D-C0EE-1C31-CED0-53C4A8E5964F}"/>
          </ac:graphicFrameMkLst>
        </pc:graphicFrameChg>
        <pc:graphicFrameChg chg="add del mod modGraphic">
          <ac:chgData name="Fiona Summers" userId="S::fiona.summers@ssaihq.com::f23b180f-057b-4b38-9171-08414302f650" providerId="AD" clId="Web-{E5F3CB40-8E28-41F4-9043-CDB914119E33}" dt="2023-03-02T13:48:12.221" v="476"/>
          <ac:graphicFrameMkLst>
            <pc:docMk/>
            <pc:sldMk cId="3395090746" sldId="407"/>
            <ac:graphicFrameMk id="737" creationId="{9E4F15BE-4BC1-7FA0-ACEB-1C3298E1C979}"/>
          </ac:graphicFrameMkLst>
        </pc:graphicFrameChg>
        <pc:graphicFrameChg chg="add del mod modGraphic">
          <ac:chgData name="Fiona Summers" userId="S::fiona.summers@ssaihq.com::f23b180f-057b-4b38-9171-08414302f650" providerId="AD" clId="Web-{E5F3CB40-8E28-41F4-9043-CDB914119E33}" dt="2023-03-02T13:59:33.171" v="612"/>
          <ac:graphicFrameMkLst>
            <pc:docMk/>
            <pc:sldMk cId="3395090746" sldId="407"/>
            <ac:graphicFrameMk id="996" creationId="{2AEE5A44-04EF-511F-513A-96868206AB77}"/>
          </ac:graphicFrameMkLst>
        </pc:graphicFrameChg>
        <pc:graphicFrameChg chg="add mod modGraphic">
          <ac:chgData name="Fiona Summers" userId="S::fiona.summers@ssaihq.com::f23b180f-057b-4b38-9171-08414302f650" providerId="AD" clId="Web-{E5F3CB40-8E28-41F4-9043-CDB914119E33}" dt="2023-03-02T14:02:34.377" v="688" actId="1076"/>
          <ac:graphicFrameMkLst>
            <pc:docMk/>
            <pc:sldMk cId="3395090746" sldId="407"/>
            <ac:graphicFrameMk id="1079" creationId="{34A81158-065D-BEC2-3214-93E2513E0208}"/>
          </ac:graphicFrameMkLst>
        </pc:graphicFrameChg>
        <pc:graphicFrameChg chg="add mod modGraphic">
          <ac:chgData name="Fiona Summers" userId="S::fiona.summers@ssaihq.com::f23b180f-057b-4b38-9171-08414302f650" providerId="AD" clId="Web-{E5F3CB40-8E28-41F4-9043-CDB914119E33}" dt="2023-03-02T14:00:55.844" v="675"/>
          <ac:graphicFrameMkLst>
            <pc:docMk/>
            <pc:sldMk cId="3395090746" sldId="407"/>
            <ac:graphicFrameMk id="1081" creationId="{69FE1239-BD8F-8BB1-591A-87FEF9CE3D66}"/>
          </ac:graphicFrameMkLst>
        </pc:graphicFrameChg>
        <pc:graphicFrameChg chg="add mod modGraphic">
          <ac:chgData name="Fiona Summers" userId="S::fiona.summers@ssaihq.com::f23b180f-057b-4b38-9171-08414302f650" providerId="AD" clId="Web-{E5F3CB40-8E28-41F4-9043-CDB914119E33}" dt="2023-03-02T14:05:04.066" v="699" actId="1076"/>
          <ac:graphicFrameMkLst>
            <pc:docMk/>
            <pc:sldMk cId="3395090746" sldId="407"/>
            <ac:graphicFrameMk id="1083" creationId="{D4C69B87-FB02-786D-72E4-58B27CCD4A53}"/>
          </ac:graphicFrameMkLst>
        </pc:graphicFrameChg>
      </pc:sldChg>
      <pc:sldChg chg="add del replId">
        <pc:chgData name="Fiona Summers" userId="S::fiona.summers@ssaihq.com::f23b180f-057b-4b38-9171-08414302f650" providerId="AD" clId="Web-{E5F3CB40-8E28-41F4-9043-CDB914119E33}" dt="2023-03-02T14:37:07.733" v="912"/>
        <pc:sldMkLst>
          <pc:docMk/>
          <pc:sldMk cId="1552542496" sldId="408"/>
        </pc:sldMkLst>
      </pc:sldChg>
      <pc:sldChg chg="add del replId">
        <pc:chgData name="Fiona Summers" userId="S::fiona.summers@ssaihq.com::f23b180f-057b-4b38-9171-08414302f650" providerId="AD" clId="Web-{E5F3CB40-8E28-41F4-9043-CDB914119E33}" dt="2023-03-02T14:37:15.655" v="914"/>
        <pc:sldMkLst>
          <pc:docMk/>
          <pc:sldMk cId="2940189356" sldId="408"/>
        </pc:sldMkLst>
      </pc:sldChg>
      <pc:sldChg chg="addSp modSp new">
        <pc:chgData name="Fiona Summers" userId="S::fiona.summers@ssaihq.com::f23b180f-057b-4b38-9171-08414302f650" providerId="AD" clId="Web-{E5F3CB40-8E28-41F4-9043-CDB914119E33}" dt="2023-03-02T19:25:57.548" v="2377" actId="20577"/>
        <pc:sldMkLst>
          <pc:docMk/>
          <pc:sldMk cId="3700386016" sldId="408"/>
        </pc:sldMkLst>
        <pc:spChg chg="add mod">
          <ac:chgData name="Fiona Summers" userId="S::fiona.summers@ssaihq.com::f23b180f-057b-4b38-9171-08414302f650" providerId="AD" clId="Web-{E5F3CB40-8E28-41F4-9043-CDB914119E33}" dt="2023-03-02T19:25:57.548" v="2377" actId="20577"/>
          <ac:spMkLst>
            <pc:docMk/>
            <pc:sldMk cId="3700386016" sldId="408"/>
            <ac:spMk id="3" creationId="{CCEC4A2B-A29E-086C-9988-E65B93DEF575}"/>
          </ac:spMkLst>
        </pc:spChg>
      </pc:sldChg>
      <pc:sldChg chg="addSp delSp modSp add replId modNotes">
        <pc:chgData name="Fiona Summers" userId="S::fiona.summers@ssaihq.com::f23b180f-057b-4b38-9171-08414302f650" providerId="AD" clId="Web-{E5F3CB40-8E28-41F4-9043-CDB914119E33}" dt="2023-03-02T17:57:48.888" v="2186" actId="1076"/>
        <pc:sldMkLst>
          <pc:docMk/>
          <pc:sldMk cId="2581314153" sldId="409"/>
        </pc:sldMkLst>
        <pc:spChg chg="mod">
          <ac:chgData name="Fiona Summers" userId="S::fiona.summers@ssaihq.com::f23b180f-057b-4b38-9171-08414302f650" providerId="AD" clId="Web-{E5F3CB40-8E28-41F4-9043-CDB914119E33}" dt="2023-03-02T17:55:11.385" v="2180" actId="1076"/>
          <ac:spMkLst>
            <pc:docMk/>
            <pc:sldMk cId="2581314153" sldId="409"/>
            <ac:spMk id="3" creationId="{40681368-788D-9575-93B0-EFB819E71EED}"/>
          </ac:spMkLst>
        </pc:spChg>
        <pc:spChg chg="add mod">
          <ac:chgData name="Fiona Summers" userId="S::fiona.summers@ssaihq.com::f23b180f-057b-4b38-9171-08414302f650" providerId="AD" clId="Web-{E5F3CB40-8E28-41F4-9043-CDB914119E33}" dt="2023-03-02T16:42:36.553" v="1344"/>
          <ac:spMkLst>
            <pc:docMk/>
            <pc:sldMk cId="2581314153" sldId="409"/>
            <ac:spMk id="70" creationId="{FBC391BC-63D4-803B-B546-4F1BEE5B40C8}"/>
          </ac:spMkLst>
        </pc:spChg>
        <pc:spChg chg="add mod">
          <ac:chgData name="Fiona Summers" userId="S::fiona.summers@ssaihq.com::f23b180f-057b-4b38-9171-08414302f650" providerId="AD" clId="Web-{E5F3CB40-8E28-41F4-9043-CDB914119E33}" dt="2023-03-02T16:45:38.307" v="1354" actId="1076"/>
          <ac:spMkLst>
            <pc:docMk/>
            <pc:sldMk cId="2581314153" sldId="409"/>
            <ac:spMk id="71" creationId="{78C61287-7DD8-2E7C-8483-62DB99B64767}"/>
          </ac:spMkLst>
        </pc:spChg>
        <pc:spChg chg="add mod">
          <ac:chgData name="Fiona Summers" userId="S::fiona.summers@ssaihq.com::f23b180f-057b-4b38-9171-08414302f650" providerId="AD" clId="Web-{E5F3CB40-8E28-41F4-9043-CDB914119E33}" dt="2023-03-02T17:56:02.652" v="2183" actId="1076"/>
          <ac:spMkLst>
            <pc:docMk/>
            <pc:sldMk cId="2581314153" sldId="409"/>
            <ac:spMk id="72" creationId="{3D7C656D-A87A-97B1-758F-97C5AEE3BB0F}"/>
          </ac:spMkLst>
        </pc:spChg>
        <pc:spChg chg="add mod">
          <ac:chgData name="Fiona Summers" userId="S::fiona.summers@ssaihq.com::f23b180f-057b-4b38-9171-08414302f650" providerId="AD" clId="Web-{E5F3CB40-8E28-41F4-9043-CDB914119E33}" dt="2023-03-02T17:57:48.888" v="2186" actId="1076"/>
          <ac:spMkLst>
            <pc:docMk/>
            <pc:sldMk cId="2581314153" sldId="409"/>
            <ac:spMk id="129" creationId="{0B0A5CE8-7C1B-12C9-EED9-12D304C7EAD3}"/>
          </ac:spMkLst>
        </pc:spChg>
        <pc:spChg chg="add mod">
          <ac:chgData name="Fiona Summers" userId="S::fiona.summers@ssaihq.com::f23b180f-057b-4b38-9171-08414302f650" providerId="AD" clId="Web-{E5F3CB40-8E28-41F4-9043-CDB914119E33}" dt="2023-03-02T17:24:02.616" v="1694" actId="1076"/>
          <ac:spMkLst>
            <pc:docMk/>
            <pc:sldMk cId="2581314153" sldId="409"/>
            <ac:spMk id="130" creationId="{36A60655-F072-C804-2E4A-44ED1D8645A2}"/>
          </ac:spMkLst>
        </pc:spChg>
        <pc:spChg chg="add mod">
          <ac:chgData name="Fiona Summers" userId="S::fiona.summers@ssaihq.com::f23b180f-057b-4b38-9171-08414302f650" providerId="AD" clId="Web-{E5F3CB40-8E28-41F4-9043-CDB914119E33}" dt="2023-03-02T17:23:28.630" v="1683" actId="1076"/>
          <ac:spMkLst>
            <pc:docMk/>
            <pc:sldMk cId="2581314153" sldId="409"/>
            <ac:spMk id="131" creationId="{8E1932D7-4076-901C-1E0C-68AD050F901F}"/>
          </ac:spMkLst>
        </pc:spChg>
        <pc:spChg chg="add mod">
          <ac:chgData name="Fiona Summers" userId="S::fiona.summers@ssaihq.com::f23b180f-057b-4b38-9171-08414302f650" providerId="AD" clId="Web-{E5F3CB40-8E28-41F4-9043-CDB914119E33}" dt="2023-03-02T17:32:06.249" v="1946" actId="1076"/>
          <ac:spMkLst>
            <pc:docMk/>
            <pc:sldMk cId="2581314153" sldId="409"/>
            <ac:spMk id="134" creationId="{FE4F3182-3B5D-510A-F43F-A3E79830C3BC}"/>
          </ac:spMkLst>
        </pc:spChg>
        <pc:spChg chg="add del">
          <ac:chgData name="Fiona Summers" userId="S::fiona.summers@ssaihq.com::f23b180f-057b-4b38-9171-08414302f650" providerId="AD" clId="Web-{E5F3CB40-8E28-41F4-9043-CDB914119E33}" dt="2023-03-02T17:57:18.747" v="2185"/>
          <ac:spMkLst>
            <pc:docMk/>
            <pc:sldMk cId="2581314153" sldId="409"/>
            <ac:spMk id="135" creationId="{FA25D678-DC23-1CAB-C129-5E39A28FC0B1}"/>
          </ac:spMkLst>
        </pc:spChg>
        <pc:graphicFrameChg chg="del mod modGraphic">
          <ac:chgData name="Fiona Summers" userId="S::fiona.summers@ssaihq.com::f23b180f-057b-4b38-9171-08414302f650" providerId="AD" clId="Web-{E5F3CB40-8E28-41F4-9043-CDB914119E33}" dt="2023-03-02T16:35:46.514" v="1128"/>
          <ac:graphicFrameMkLst>
            <pc:docMk/>
            <pc:sldMk cId="2581314153" sldId="409"/>
            <ac:graphicFrameMk id="2" creationId="{1EB5B805-531D-364D-A925-4EEAA30C7DA2}"/>
          </ac:graphicFrameMkLst>
        </pc:graphicFrameChg>
        <pc:graphicFrameChg chg="add mod modGraphic">
          <ac:chgData name="Fiona Summers" userId="S::fiona.summers@ssaihq.com::f23b180f-057b-4b38-9171-08414302f650" providerId="AD" clId="Web-{E5F3CB40-8E28-41F4-9043-CDB914119E33}" dt="2023-03-02T16:44:36.946" v="1346"/>
          <ac:graphicFrameMkLst>
            <pc:docMk/>
            <pc:sldMk cId="2581314153" sldId="409"/>
            <ac:graphicFrameMk id="65" creationId="{92A5344C-6BB3-F7A3-6B48-E928C71CB167}"/>
          </ac:graphicFrameMkLst>
        </pc:graphicFrameChg>
        <pc:graphicFrameChg chg="add mod modGraphic">
          <ac:chgData name="Fiona Summers" userId="S::fiona.summers@ssaihq.com::f23b180f-057b-4b38-9171-08414302f650" providerId="AD" clId="Web-{E5F3CB40-8E28-41F4-9043-CDB914119E33}" dt="2023-03-02T16:45:03.509" v="1350"/>
          <ac:graphicFrameMkLst>
            <pc:docMk/>
            <pc:sldMk cId="2581314153" sldId="409"/>
            <ac:graphicFrameMk id="67" creationId="{E93A73FA-0668-82DE-FA75-0EDEEABE5D13}"/>
          </ac:graphicFrameMkLst>
        </pc:graphicFrameChg>
        <pc:graphicFrameChg chg="add mod modGraphic">
          <ac:chgData name="Fiona Summers" userId="S::fiona.summers@ssaihq.com::f23b180f-057b-4b38-9171-08414302f650" providerId="AD" clId="Web-{E5F3CB40-8E28-41F4-9043-CDB914119E33}" dt="2023-03-02T17:25:35.898" v="1710"/>
          <ac:graphicFrameMkLst>
            <pc:docMk/>
            <pc:sldMk cId="2581314153" sldId="409"/>
            <ac:graphicFrameMk id="69" creationId="{EB9BAFCE-3F2C-A77D-761C-BF2947665E35}"/>
          </ac:graphicFrameMkLst>
        </pc:graphicFrameChg>
        <pc:picChg chg="add mod">
          <ac:chgData name="Fiona Summers" userId="S::fiona.summers@ssaihq.com::f23b180f-057b-4b38-9171-08414302f650" providerId="AD" clId="Web-{E5F3CB40-8E28-41F4-9043-CDB914119E33}" dt="2023-03-02T17:26:58.134" v="1712" actId="1076"/>
          <ac:picMkLst>
            <pc:docMk/>
            <pc:sldMk cId="2581314153" sldId="409"/>
            <ac:picMk id="132" creationId="{1898CEFF-E02D-14D4-4453-C8981BCE6553}"/>
          </ac:picMkLst>
        </pc:picChg>
        <pc:inkChg chg="del">
          <ac:chgData name="Fiona Summers" userId="S::fiona.summers@ssaihq.com::f23b180f-057b-4b38-9171-08414302f650" providerId="AD" clId="Web-{E5F3CB40-8E28-41F4-9043-CDB914119E33}" dt="2023-03-02T16:35:58.499" v="1243"/>
          <ac:inkMkLst>
            <pc:docMk/>
            <pc:sldMk cId="2581314153" sldId="409"/>
            <ac:inkMk id="4" creationId="{4E896DA6-2EAC-6586-A10F-60134003D790}"/>
          </ac:inkMkLst>
        </pc:inkChg>
        <pc:inkChg chg="del">
          <ac:chgData name="Fiona Summers" userId="S::fiona.summers@ssaihq.com::f23b180f-057b-4b38-9171-08414302f650" providerId="AD" clId="Web-{E5F3CB40-8E28-41F4-9043-CDB914119E33}" dt="2023-03-02T16:35:58.499" v="1242"/>
          <ac:inkMkLst>
            <pc:docMk/>
            <pc:sldMk cId="2581314153" sldId="409"/>
            <ac:inkMk id="5" creationId="{234EEA75-62ED-D27E-2D7B-7E836BEE429B}"/>
          </ac:inkMkLst>
        </pc:inkChg>
        <pc:inkChg chg="del">
          <ac:chgData name="Fiona Summers" userId="S::fiona.summers@ssaihq.com::f23b180f-057b-4b38-9171-08414302f650" providerId="AD" clId="Web-{E5F3CB40-8E28-41F4-9043-CDB914119E33}" dt="2023-03-02T16:35:58.499" v="1241"/>
          <ac:inkMkLst>
            <pc:docMk/>
            <pc:sldMk cId="2581314153" sldId="409"/>
            <ac:inkMk id="6" creationId="{21F18013-FC95-947C-53A9-199CF72C70D3}"/>
          </ac:inkMkLst>
        </pc:inkChg>
        <pc:inkChg chg="del">
          <ac:chgData name="Fiona Summers" userId="S::fiona.summers@ssaihq.com::f23b180f-057b-4b38-9171-08414302f650" providerId="AD" clId="Web-{E5F3CB40-8E28-41F4-9043-CDB914119E33}" dt="2023-03-02T16:35:58.499" v="1240"/>
          <ac:inkMkLst>
            <pc:docMk/>
            <pc:sldMk cId="2581314153" sldId="409"/>
            <ac:inkMk id="7" creationId="{86068D46-9963-51B4-7351-A03A155A11F7}"/>
          </ac:inkMkLst>
        </pc:inkChg>
        <pc:inkChg chg="del">
          <ac:chgData name="Fiona Summers" userId="S::fiona.summers@ssaihq.com::f23b180f-057b-4b38-9171-08414302f650" providerId="AD" clId="Web-{E5F3CB40-8E28-41F4-9043-CDB914119E33}" dt="2023-03-02T16:35:58.499" v="1239"/>
          <ac:inkMkLst>
            <pc:docMk/>
            <pc:sldMk cId="2581314153" sldId="409"/>
            <ac:inkMk id="8" creationId="{F9C19E54-0A24-06D3-B031-D95CDCE6D3F4}"/>
          </ac:inkMkLst>
        </pc:inkChg>
        <pc:inkChg chg="del">
          <ac:chgData name="Fiona Summers" userId="S::fiona.summers@ssaihq.com::f23b180f-057b-4b38-9171-08414302f650" providerId="AD" clId="Web-{E5F3CB40-8E28-41F4-9043-CDB914119E33}" dt="2023-03-02T16:35:58.499" v="1238"/>
          <ac:inkMkLst>
            <pc:docMk/>
            <pc:sldMk cId="2581314153" sldId="409"/>
            <ac:inkMk id="9" creationId="{216D2813-9250-3AC6-1B3B-D38823B43407}"/>
          </ac:inkMkLst>
        </pc:inkChg>
        <pc:inkChg chg="del">
          <ac:chgData name="Fiona Summers" userId="S::fiona.summers@ssaihq.com::f23b180f-057b-4b38-9171-08414302f650" providerId="AD" clId="Web-{E5F3CB40-8E28-41F4-9043-CDB914119E33}" dt="2023-03-02T16:35:58.499" v="1237"/>
          <ac:inkMkLst>
            <pc:docMk/>
            <pc:sldMk cId="2581314153" sldId="409"/>
            <ac:inkMk id="10" creationId="{14963CF6-C126-3622-DA92-10A652A09018}"/>
          </ac:inkMkLst>
        </pc:inkChg>
        <pc:inkChg chg="del">
          <ac:chgData name="Fiona Summers" userId="S::fiona.summers@ssaihq.com::f23b180f-057b-4b38-9171-08414302f650" providerId="AD" clId="Web-{E5F3CB40-8E28-41F4-9043-CDB914119E33}" dt="2023-03-02T16:35:58.499" v="1236"/>
          <ac:inkMkLst>
            <pc:docMk/>
            <pc:sldMk cId="2581314153" sldId="409"/>
            <ac:inkMk id="11" creationId="{D00A1CC1-917E-0FC2-E12C-DBC03224D56D}"/>
          </ac:inkMkLst>
        </pc:inkChg>
        <pc:inkChg chg="del">
          <ac:chgData name="Fiona Summers" userId="S::fiona.summers@ssaihq.com::f23b180f-057b-4b38-9171-08414302f650" providerId="AD" clId="Web-{E5F3CB40-8E28-41F4-9043-CDB914119E33}" dt="2023-03-02T16:35:58.499" v="1235"/>
          <ac:inkMkLst>
            <pc:docMk/>
            <pc:sldMk cId="2581314153" sldId="409"/>
            <ac:inkMk id="12" creationId="{1BE219C5-95CD-5BE2-94A8-DBF107BC8B70}"/>
          </ac:inkMkLst>
        </pc:inkChg>
        <pc:inkChg chg="del">
          <ac:chgData name="Fiona Summers" userId="S::fiona.summers@ssaihq.com::f23b180f-057b-4b38-9171-08414302f650" providerId="AD" clId="Web-{E5F3CB40-8E28-41F4-9043-CDB914119E33}" dt="2023-03-02T16:35:58.499" v="1234"/>
          <ac:inkMkLst>
            <pc:docMk/>
            <pc:sldMk cId="2581314153" sldId="409"/>
            <ac:inkMk id="13" creationId="{A293CADA-4789-FE0F-10E2-F04CE5A4470A}"/>
          </ac:inkMkLst>
        </pc:inkChg>
        <pc:inkChg chg="del">
          <ac:chgData name="Fiona Summers" userId="S::fiona.summers@ssaihq.com::f23b180f-057b-4b38-9171-08414302f650" providerId="AD" clId="Web-{E5F3CB40-8E28-41F4-9043-CDB914119E33}" dt="2023-03-02T16:35:58.499" v="1233"/>
          <ac:inkMkLst>
            <pc:docMk/>
            <pc:sldMk cId="2581314153" sldId="409"/>
            <ac:inkMk id="14" creationId="{A769F486-3F67-92D1-6367-379BA3DCF34D}"/>
          </ac:inkMkLst>
        </pc:inkChg>
        <pc:inkChg chg="del">
          <ac:chgData name="Fiona Summers" userId="S::fiona.summers@ssaihq.com::f23b180f-057b-4b38-9171-08414302f650" providerId="AD" clId="Web-{E5F3CB40-8E28-41F4-9043-CDB914119E33}" dt="2023-03-02T16:35:58.499" v="1232"/>
          <ac:inkMkLst>
            <pc:docMk/>
            <pc:sldMk cId="2581314153" sldId="409"/>
            <ac:inkMk id="15" creationId="{385F353E-EE3C-8582-6C9C-EE76DB564FA6}"/>
          </ac:inkMkLst>
        </pc:inkChg>
        <pc:inkChg chg="del">
          <ac:chgData name="Fiona Summers" userId="S::fiona.summers@ssaihq.com::f23b180f-057b-4b38-9171-08414302f650" providerId="AD" clId="Web-{E5F3CB40-8E28-41F4-9043-CDB914119E33}" dt="2023-03-02T16:35:58.499" v="1231"/>
          <ac:inkMkLst>
            <pc:docMk/>
            <pc:sldMk cId="2581314153" sldId="409"/>
            <ac:inkMk id="16" creationId="{F77B2C72-53FD-FE2E-8DE0-2229B7E889BF}"/>
          </ac:inkMkLst>
        </pc:inkChg>
        <pc:inkChg chg="del">
          <ac:chgData name="Fiona Summers" userId="S::fiona.summers@ssaihq.com::f23b180f-057b-4b38-9171-08414302f650" providerId="AD" clId="Web-{E5F3CB40-8E28-41F4-9043-CDB914119E33}" dt="2023-03-02T16:35:58.499" v="1230"/>
          <ac:inkMkLst>
            <pc:docMk/>
            <pc:sldMk cId="2581314153" sldId="409"/>
            <ac:inkMk id="17" creationId="{8CE837CE-A346-A360-DE8B-ED25FE33F163}"/>
          </ac:inkMkLst>
        </pc:inkChg>
        <pc:inkChg chg="del">
          <ac:chgData name="Fiona Summers" userId="S::fiona.summers@ssaihq.com::f23b180f-057b-4b38-9171-08414302f650" providerId="AD" clId="Web-{E5F3CB40-8E28-41F4-9043-CDB914119E33}" dt="2023-03-02T16:35:58.499" v="1229"/>
          <ac:inkMkLst>
            <pc:docMk/>
            <pc:sldMk cId="2581314153" sldId="409"/>
            <ac:inkMk id="18" creationId="{463B6BBA-875A-606E-A294-1C442B9DC44E}"/>
          </ac:inkMkLst>
        </pc:inkChg>
        <pc:inkChg chg="del">
          <ac:chgData name="Fiona Summers" userId="S::fiona.summers@ssaihq.com::f23b180f-057b-4b38-9171-08414302f650" providerId="AD" clId="Web-{E5F3CB40-8E28-41F4-9043-CDB914119E33}" dt="2023-03-02T16:35:58.499" v="1228"/>
          <ac:inkMkLst>
            <pc:docMk/>
            <pc:sldMk cId="2581314153" sldId="409"/>
            <ac:inkMk id="19" creationId="{F554C0C8-964C-A6B4-17E1-612685F32508}"/>
          </ac:inkMkLst>
        </pc:inkChg>
        <pc:inkChg chg="del">
          <ac:chgData name="Fiona Summers" userId="S::fiona.summers@ssaihq.com::f23b180f-057b-4b38-9171-08414302f650" providerId="AD" clId="Web-{E5F3CB40-8E28-41F4-9043-CDB914119E33}" dt="2023-03-02T16:35:58.499" v="1227"/>
          <ac:inkMkLst>
            <pc:docMk/>
            <pc:sldMk cId="2581314153" sldId="409"/>
            <ac:inkMk id="20" creationId="{3F54C936-17D5-A069-DDE1-427E38A7FBE2}"/>
          </ac:inkMkLst>
        </pc:inkChg>
        <pc:inkChg chg="del">
          <ac:chgData name="Fiona Summers" userId="S::fiona.summers@ssaihq.com::f23b180f-057b-4b38-9171-08414302f650" providerId="AD" clId="Web-{E5F3CB40-8E28-41F4-9043-CDB914119E33}" dt="2023-03-02T16:35:58.499" v="1226"/>
          <ac:inkMkLst>
            <pc:docMk/>
            <pc:sldMk cId="2581314153" sldId="409"/>
            <ac:inkMk id="21" creationId="{DC64A0A1-3B44-8F01-C42B-40F9E50B9638}"/>
          </ac:inkMkLst>
        </pc:inkChg>
        <pc:inkChg chg="del">
          <ac:chgData name="Fiona Summers" userId="S::fiona.summers@ssaihq.com::f23b180f-057b-4b38-9171-08414302f650" providerId="AD" clId="Web-{E5F3CB40-8E28-41F4-9043-CDB914119E33}" dt="2023-03-02T16:35:58.499" v="1225"/>
          <ac:inkMkLst>
            <pc:docMk/>
            <pc:sldMk cId="2581314153" sldId="409"/>
            <ac:inkMk id="22" creationId="{2B2CBD6C-C808-643D-CFBA-66659765CF3E}"/>
          </ac:inkMkLst>
        </pc:inkChg>
        <pc:inkChg chg="del">
          <ac:chgData name="Fiona Summers" userId="S::fiona.summers@ssaihq.com::f23b180f-057b-4b38-9171-08414302f650" providerId="AD" clId="Web-{E5F3CB40-8E28-41F4-9043-CDB914119E33}" dt="2023-03-02T16:35:58.499" v="1224"/>
          <ac:inkMkLst>
            <pc:docMk/>
            <pc:sldMk cId="2581314153" sldId="409"/>
            <ac:inkMk id="23" creationId="{142FF9F0-9379-7E44-35EB-0DB4E5FD9157}"/>
          </ac:inkMkLst>
        </pc:inkChg>
        <pc:inkChg chg="del">
          <ac:chgData name="Fiona Summers" userId="S::fiona.summers@ssaihq.com::f23b180f-057b-4b38-9171-08414302f650" providerId="AD" clId="Web-{E5F3CB40-8E28-41F4-9043-CDB914119E33}" dt="2023-03-02T16:35:58.499" v="1223"/>
          <ac:inkMkLst>
            <pc:docMk/>
            <pc:sldMk cId="2581314153" sldId="409"/>
            <ac:inkMk id="24" creationId="{F092165D-7CB6-6BDB-EF5E-CD75834F6B3C}"/>
          </ac:inkMkLst>
        </pc:inkChg>
        <pc:inkChg chg="del">
          <ac:chgData name="Fiona Summers" userId="S::fiona.summers@ssaihq.com::f23b180f-057b-4b38-9171-08414302f650" providerId="AD" clId="Web-{E5F3CB40-8E28-41F4-9043-CDB914119E33}" dt="2023-03-02T16:35:58.499" v="1222"/>
          <ac:inkMkLst>
            <pc:docMk/>
            <pc:sldMk cId="2581314153" sldId="409"/>
            <ac:inkMk id="25" creationId="{A3C25EB1-D90B-0D65-1E16-4653B8C85C59}"/>
          </ac:inkMkLst>
        </pc:inkChg>
        <pc:inkChg chg="del">
          <ac:chgData name="Fiona Summers" userId="S::fiona.summers@ssaihq.com::f23b180f-057b-4b38-9171-08414302f650" providerId="AD" clId="Web-{E5F3CB40-8E28-41F4-9043-CDB914119E33}" dt="2023-03-02T16:35:58.499" v="1221"/>
          <ac:inkMkLst>
            <pc:docMk/>
            <pc:sldMk cId="2581314153" sldId="409"/>
            <ac:inkMk id="26" creationId="{8869653B-43CF-07CD-46FB-D25A063E4831}"/>
          </ac:inkMkLst>
        </pc:inkChg>
        <pc:inkChg chg="del">
          <ac:chgData name="Fiona Summers" userId="S::fiona.summers@ssaihq.com::f23b180f-057b-4b38-9171-08414302f650" providerId="AD" clId="Web-{E5F3CB40-8E28-41F4-9043-CDB914119E33}" dt="2023-03-02T16:35:58.499" v="1220"/>
          <ac:inkMkLst>
            <pc:docMk/>
            <pc:sldMk cId="2581314153" sldId="409"/>
            <ac:inkMk id="27" creationId="{CD429C7C-13CE-A371-8396-4BAC8AC2651C}"/>
          </ac:inkMkLst>
        </pc:inkChg>
        <pc:inkChg chg="del">
          <ac:chgData name="Fiona Summers" userId="S::fiona.summers@ssaihq.com::f23b180f-057b-4b38-9171-08414302f650" providerId="AD" clId="Web-{E5F3CB40-8E28-41F4-9043-CDB914119E33}" dt="2023-03-02T16:35:58.499" v="1219"/>
          <ac:inkMkLst>
            <pc:docMk/>
            <pc:sldMk cId="2581314153" sldId="409"/>
            <ac:inkMk id="28" creationId="{8C14F9CC-5027-33EC-352C-741BD1A77A5E}"/>
          </ac:inkMkLst>
        </pc:inkChg>
        <pc:inkChg chg="del">
          <ac:chgData name="Fiona Summers" userId="S::fiona.summers@ssaihq.com::f23b180f-057b-4b38-9171-08414302f650" providerId="AD" clId="Web-{E5F3CB40-8E28-41F4-9043-CDB914119E33}" dt="2023-03-02T16:35:58.499" v="1218"/>
          <ac:inkMkLst>
            <pc:docMk/>
            <pc:sldMk cId="2581314153" sldId="409"/>
            <ac:inkMk id="29" creationId="{4DB7C8E1-581A-0711-C659-D40F385180D0}"/>
          </ac:inkMkLst>
        </pc:inkChg>
        <pc:inkChg chg="del">
          <ac:chgData name="Fiona Summers" userId="S::fiona.summers@ssaihq.com::f23b180f-057b-4b38-9171-08414302f650" providerId="AD" clId="Web-{E5F3CB40-8E28-41F4-9043-CDB914119E33}" dt="2023-03-02T16:35:58.499" v="1217"/>
          <ac:inkMkLst>
            <pc:docMk/>
            <pc:sldMk cId="2581314153" sldId="409"/>
            <ac:inkMk id="30" creationId="{8F82E1C9-CF5F-9802-2EF5-21AB50B7865E}"/>
          </ac:inkMkLst>
        </pc:inkChg>
        <pc:inkChg chg="del">
          <ac:chgData name="Fiona Summers" userId="S::fiona.summers@ssaihq.com::f23b180f-057b-4b38-9171-08414302f650" providerId="AD" clId="Web-{E5F3CB40-8E28-41F4-9043-CDB914119E33}" dt="2023-03-02T16:35:58.499" v="1216"/>
          <ac:inkMkLst>
            <pc:docMk/>
            <pc:sldMk cId="2581314153" sldId="409"/>
            <ac:inkMk id="31" creationId="{B4B573B4-7FB0-022C-127A-F068654208A3}"/>
          </ac:inkMkLst>
        </pc:inkChg>
        <pc:inkChg chg="del">
          <ac:chgData name="Fiona Summers" userId="S::fiona.summers@ssaihq.com::f23b180f-057b-4b38-9171-08414302f650" providerId="AD" clId="Web-{E5F3CB40-8E28-41F4-9043-CDB914119E33}" dt="2023-03-02T16:35:58.499" v="1215"/>
          <ac:inkMkLst>
            <pc:docMk/>
            <pc:sldMk cId="2581314153" sldId="409"/>
            <ac:inkMk id="32" creationId="{1F3049C5-28ED-F2D1-4E62-D3461EBF8E2B}"/>
          </ac:inkMkLst>
        </pc:inkChg>
        <pc:inkChg chg="del">
          <ac:chgData name="Fiona Summers" userId="S::fiona.summers@ssaihq.com::f23b180f-057b-4b38-9171-08414302f650" providerId="AD" clId="Web-{E5F3CB40-8E28-41F4-9043-CDB914119E33}" dt="2023-03-02T16:35:58.499" v="1214"/>
          <ac:inkMkLst>
            <pc:docMk/>
            <pc:sldMk cId="2581314153" sldId="409"/>
            <ac:inkMk id="33" creationId="{42227412-9472-1515-B3FE-2CABF972B6EF}"/>
          </ac:inkMkLst>
        </pc:inkChg>
        <pc:inkChg chg="del">
          <ac:chgData name="Fiona Summers" userId="S::fiona.summers@ssaihq.com::f23b180f-057b-4b38-9171-08414302f650" providerId="AD" clId="Web-{E5F3CB40-8E28-41F4-9043-CDB914119E33}" dt="2023-03-02T16:35:58.483" v="1213"/>
          <ac:inkMkLst>
            <pc:docMk/>
            <pc:sldMk cId="2581314153" sldId="409"/>
            <ac:inkMk id="34" creationId="{54B3DF5A-0A4C-A710-4FE4-376F78418AE2}"/>
          </ac:inkMkLst>
        </pc:inkChg>
        <pc:inkChg chg="del">
          <ac:chgData name="Fiona Summers" userId="S::fiona.summers@ssaihq.com::f23b180f-057b-4b38-9171-08414302f650" providerId="AD" clId="Web-{E5F3CB40-8E28-41F4-9043-CDB914119E33}" dt="2023-03-02T16:35:58.483" v="1212"/>
          <ac:inkMkLst>
            <pc:docMk/>
            <pc:sldMk cId="2581314153" sldId="409"/>
            <ac:inkMk id="35" creationId="{5A58A721-737D-B4F4-CD4E-96385F8C9169}"/>
          </ac:inkMkLst>
        </pc:inkChg>
        <pc:inkChg chg="del">
          <ac:chgData name="Fiona Summers" userId="S::fiona.summers@ssaihq.com::f23b180f-057b-4b38-9171-08414302f650" providerId="AD" clId="Web-{E5F3CB40-8E28-41F4-9043-CDB914119E33}" dt="2023-03-02T16:35:58.483" v="1211"/>
          <ac:inkMkLst>
            <pc:docMk/>
            <pc:sldMk cId="2581314153" sldId="409"/>
            <ac:inkMk id="36" creationId="{8F1D8B5C-FFFB-55F8-DC75-3B8F3EC1238E}"/>
          </ac:inkMkLst>
        </pc:inkChg>
        <pc:inkChg chg="del">
          <ac:chgData name="Fiona Summers" userId="S::fiona.summers@ssaihq.com::f23b180f-057b-4b38-9171-08414302f650" providerId="AD" clId="Web-{E5F3CB40-8E28-41F4-9043-CDB914119E33}" dt="2023-03-02T16:35:58.483" v="1210"/>
          <ac:inkMkLst>
            <pc:docMk/>
            <pc:sldMk cId="2581314153" sldId="409"/>
            <ac:inkMk id="37" creationId="{841AD59D-8480-E21F-63A5-4A9201FD97FA}"/>
          </ac:inkMkLst>
        </pc:inkChg>
        <pc:inkChg chg="del">
          <ac:chgData name="Fiona Summers" userId="S::fiona.summers@ssaihq.com::f23b180f-057b-4b38-9171-08414302f650" providerId="AD" clId="Web-{E5F3CB40-8E28-41F4-9043-CDB914119E33}" dt="2023-03-02T16:35:58.483" v="1209"/>
          <ac:inkMkLst>
            <pc:docMk/>
            <pc:sldMk cId="2581314153" sldId="409"/>
            <ac:inkMk id="38" creationId="{970A855D-E99B-149F-7DBE-AC293A70E536}"/>
          </ac:inkMkLst>
        </pc:inkChg>
        <pc:inkChg chg="del">
          <ac:chgData name="Fiona Summers" userId="S::fiona.summers@ssaihq.com::f23b180f-057b-4b38-9171-08414302f650" providerId="AD" clId="Web-{E5F3CB40-8E28-41F4-9043-CDB914119E33}" dt="2023-03-02T16:35:58.483" v="1208"/>
          <ac:inkMkLst>
            <pc:docMk/>
            <pc:sldMk cId="2581314153" sldId="409"/>
            <ac:inkMk id="39" creationId="{6217122F-B328-9EC8-3D07-75E5D7DCA5C0}"/>
          </ac:inkMkLst>
        </pc:inkChg>
        <pc:inkChg chg="del">
          <ac:chgData name="Fiona Summers" userId="S::fiona.summers@ssaihq.com::f23b180f-057b-4b38-9171-08414302f650" providerId="AD" clId="Web-{E5F3CB40-8E28-41F4-9043-CDB914119E33}" dt="2023-03-02T16:35:58.483" v="1207"/>
          <ac:inkMkLst>
            <pc:docMk/>
            <pc:sldMk cId="2581314153" sldId="409"/>
            <ac:inkMk id="40" creationId="{96A59E36-04AF-B86C-3D7F-02619248E748}"/>
          </ac:inkMkLst>
        </pc:inkChg>
        <pc:inkChg chg="del">
          <ac:chgData name="Fiona Summers" userId="S::fiona.summers@ssaihq.com::f23b180f-057b-4b38-9171-08414302f650" providerId="AD" clId="Web-{E5F3CB40-8E28-41F4-9043-CDB914119E33}" dt="2023-03-02T16:35:58.483" v="1206"/>
          <ac:inkMkLst>
            <pc:docMk/>
            <pc:sldMk cId="2581314153" sldId="409"/>
            <ac:inkMk id="41" creationId="{93E85049-D00F-0DCB-B81C-2FCDF37EF939}"/>
          </ac:inkMkLst>
        </pc:inkChg>
        <pc:inkChg chg="del">
          <ac:chgData name="Fiona Summers" userId="S::fiona.summers@ssaihq.com::f23b180f-057b-4b38-9171-08414302f650" providerId="AD" clId="Web-{E5F3CB40-8E28-41F4-9043-CDB914119E33}" dt="2023-03-02T16:35:58.483" v="1205"/>
          <ac:inkMkLst>
            <pc:docMk/>
            <pc:sldMk cId="2581314153" sldId="409"/>
            <ac:inkMk id="42" creationId="{147F2AA5-E7B6-5B61-B211-2CADC6169F22}"/>
          </ac:inkMkLst>
        </pc:inkChg>
        <pc:inkChg chg="del">
          <ac:chgData name="Fiona Summers" userId="S::fiona.summers@ssaihq.com::f23b180f-057b-4b38-9171-08414302f650" providerId="AD" clId="Web-{E5F3CB40-8E28-41F4-9043-CDB914119E33}" dt="2023-03-02T16:35:58.483" v="1204"/>
          <ac:inkMkLst>
            <pc:docMk/>
            <pc:sldMk cId="2581314153" sldId="409"/>
            <ac:inkMk id="43" creationId="{D0264BF4-4981-0DFE-FB9D-D61A5F883A6D}"/>
          </ac:inkMkLst>
        </pc:inkChg>
        <pc:inkChg chg="del">
          <ac:chgData name="Fiona Summers" userId="S::fiona.summers@ssaihq.com::f23b180f-057b-4b38-9171-08414302f650" providerId="AD" clId="Web-{E5F3CB40-8E28-41F4-9043-CDB914119E33}" dt="2023-03-02T16:35:58.483" v="1203"/>
          <ac:inkMkLst>
            <pc:docMk/>
            <pc:sldMk cId="2581314153" sldId="409"/>
            <ac:inkMk id="44" creationId="{BDA80E97-A722-87CE-1230-7A8CD0283BE2}"/>
          </ac:inkMkLst>
        </pc:inkChg>
        <pc:inkChg chg="del">
          <ac:chgData name="Fiona Summers" userId="S::fiona.summers@ssaihq.com::f23b180f-057b-4b38-9171-08414302f650" providerId="AD" clId="Web-{E5F3CB40-8E28-41F4-9043-CDB914119E33}" dt="2023-03-02T16:35:58.483" v="1202"/>
          <ac:inkMkLst>
            <pc:docMk/>
            <pc:sldMk cId="2581314153" sldId="409"/>
            <ac:inkMk id="45" creationId="{52CD80DB-9FC2-8640-AE3C-C6E049323562}"/>
          </ac:inkMkLst>
        </pc:inkChg>
        <pc:inkChg chg="del">
          <ac:chgData name="Fiona Summers" userId="S::fiona.summers@ssaihq.com::f23b180f-057b-4b38-9171-08414302f650" providerId="AD" clId="Web-{E5F3CB40-8E28-41F4-9043-CDB914119E33}" dt="2023-03-02T16:35:58.483" v="1201"/>
          <ac:inkMkLst>
            <pc:docMk/>
            <pc:sldMk cId="2581314153" sldId="409"/>
            <ac:inkMk id="46" creationId="{544B9F24-F161-7821-A16D-D027EA5C3193}"/>
          </ac:inkMkLst>
        </pc:inkChg>
        <pc:inkChg chg="del">
          <ac:chgData name="Fiona Summers" userId="S::fiona.summers@ssaihq.com::f23b180f-057b-4b38-9171-08414302f650" providerId="AD" clId="Web-{E5F3CB40-8E28-41F4-9043-CDB914119E33}" dt="2023-03-02T16:35:58.483" v="1200"/>
          <ac:inkMkLst>
            <pc:docMk/>
            <pc:sldMk cId="2581314153" sldId="409"/>
            <ac:inkMk id="47" creationId="{FC210D74-A24E-F2A3-F226-80C00B06A889}"/>
          </ac:inkMkLst>
        </pc:inkChg>
        <pc:inkChg chg="del">
          <ac:chgData name="Fiona Summers" userId="S::fiona.summers@ssaihq.com::f23b180f-057b-4b38-9171-08414302f650" providerId="AD" clId="Web-{E5F3CB40-8E28-41F4-9043-CDB914119E33}" dt="2023-03-02T16:35:58.483" v="1199"/>
          <ac:inkMkLst>
            <pc:docMk/>
            <pc:sldMk cId="2581314153" sldId="409"/>
            <ac:inkMk id="48" creationId="{AF372169-2645-60BE-F94C-1E06C488CC9E}"/>
          </ac:inkMkLst>
        </pc:inkChg>
        <pc:inkChg chg="del">
          <ac:chgData name="Fiona Summers" userId="S::fiona.summers@ssaihq.com::f23b180f-057b-4b38-9171-08414302f650" providerId="AD" clId="Web-{E5F3CB40-8E28-41F4-9043-CDB914119E33}" dt="2023-03-02T16:35:58.483" v="1198"/>
          <ac:inkMkLst>
            <pc:docMk/>
            <pc:sldMk cId="2581314153" sldId="409"/>
            <ac:inkMk id="49" creationId="{C5B259EA-170E-E001-DF24-F000BB5B6D9E}"/>
          </ac:inkMkLst>
        </pc:inkChg>
        <pc:inkChg chg="del">
          <ac:chgData name="Fiona Summers" userId="S::fiona.summers@ssaihq.com::f23b180f-057b-4b38-9171-08414302f650" providerId="AD" clId="Web-{E5F3CB40-8E28-41F4-9043-CDB914119E33}" dt="2023-03-02T16:35:58.483" v="1197"/>
          <ac:inkMkLst>
            <pc:docMk/>
            <pc:sldMk cId="2581314153" sldId="409"/>
            <ac:inkMk id="50" creationId="{BDE00416-1831-5D72-CD72-4D8F25CF9D31}"/>
          </ac:inkMkLst>
        </pc:inkChg>
        <pc:inkChg chg="del">
          <ac:chgData name="Fiona Summers" userId="S::fiona.summers@ssaihq.com::f23b180f-057b-4b38-9171-08414302f650" providerId="AD" clId="Web-{E5F3CB40-8E28-41F4-9043-CDB914119E33}" dt="2023-03-02T16:35:58.483" v="1196"/>
          <ac:inkMkLst>
            <pc:docMk/>
            <pc:sldMk cId="2581314153" sldId="409"/>
            <ac:inkMk id="51" creationId="{5C1373C3-890E-A22D-1D24-8DE330E3C731}"/>
          </ac:inkMkLst>
        </pc:inkChg>
        <pc:inkChg chg="del">
          <ac:chgData name="Fiona Summers" userId="S::fiona.summers@ssaihq.com::f23b180f-057b-4b38-9171-08414302f650" providerId="AD" clId="Web-{E5F3CB40-8E28-41F4-9043-CDB914119E33}" dt="2023-03-02T16:35:58.483" v="1195"/>
          <ac:inkMkLst>
            <pc:docMk/>
            <pc:sldMk cId="2581314153" sldId="409"/>
            <ac:inkMk id="52" creationId="{687FB045-C41C-0B6B-99EE-04DB31C68114}"/>
          </ac:inkMkLst>
        </pc:inkChg>
        <pc:inkChg chg="del">
          <ac:chgData name="Fiona Summers" userId="S::fiona.summers@ssaihq.com::f23b180f-057b-4b38-9171-08414302f650" providerId="AD" clId="Web-{E5F3CB40-8E28-41F4-9043-CDB914119E33}" dt="2023-03-02T16:35:58.483" v="1194"/>
          <ac:inkMkLst>
            <pc:docMk/>
            <pc:sldMk cId="2581314153" sldId="409"/>
            <ac:inkMk id="53" creationId="{C4884FB1-1D5F-E555-F628-591C80BA3A94}"/>
          </ac:inkMkLst>
        </pc:inkChg>
        <pc:inkChg chg="del">
          <ac:chgData name="Fiona Summers" userId="S::fiona.summers@ssaihq.com::f23b180f-057b-4b38-9171-08414302f650" providerId="AD" clId="Web-{E5F3CB40-8E28-41F4-9043-CDB914119E33}" dt="2023-03-02T16:35:58.483" v="1193"/>
          <ac:inkMkLst>
            <pc:docMk/>
            <pc:sldMk cId="2581314153" sldId="409"/>
            <ac:inkMk id="54" creationId="{5480ED49-E975-1620-9810-0A4422136CD3}"/>
          </ac:inkMkLst>
        </pc:inkChg>
        <pc:inkChg chg="del">
          <ac:chgData name="Fiona Summers" userId="S::fiona.summers@ssaihq.com::f23b180f-057b-4b38-9171-08414302f650" providerId="AD" clId="Web-{E5F3CB40-8E28-41F4-9043-CDB914119E33}" dt="2023-03-02T16:35:58.483" v="1192"/>
          <ac:inkMkLst>
            <pc:docMk/>
            <pc:sldMk cId="2581314153" sldId="409"/>
            <ac:inkMk id="55" creationId="{A3AD72BA-A8E4-6BFC-2417-6F95C4F77274}"/>
          </ac:inkMkLst>
        </pc:inkChg>
        <pc:inkChg chg="del">
          <ac:chgData name="Fiona Summers" userId="S::fiona.summers@ssaihq.com::f23b180f-057b-4b38-9171-08414302f650" providerId="AD" clId="Web-{E5F3CB40-8E28-41F4-9043-CDB914119E33}" dt="2023-03-02T16:35:58.483" v="1191"/>
          <ac:inkMkLst>
            <pc:docMk/>
            <pc:sldMk cId="2581314153" sldId="409"/>
            <ac:inkMk id="56" creationId="{7855CD21-ED17-F541-E1D7-40D71F1A802A}"/>
          </ac:inkMkLst>
        </pc:inkChg>
        <pc:inkChg chg="del">
          <ac:chgData name="Fiona Summers" userId="S::fiona.summers@ssaihq.com::f23b180f-057b-4b38-9171-08414302f650" providerId="AD" clId="Web-{E5F3CB40-8E28-41F4-9043-CDB914119E33}" dt="2023-03-02T16:35:58.483" v="1190"/>
          <ac:inkMkLst>
            <pc:docMk/>
            <pc:sldMk cId="2581314153" sldId="409"/>
            <ac:inkMk id="57" creationId="{E2464F8A-DB92-6214-E40C-645543D94CC0}"/>
          </ac:inkMkLst>
        </pc:inkChg>
        <pc:inkChg chg="del">
          <ac:chgData name="Fiona Summers" userId="S::fiona.summers@ssaihq.com::f23b180f-057b-4b38-9171-08414302f650" providerId="AD" clId="Web-{E5F3CB40-8E28-41F4-9043-CDB914119E33}" dt="2023-03-02T16:35:58.483" v="1189"/>
          <ac:inkMkLst>
            <pc:docMk/>
            <pc:sldMk cId="2581314153" sldId="409"/>
            <ac:inkMk id="58" creationId="{40236D87-DDA7-0C3E-487C-F827EAB8276D}"/>
          </ac:inkMkLst>
        </pc:inkChg>
        <pc:inkChg chg="del">
          <ac:chgData name="Fiona Summers" userId="S::fiona.summers@ssaihq.com::f23b180f-057b-4b38-9171-08414302f650" providerId="AD" clId="Web-{E5F3CB40-8E28-41F4-9043-CDB914119E33}" dt="2023-03-02T16:35:58.483" v="1188"/>
          <ac:inkMkLst>
            <pc:docMk/>
            <pc:sldMk cId="2581314153" sldId="409"/>
            <ac:inkMk id="59" creationId="{BE4AEC74-F726-F2EF-DC23-BDE8ADEF7E88}"/>
          </ac:inkMkLst>
        </pc:inkChg>
        <pc:inkChg chg="del">
          <ac:chgData name="Fiona Summers" userId="S::fiona.summers@ssaihq.com::f23b180f-057b-4b38-9171-08414302f650" providerId="AD" clId="Web-{E5F3CB40-8E28-41F4-9043-CDB914119E33}" dt="2023-03-02T16:35:58.483" v="1187"/>
          <ac:inkMkLst>
            <pc:docMk/>
            <pc:sldMk cId="2581314153" sldId="409"/>
            <ac:inkMk id="60" creationId="{158C7A5B-2ED1-7C92-4C94-89E1AB5393F4}"/>
          </ac:inkMkLst>
        </pc:inkChg>
        <pc:inkChg chg="del">
          <ac:chgData name="Fiona Summers" userId="S::fiona.summers@ssaihq.com::f23b180f-057b-4b38-9171-08414302f650" providerId="AD" clId="Web-{E5F3CB40-8E28-41F4-9043-CDB914119E33}" dt="2023-03-02T16:35:58.483" v="1186"/>
          <ac:inkMkLst>
            <pc:docMk/>
            <pc:sldMk cId="2581314153" sldId="409"/>
            <ac:inkMk id="61" creationId="{DA37A1DF-8445-0492-3910-832FFE1C5DB6}"/>
          </ac:inkMkLst>
        </pc:inkChg>
        <pc:inkChg chg="del">
          <ac:chgData name="Fiona Summers" userId="S::fiona.summers@ssaihq.com::f23b180f-057b-4b38-9171-08414302f650" providerId="AD" clId="Web-{E5F3CB40-8E28-41F4-9043-CDB914119E33}" dt="2023-03-02T16:35:58.483" v="1185"/>
          <ac:inkMkLst>
            <pc:docMk/>
            <pc:sldMk cId="2581314153" sldId="409"/>
            <ac:inkMk id="62" creationId="{C6AAB8C8-88D2-AB9B-5648-A048D11A67B4}"/>
          </ac:inkMkLst>
        </pc:inkChg>
        <pc:inkChg chg="del">
          <ac:chgData name="Fiona Summers" userId="S::fiona.summers@ssaihq.com::f23b180f-057b-4b38-9171-08414302f650" providerId="AD" clId="Web-{E5F3CB40-8E28-41F4-9043-CDB914119E33}" dt="2023-03-02T16:35:58.483" v="1184"/>
          <ac:inkMkLst>
            <pc:docMk/>
            <pc:sldMk cId="2581314153" sldId="409"/>
            <ac:inkMk id="63" creationId="{E5417803-AF4D-96A6-F063-B0F3C36B8A40}"/>
          </ac:inkMkLst>
        </pc:inkChg>
        <pc:inkChg chg="del">
          <ac:chgData name="Fiona Summers" userId="S::fiona.summers@ssaihq.com::f23b180f-057b-4b38-9171-08414302f650" providerId="AD" clId="Web-{E5F3CB40-8E28-41F4-9043-CDB914119E33}" dt="2023-03-02T16:35:58.483" v="1183"/>
          <ac:inkMkLst>
            <pc:docMk/>
            <pc:sldMk cId="2581314153" sldId="409"/>
            <ac:inkMk id="73" creationId="{0233C577-3A37-7AA7-E3D2-32BB16C1891B}"/>
          </ac:inkMkLst>
        </pc:inkChg>
        <pc:inkChg chg="del">
          <ac:chgData name="Fiona Summers" userId="S::fiona.summers@ssaihq.com::f23b180f-057b-4b38-9171-08414302f650" providerId="AD" clId="Web-{E5F3CB40-8E28-41F4-9043-CDB914119E33}" dt="2023-03-02T16:35:58.483" v="1182"/>
          <ac:inkMkLst>
            <pc:docMk/>
            <pc:sldMk cId="2581314153" sldId="409"/>
            <ac:inkMk id="74" creationId="{3FFA9849-83FC-9185-5CFB-AA3AF0E95FD0}"/>
          </ac:inkMkLst>
        </pc:inkChg>
        <pc:inkChg chg="del">
          <ac:chgData name="Fiona Summers" userId="S::fiona.summers@ssaihq.com::f23b180f-057b-4b38-9171-08414302f650" providerId="AD" clId="Web-{E5F3CB40-8E28-41F4-9043-CDB914119E33}" dt="2023-03-02T16:35:58.483" v="1181"/>
          <ac:inkMkLst>
            <pc:docMk/>
            <pc:sldMk cId="2581314153" sldId="409"/>
            <ac:inkMk id="75" creationId="{81D3B812-8EB2-C629-683B-91EAD1F7B77B}"/>
          </ac:inkMkLst>
        </pc:inkChg>
        <pc:inkChg chg="del">
          <ac:chgData name="Fiona Summers" userId="S::fiona.summers@ssaihq.com::f23b180f-057b-4b38-9171-08414302f650" providerId="AD" clId="Web-{E5F3CB40-8E28-41F4-9043-CDB914119E33}" dt="2023-03-02T16:35:58.483" v="1180"/>
          <ac:inkMkLst>
            <pc:docMk/>
            <pc:sldMk cId="2581314153" sldId="409"/>
            <ac:inkMk id="76" creationId="{86C5584E-2EE8-F7F6-645E-669C73C8D839}"/>
          </ac:inkMkLst>
        </pc:inkChg>
        <pc:inkChg chg="del">
          <ac:chgData name="Fiona Summers" userId="S::fiona.summers@ssaihq.com::f23b180f-057b-4b38-9171-08414302f650" providerId="AD" clId="Web-{E5F3CB40-8E28-41F4-9043-CDB914119E33}" dt="2023-03-02T16:35:58.483" v="1179"/>
          <ac:inkMkLst>
            <pc:docMk/>
            <pc:sldMk cId="2581314153" sldId="409"/>
            <ac:inkMk id="77" creationId="{9CD2B222-9E79-3A9C-7255-E4E1E26A1076}"/>
          </ac:inkMkLst>
        </pc:inkChg>
        <pc:inkChg chg="del">
          <ac:chgData name="Fiona Summers" userId="S::fiona.summers@ssaihq.com::f23b180f-057b-4b38-9171-08414302f650" providerId="AD" clId="Web-{E5F3CB40-8E28-41F4-9043-CDB914119E33}" dt="2023-03-02T16:35:58.483" v="1178"/>
          <ac:inkMkLst>
            <pc:docMk/>
            <pc:sldMk cId="2581314153" sldId="409"/>
            <ac:inkMk id="78" creationId="{CB44A37B-B157-E1D1-CA31-F6DC1F65B213}"/>
          </ac:inkMkLst>
        </pc:inkChg>
        <pc:inkChg chg="del">
          <ac:chgData name="Fiona Summers" userId="S::fiona.summers@ssaihq.com::f23b180f-057b-4b38-9171-08414302f650" providerId="AD" clId="Web-{E5F3CB40-8E28-41F4-9043-CDB914119E33}" dt="2023-03-02T16:35:58.468" v="1177"/>
          <ac:inkMkLst>
            <pc:docMk/>
            <pc:sldMk cId="2581314153" sldId="409"/>
            <ac:inkMk id="79" creationId="{F9224F4D-07FB-80DA-B41F-F741CC6E67A5}"/>
          </ac:inkMkLst>
        </pc:inkChg>
        <pc:inkChg chg="del">
          <ac:chgData name="Fiona Summers" userId="S::fiona.summers@ssaihq.com::f23b180f-057b-4b38-9171-08414302f650" providerId="AD" clId="Web-{E5F3CB40-8E28-41F4-9043-CDB914119E33}" dt="2023-03-02T16:35:58.468" v="1176"/>
          <ac:inkMkLst>
            <pc:docMk/>
            <pc:sldMk cId="2581314153" sldId="409"/>
            <ac:inkMk id="80" creationId="{1A7211D2-A444-BC87-DA10-08A6D3AD0288}"/>
          </ac:inkMkLst>
        </pc:inkChg>
        <pc:inkChg chg="del">
          <ac:chgData name="Fiona Summers" userId="S::fiona.summers@ssaihq.com::f23b180f-057b-4b38-9171-08414302f650" providerId="AD" clId="Web-{E5F3CB40-8E28-41F4-9043-CDB914119E33}" dt="2023-03-02T16:35:58.468" v="1175"/>
          <ac:inkMkLst>
            <pc:docMk/>
            <pc:sldMk cId="2581314153" sldId="409"/>
            <ac:inkMk id="81" creationId="{30CCC8A1-F792-312F-01A8-6C8C8A10985B}"/>
          </ac:inkMkLst>
        </pc:inkChg>
        <pc:inkChg chg="del">
          <ac:chgData name="Fiona Summers" userId="S::fiona.summers@ssaihq.com::f23b180f-057b-4b38-9171-08414302f650" providerId="AD" clId="Web-{E5F3CB40-8E28-41F4-9043-CDB914119E33}" dt="2023-03-02T16:35:58.468" v="1174"/>
          <ac:inkMkLst>
            <pc:docMk/>
            <pc:sldMk cId="2581314153" sldId="409"/>
            <ac:inkMk id="82" creationId="{95F9F364-A2D7-2620-8517-023027DA5D03}"/>
          </ac:inkMkLst>
        </pc:inkChg>
        <pc:inkChg chg="del">
          <ac:chgData name="Fiona Summers" userId="S::fiona.summers@ssaihq.com::f23b180f-057b-4b38-9171-08414302f650" providerId="AD" clId="Web-{E5F3CB40-8E28-41F4-9043-CDB914119E33}" dt="2023-03-02T16:36:03.671" v="1244"/>
          <ac:inkMkLst>
            <pc:docMk/>
            <pc:sldMk cId="2581314153" sldId="409"/>
            <ac:inkMk id="83" creationId="{A366E18D-2C19-3339-344D-81EE42A1E95D}"/>
          </ac:inkMkLst>
        </pc:inkChg>
        <pc:inkChg chg="del">
          <ac:chgData name="Fiona Summers" userId="S::fiona.summers@ssaihq.com::f23b180f-057b-4b38-9171-08414302f650" providerId="AD" clId="Web-{E5F3CB40-8E28-41F4-9043-CDB914119E33}" dt="2023-03-02T16:35:58.468" v="1173"/>
          <ac:inkMkLst>
            <pc:docMk/>
            <pc:sldMk cId="2581314153" sldId="409"/>
            <ac:inkMk id="84" creationId="{5213425B-0D46-2CE3-4995-379111A931DA}"/>
          </ac:inkMkLst>
        </pc:inkChg>
        <pc:inkChg chg="del">
          <ac:chgData name="Fiona Summers" userId="S::fiona.summers@ssaihq.com::f23b180f-057b-4b38-9171-08414302f650" providerId="AD" clId="Web-{E5F3CB40-8E28-41F4-9043-CDB914119E33}" dt="2023-03-02T16:35:58.468" v="1172"/>
          <ac:inkMkLst>
            <pc:docMk/>
            <pc:sldMk cId="2581314153" sldId="409"/>
            <ac:inkMk id="85" creationId="{94A6A317-282D-3474-8F5D-90514F87F9B5}"/>
          </ac:inkMkLst>
        </pc:inkChg>
        <pc:inkChg chg="del">
          <ac:chgData name="Fiona Summers" userId="S::fiona.summers@ssaihq.com::f23b180f-057b-4b38-9171-08414302f650" providerId="AD" clId="Web-{E5F3CB40-8E28-41F4-9043-CDB914119E33}" dt="2023-03-02T16:35:58.468" v="1171"/>
          <ac:inkMkLst>
            <pc:docMk/>
            <pc:sldMk cId="2581314153" sldId="409"/>
            <ac:inkMk id="86" creationId="{CBC93A0B-B8F8-9B7A-BF9F-285B8E891651}"/>
          </ac:inkMkLst>
        </pc:inkChg>
        <pc:inkChg chg="del">
          <ac:chgData name="Fiona Summers" userId="S::fiona.summers@ssaihq.com::f23b180f-057b-4b38-9171-08414302f650" providerId="AD" clId="Web-{E5F3CB40-8E28-41F4-9043-CDB914119E33}" dt="2023-03-02T16:35:58.468" v="1170"/>
          <ac:inkMkLst>
            <pc:docMk/>
            <pc:sldMk cId="2581314153" sldId="409"/>
            <ac:inkMk id="87" creationId="{FB540431-4DD1-6FA7-5848-F18EBA59ABC8}"/>
          </ac:inkMkLst>
        </pc:inkChg>
        <pc:inkChg chg="del">
          <ac:chgData name="Fiona Summers" userId="S::fiona.summers@ssaihq.com::f23b180f-057b-4b38-9171-08414302f650" providerId="AD" clId="Web-{E5F3CB40-8E28-41F4-9043-CDB914119E33}" dt="2023-03-02T16:35:58.468" v="1169"/>
          <ac:inkMkLst>
            <pc:docMk/>
            <pc:sldMk cId="2581314153" sldId="409"/>
            <ac:inkMk id="88" creationId="{63341BA3-B004-6E07-8A2A-4E4C8708C722}"/>
          </ac:inkMkLst>
        </pc:inkChg>
        <pc:inkChg chg="del">
          <ac:chgData name="Fiona Summers" userId="S::fiona.summers@ssaihq.com::f23b180f-057b-4b38-9171-08414302f650" providerId="AD" clId="Web-{E5F3CB40-8E28-41F4-9043-CDB914119E33}" dt="2023-03-02T16:35:58.468" v="1168"/>
          <ac:inkMkLst>
            <pc:docMk/>
            <pc:sldMk cId="2581314153" sldId="409"/>
            <ac:inkMk id="89" creationId="{2EA71F00-D0F0-FFE1-CE63-47304369BE64}"/>
          </ac:inkMkLst>
        </pc:inkChg>
        <pc:inkChg chg="del">
          <ac:chgData name="Fiona Summers" userId="S::fiona.summers@ssaihq.com::f23b180f-057b-4b38-9171-08414302f650" providerId="AD" clId="Web-{E5F3CB40-8E28-41F4-9043-CDB914119E33}" dt="2023-03-02T16:35:58.468" v="1167"/>
          <ac:inkMkLst>
            <pc:docMk/>
            <pc:sldMk cId="2581314153" sldId="409"/>
            <ac:inkMk id="90" creationId="{B1929836-EA2B-D0F7-F0B3-2682085300EA}"/>
          </ac:inkMkLst>
        </pc:inkChg>
        <pc:inkChg chg="del">
          <ac:chgData name="Fiona Summers" userId="S::fiona.summers@ssaihq.com::f23b180f-057b-4b38-9171-08414302f650" providerId="AD" clId="Web-{E5F3CB40-8E28-41F4-9043-CDB914119E33}" dt="2023-03-02T16:35:58.468" v="1166"/>
          <ac:inkMkLst>
            <pc:docMk/>
            <pc:sldMk cId="2581314153" sldId="409"/>
            <ac:inkMk id="91" creationId="{034F29F4-A384-8FD1-269D-CD45D4B71E42}"/>
          </ac:inkMkLst>
        </pc:inkChg>
        <pc:inkChg chg="del">
          <ac:chgData name="Fiona Summers" userId="S::fiona.summers@ssaihq.com::f23b180f-057b-4b38-9171-08414302f650" providerId="AD" clId="Web-{E5F3CB40-8E28-41F4-9043-CDB914119E33}" dt="2023-03-02T16:35:58.468" v="1165"/>
          <ac:inkMkLst>
            <pc:docMk/>
            <pc:sldMk cId="2581314153" sldId="409"/>
            <ac:inkMk id="92" creationId="{FA8B6E14-CB0B-3FDC-61C0-4B5812EDD00E}"/>
          </ac:inkMkLst>
        </pc:inkChg>
        <pc:inkChg chg="del">
          <ac:chgData name="Fiona Summers" userId="S::fiona.summers@ssaihq.com::f23b180f-057b-4b38-9171-08414302f650" providerId="AD" clId="Web-{E5F3CB40-8E28-41F4-9043-CDB914119E33}" dt="2023-03-02T16:35:58.468" v="1164"/>
          <ac:inkMkLst>
            <pc:docMk/>
            <pc:sldMk cId="2581314153" sldId="409"/>
            <ac:inkMk id="93" creationId="{B64873BE-5BE8-7C57-1B1A-9C2BDCB86D7A}"/>
          </ac:inkMkLst>
        </pc:inkChg>
        <pc:inkChg chg="del">
          <ac:chgData name="Fiona Summers" userId="S::fiona.summers@ssaihq.com::f23b180f-057b-4b38-9171-08414302f650" providerId="AD" clId="Web-{E5F3CB40-8E28-41F4-9043-CDB914119E33}" dt="2023-03-02T16:35:58.468" v="1163"/>
          <ac:inkMkLst>
            <pc:docMk/>
            <pc:sldMk cId="2581314153" sldId="409"/>
            <ac:inkMk id="94" creationId="{3D059224-DCE6-9357-A12C-039DA0E342ED}"/>
          </ac:inkMkLst>
        </pc:inkChg>
        <pc:inkChg chg="del">
          <ac:chgData name="Fiona Summers" userId="S::fiona.summers@ssaihq.com::f23b180f-057b-4b38-9171-08414302f650" providerId="AD" clId="Web-{E5F3CB40-8E28-41F4-9043-CDB914119E33}" dt="2023-03-02T16:35:58.468" v="1162"/>
          <ac:inkMkLst>
            <pc:docMk/>
            <pc:sldMk cId="2581314153" sldId="409"/>
            <ac:inkMk id="95" creationId="{F2A30EB5-ED53-E034-0900-69FF0E7AF645}"/>
          </ac:inkMkLst>
        </pc:inkChg>
        <pc:inkChg chg="del">
          <ac:chgData name="Fiona Summers" userId="S::fiona.summers@ssaihq.com::f23b180f-057b-4b38-9171-08414302f650" providerId="AD" clId="Web-{E5F3CB40-8E28-41F4-9043-CDB914119E33}" dt="2023-03-02T16:35:58.468" v="1161"/>
          <ac:inkMkLst>
            <pc:docMk/>
            <pc:sldMk cId="2581314153" sldId="409"/>
            <ac:inkMk id="96" creationId="{CC1DB05D-E0D0-008E-81AC-20EBF5334B0F}"/>
          </ac:inkMkLst>
        </pc:inkChg>
        <pc:inkChg chg="del">
          <ac:chgData name="Fiona Summers" userId="S::fiona.summers@ssaihq.com::f23b180f-057b-4b38-9171-08414302f650" providerId="AD" clId="Web-{E5F3CB40-8E28-41F4-9043-CDB914119E33}" dt="2023-03-02T16:35:58.468" v="1160"/>
          <ac:inkMkLst>
            <pc:docMk/>
            <pc:sldMk cId="2581314153" sldId="409"/>
            <ac:inkMk id="97" creationId="{B693782C-A956-412C-F388-021C5CB98379}"/>
          </ac:inkMkLst>
        </pc:inkChg>
        <pc:inkChg chg="del">
          <ac:chgData name="Fiona Summers" userId="S::fiona.summers@ssaihq.com::f23b180f-057b-4b38-9171-08414302f650" providerId="AD" clId="Web-{E5F3CB40-8E28-41F4-9043-CDB914119E33}" dt="2023-03-02T16:35:58.468" v="1159"/>
          <ac:inkMkLst>
            <pc:docMk/>
            <pc:sldMk cId="2581314153" sldId="409"/>
            <ac:inkMk id="98" creationId="{B2D00117-F48D-75DC-5CFA-1B1520E7CC25}"/>
          </ac:inkMkLst>
        </pc:inkChg>
        <pc:inkChg chg="del">
          <ac:chgData name="Fiona Summers" userId="S::fiona.summers@ssaihq.com::f23b180f-057b-4b38-9171-08414302f650" providerId="AD" clId="Web-{E5F3CB40-8E28-41F4-9043-CDB914119E33}" dt="2023-03-02T16:35:58.468" v="1158"/>
          <ac:inkMkLst>
            <pc:docMk/>
            <pc:sldMk cId="2581314153" sldId="409"/>
            <ac:inkMk id="99" creationId="{EA3EE37F-D46E-3418-A0F7-CA4A22390EE7}"/>
          </ac:inkMkLst>
        </pc:inkChg>
        <pc:inkChg chg="del">
          <ac:chgData name="Fiona Summers" userId="S::fiona.summers@ssaihq.com::f23b180f-057b-4b38-9171-08414302f650" providerId="AD" clId="Web-{E5F3CB40-8E28-41F4-9043-CDB914119E33}" dt="2023-03-02T16:35:58.468" v="1157"/>
          <ac:inkMkLst>
            <pc:docMk/>
            <pc:sldMk cId="2581314153" sldId="409"/>
            <ac:inkMk id="100" creationId="{6EB67B40-75DE-C25C-A6E7-D32B81874638}"/>
          </ac:inkMkLst>
        </pc:inkChg>
        <pc:inkChg chg="del">
          <ac:chgData name="Fiona Summers" userId="S::fiona.summers@ssaihq.com::f23b180f-057b-4b38-9171-08414302f650" providerId="AD" clId="Web-{E5F3CB40-8E28-41F4-9043-CDB914119E33}" dt="2023-03-02T16:35:58.468" v="1156"/>
          <ac:inkMkLst>
            <pc:docMk/>
            <pc:sldMk cId="2581314153" sldId="409"/>
            <ac:inkMk id="101" creationId="{47A4AC17-A507-AB9D-A6F3-987605E01D24}"/>
          </ac:inkMkLst>
        </pc:inkChg>
        <pc:inkChg chg="del">
          <ac:chgData name="Fiona Summers" userId="S::fiona.summers@ssaihq.com::f23b180f-057b-4b38-9171-08414302f650" providerId="AD" clId="Web-{E5F3CB40-8E28-41F4-9043-CDB914119E33}" dt="2023-03-02T16:35:58.468" v="1155"/>
          <ac:inkMkLst>
            <pc:docMk/>
            <pc:sldMk cId="2581314153" sldId="409"/>
            <ac:inkMk id="102" creationId="{86EA7559-5F1D-A2B4-A8A9-6573A7AFAB8E}"/>
          </ac:inkMkLst>
        </pc:inkChg>
        <pc:inkChg chg="del">
          <ac:chgData name="Fiona Summers" userId="S::fiona.summers@ssaihq.com::f23b180f-057b-4b38-9171-08414302f650" providerId="AD" clId="Web-{E5F3CB40-8E28-41F4-9043-CDB914119E33}" dt="2023-03-02T16:35:58.468" v="1154"/>
          <ac:inkMkLst>
            <pc:docMk/>
            <pc:sldMk cId="2581314153" sldId="409"/>
            <ac:inkMk id="103" creationId="{E087911F-5626-49DE-7BB4-2ED93D43DFD8}"/>
          </ac:inkMkLst>
        </pc:inkChg>
        <pc:inkChg chg="del">
          <ac:chgData name="Fiona Summers" userId="S::fiona.summers@ssaihq.com::f23b180f-057b-4b38-9171-08414302f650" providerId="AD" clId="Web-{E5F3CB40-8E28-41F4-9043-CDB914119E33}" dt="2023-03-02T16:35:58.468" v="1153"/>
          <ac:inkMkLst>
            <pc:docMk/>
            <pc:sldMk cId="2581314153" sldId="409"/>
            <ac:inkMk id="104" creationId="{21B47219-CB4C-B8F7-7B91-010096544751}"/>
          </ac:inkMkLst>
        </pc:inkChg>
        <pc:inkChg chg="del">
          <ac:chgData name="Fiona Summers" userId="S::fiona.summers@ssaihq.com::f23b180f-057b-4b38-9171-08414302f650" providerId="AD" clId="Web-{E5F3CB40-8E28-41F4-9043-CDB914119E33}" dt="2023-03-02T16:35:58.468" v="1152"/>
          <ac:inkMkLst>
            <pc:docMk/>
            <pc:sldMk cId="2581314153" sldId="409"/>
            <ac:inkMk id="105" creationId="{705556EC-526D-3E9F-E3B1-2F09822DB129}"/>
          </ac:inkMkLst>
        </pc:inkChg>
        <pc:inkChg chg="del">
          <ac:chgData name="Fiona Summers" userId="S::fiona.summers@ssaihq.com::f23b180f-057b-4b38-9171-08414302f650" providerId="AD" clId="Web-{E5F3CB40-8E28-41F4-9043-CDB914119E33}" dt="2023-03-02T16:35:58.468" v="1151"/>
          <ac:inkMkLst>
            <pc:docMk/>
            <pc:sldMk cId="2581314153" sldId="409"/>
            <ac:inkMk id="106" creationId="{8AF419AA-BD51-A084-9FFB-7422FB02D0BB}"/>
          </ac:inkMkLst>
        </pc:inkChg>
        <pc:inkChg chg="del">
          <ac:chgData name="Fiona Summers" userId="S::fiona.summers@ssaihq.com::f23b180f-057b-4b38-9171-08414302f650" providerId="AD" clId="Web-{E5F3CB40-8E28-41F4-9043-CDB914119E33}" dt="2023-03-02T16:35:58.468" v="1150"/>
          <ac:inkMkLst>
            <pc:docMk/>
            <pc:sldMk cId="2581314153" sldId="409"/>
            <ac:inkMk id="107" creationId="{C2B7FFAA-5CDA-30DA-2A14-95B056994EA7}"/>
          </ac:inkMkLst>
        </pc:inkChg>
        <pc:inkChg chg="del">
          <ac:chgData name="Fiona Summers" userId="S::fiona.summers@ssaihq.com::f23b180f-057b-4b38-9171-08414302f650" providerId="AD" clId="Web-{E5F3CB40-8E28-41F4-9043-CDB914119E33}" dt="2023-03-02T16:35:58.468" v="1149"/>
          <ac:inkMkLst>
            <pc:docMk/>
            <pc:sldMk cId="2581314153" sldId="409"/>
            <ac:inkMk id="108" creationId="{754CC0E3-33F3-2657-C497-30A6B4E9B3E3}"/>
          </ac:inkMkLst>
        </pc:inkChg>
        <pc:inkChg chg="del">
          <ac:chgData name="Fiona Summers" userId="S::fiona.summers@ssaihq.com::f23b180f-057b-4b38-9171-08414302f650" providerId="AD" clId="Web-{E5F3CB40-8E28-41F4-9043-CDB914119E33}" dt="2023-03-02T16:35:58.468" v="1148"/>
          <ac:inkMkLst>
            <pc:docMk/>
            <pc:sldMk cId="2581314153" sldId="409"/>
            <ac:inkMk id="109" creationId="{9833DE9E-5641-951F-551F-B8D3A04E2F2F}"/>
          </ac:inkMkLst>
        </pc:inkChg>
        <pc:inkChg chg="del">
          <ac:chgData name="Fiona Summers" userId="S::fiona.summers@ssaihq.com::f23b180f-057b-4b38-9171-08414302f650" providerId="AD" clId="Web-{E5F3CB40-8E28-41F4-9043-CDB914119E33}" dt="2023-03-02T16:35:58.468" v="1147"/>
          <ac:inkMkLst>
            <pc:docMk/>
            <pc:sldMk cId="2581314153" sldId="409"/>
            <ac:inkMk id="110" creationId="{DE55C587-B408-874C-B49F-DC5918AC2DC0}"/>
          </ac:inkMkLst>
        </pc:inkChg>
        <pc:inkChg chg="del">
          <ac:chgData name="Fiona Summers" userId="S::fiona.summers@ssaihq.com::f23b180f-057b-4b38-9171-08414302f650" providerId="AD" clId="Web-{E5F3CB40-8E28-41F4-9043-CDB914119E33}" dt="2023-03-02T16:35:58.468" v="1146"/>
          <ac:inkMkLst>
            <pc:docMk/>
            <pc:sldMk cId="2581314153" sldId="409"/>
            <ac:inkMk id="111" creationId="{BC158C28-7E0D-F9E6-60C4-B28A59599AA9}"/>
          </ac:inkMkLst>
        </pc:inkChg>
        <pc:inkChg chg="del">
          <ac:chgData name="Fiona Summers" userId="S::fiona.summers@ssaihq.com::f23b180f-057b-4b38-9171-08414302f650" providerId="AD" clId="Web-{E5F3CB40-8E28-41F4-9043-CDB914119E33}" dt="2023-03-02T16:35:58.452" v="1145"/>
          <ac:inkMkLst>
            <pc:docMk/>
            <pc:sldMk cId="2581314153" sldId="409"/>
            <ac:inkMk id="112" creationId="{32C92229-4137-B992-296A-178BC0E3EBDB}"/>
          </ac:inkMkLst>
        </pc:inkChg>
        <pc:inkChg chg="del">
          <ac:chgData name="Fiona Summers" userId="S::fiona.summers@ssaihq.com::f23b180f-057b-4b38-9171-08414302f650" providerId="AD" clId="Web-{E5F3CB40-8E28-41F4-9043-CDB914119E33}" dt="2023-03-02T16:35:58.452" v="1144"/>
          <ac:inkMkLst>
            <pc:docMk/>
            <pc:sldMk cId="2581314153" sldId="409"/>
            <ac:inkMk id="113" creationId="{5E870799-2807-49EE-6A30-B83143834682}"/>
          </ac:inkMkLst>
        </pc:inkChg>
        <pc:inkChg chg="del">
          <ac:chgData name="Fiona Summers" userId="S::fiona.summers@ssaihq.com::f23b180f-057b-4b38-9171-08414302f650" providerId="AD" clId="Web-{E5F3CB40-8E28-41F4-9043-CDB914119E33}" dt="2023-03-02T16:35:58.452" v="1143"/>
          <ac:inkMkLst>
            <pc:docMk/>
            <pc:sldMk cId="2581314153" sldId="409"/>
            <ac:inkMk id="114" creationId="{A5ABDA60-9B6B-C747-5147-ACDF2CDDF342}"/>
          </ac:inkMkLst>
        </pc:inkChg>
        <pc:inkChg chg="del">
          <ac:chgData name="Fiona Summers" userId="S::fiona.summers@ssaihq.com::f23b180f-057b-4b38-9171-08414302f650" providerId="AD" clId="Web-{E5F3CB40-8E28-41F4-9043-CDB914119E33}" dt="2023-03-02T16:35:58.452" v="1142"/>
          <ac:inkMkLst>
            <pc:docMk/>
            <pc:sldMk cId="2581314153" sldId="409"/>
            <ac:inkMk id="115" creationId="{CE38CA9C-608C-E01B-C568-0D0F188F0DA9}"/>
          </ac:inkMkLst>
        </pc:inkChg>
        <pc:inkChg chg="del">
          <ac:chgData name="Fiona Summers" userId="S::fiona.summers@ssaihq.com::f23b180f-057b-4b38-9171-08414302f650" providerId="AD" clId="Web-{E5F3CB40-8E28-41F4-9043-CDB914119E33}" dt="2023-03-02T16:35:58.452" v="1141"/>
          <ac:inkMkLst>
            <pc:docMk/>
            <pc:sldMk cId="2581314153" sldId="409"/>
            <ac:inkMk id="116" creationId="{8971A357-FCAD-000C-9DBB-CB78A4741C72}"/>
          </ac:inkMkLst>
        </pc:inkChg>
        <pc:inkChg chg="del">
          <ac:chgData name="Fiona Summers" userId="S::fiona.summers@ssaihq.com::f23b180f-057b-4b38-9171-08414302f650" providerId="AD" clId="Web-{E5F3CB40-8E28-41F4-9043-CDB914119E33}" dt="2023-03-02T16:35:58.452" v="1140"/>
          <ac:inkMkLst>
            <pc:docMk/>
            <pc:sldMk cId="2581314153" sldId="409"/>
            <ac:inkMk id="117" creationId="{8C56C149-17EC-F210-1D52-A58F68B7E8EF}"/>
          </ac:inkMkLst>
        </pc:inkChg>
        <pc:inkChg chg="del">
          <ac:chgData name="Fiona Summers" userId="S::fiona.summers@ssaihq.com::f23b180f-057b-4b38-9171-08414302f650" providerId="AD" clId="Web-{E5F3CB40-8E28-41F4-9043-CDB914119E33}" dt="2023-03-02T16:35:58.452" v="1139"/>
          <ac:inkMkLst>
            <pc:docMk/>
            <pc:sldMk cId="2581314153" sldId="409"/>
            <ac:inkMk id="118" creationId="{D688B57F-9727-89AD-E3A0-E627EBCD45E9}"/>
          </ac:inkMkLst>
        </pc:inkChg>
        <pc:inkChg chg="del">
          <ac:chgData name="Fiona Summers" userId="S::fiona.summers@ssaihq.com::f23b180f-057b-4b38-9171-08414302f650" providerId="AD" clId="Web-{E5F3CB40-8E28-41F4-9043-CDB914119E33}" dt="2023-03-02T16:35:58.452" v="1138"/>
          <ac:inkMkLst>
            <pc:docMk/>
            <pc:sldMk cId="2581314153" sldId="409"/>
            <ac:inkMk id="119" creationId="{1D6BE0DE-3AD6-7270-1054-885769F66FCE}"/>
          </ac:inkMkLst>
        </pc:inkChg>
        <pc:inkChg chg="del">
          <ac:chgData name="Fiona Summers" userId="S::fiona.summers@ssaihq.com::f23b180f-057b-4b38-9171-08414302f650" providerId="AD" clId="Web-{E5F3CB40-8E28-41F4-9043-CDB914119E33}" dt="2023-03-02T16:35:58.452" v="1137"/>
          <ac:inkMkLst>
            <pc:docMk/>
            <pc:sldMk cId="2581314153" sldId="409"/>
            <ac:inkMk id="120" creationId="{3AB14913-3B60-913F-5837-63173E9905DC}"/>
          </ac:inkMkLst>
        </pc:inkChg>
        <pc:inkChg chg="del">
          <ac:chgData name="Fiona Summers" userId="S::fiona.summers@ssaihq.com::f23b180f-057b-4b38-9171-08414302f650" providerId="AD" clId="Web-{E5F3CB40-8E28-41F4-9043-CDB914119E33}" dt="2023-03-02T16:35:58.452" v="1136"/>
          <ac:inkMkLst>
            <pc:docMk/>
            <pc:sldMk cId="2581314153" sldId="409"/>
            <ac:inkMk id="121" creationId="{D6A0487A-427E-5CAD-05F8-43672FFB9A2A}"/>
          </ac:inkMkLst>
        </pc:inkChg>
        <pc:inkChg chg="del">
          <ac:chgData name="Fiona Summers" userId="S::fiona.summers@ssaihq.com::f23b180f-057b-4b38-9171-08414302f650" providerId="AD" clId="Web-{E5F3CB40-8E28-41F4-9043-CDB914119E33}" dt="2023-03-02T16:35:58.452" v="1135"/>
          <ac:inkMkLst>
            <pc:docMk/>
            <pc:sldMk cId="2581314153" sldId="409"/>
            <ac:inkMk id="122" creationId="{E586A173-5F14-EB15-3D58-B7A398533F9E}"/>
          </ac:inkMkLst>
        </pc:inkChg>
        <pc:inkChg chg="del">
          <ac:chgData name="Fiona Summers" userId="S::fiona.summers@ssaihq.com::f23b180f-057b-4b38-9171-08414302f650" providerId="AD" clId="Web-{E5F3CB40-8E28-41F4-9043-CDB914119E33}" dt="2023-03-02T16:35:58.452" v="1134"/>
          <ac:inkMkLst>
            <pc:docMk/>
            <pc:sldMk cId="2581314153" sldId="409"/>
            <ac:inkMk id="123" creationId="{02F20691-BBAA-683D-3BA4-3AC1FEE340DB}"/>
          </ac:inkMkLst>
        </pc:inkChg>
        <pc:inkChg chg="del">
          <ac:chgData name="Fiona Summers" userId="S::fiona.summers@ssaihq.com::f23b180f-057b-4b38-9171-08414302f650" providerId="AD" clId="Web-{E5F3CB40-8E28-41F4-9043-CDB914119E33}" dt="2023-03-02T16:35:58.452" v="1133"/>
          <ac:inkMkLst>
            <pc:docMk/>
            <pc:sldMk cId="2581314153" sldId="409"/>
            <ac:inkMk id="124" creationId="{89236A16-9169-B2B5-2769-FF4C413DC810}"/>
          </ac:inkMkLst>
        </pc:inkChg>
        <pc:inkChg chg="del">
          <ac:chgData name="Fiona Summers" userId="S::fiona.summers@ssaihq.com::f23b180f-057b-4b38-9171-08414302f650" providerId="AD" clId="Web-{E5F3CB40-8E28-41F4-9043-CDB914119E33}" dt="2023-03-02T16:35:58.452" v="1132"/>
          <ac:inkMkLst>
            <pc:docMk/>
            <pc:sldMk cId="2581314153" sldId="409"/>
            <ac:inkMk id="125" creationId="{EA0B42BA-B7BA-B782-4B63-4123AFC0B907}"/>
          </ac:inkMkLst>
        </pc:inkChg>
        <pc:inkChg chg="del">
          <ac:chgData name="Fiona Summers" userId="S::fiona.summers@ssaihq.com::f23b180f-057b-4b38-9171-08414302f650" providerId="AD" clId="Web-{E5F3CB40-8E28-41F4-9043-CDB914119E33}" dt="2023-03-02T16:35:58.452" v="1131"/>
          <ac:inkMkLst>
            <pc:docMk/>
            <pc:sldMk cId="2581314153" sldId="409"/>
            <ac:inkMk id="126" creationId="{2FE5E5BB-E853-CE02-F29A-1A331AD5CA9C}"/>
          </ac:inkMkLst>
        </pc:inkChg>
        <pc:inkChg chg="del">
          <ac:chgData name="Fiona Summers" userId="S::fiona.summers@ssaihq.com::f23b180f-057b-4b38-9171-08414302f650" providerId="AD" clId="Web-{E5F3CB40-8E28-41F4-9043-CDB914119E33}" dt="2023-03-02T16:35:58.452" v="1130"/>
          <ac:inkMkLst>
            <pc:docMk/>
            <pc:sldMk cId="2581314153" sldId="409"/>
            <ac:inkMk id="127" creationId="{FFFE1B23-B3C9-2980-9422-BAEA06576126}"/>
          </ac:inkMkLst>
        </pc:inkChg>
        <pc:inkChg chg="del">
          <ac:chgData name="Fiona Summers" userId="S::fiona.summers@ssaihq.com::f23b180f-057b-4b38-9171-08414302f650" providerId="AD" clId="Web-{E5F3CB40-8E28-41F4-9043-CDB914119E33}" dt="2023-03-02T16:35:58.452" v="1129"/>
          <ac:inkMkLst>
            <pc:docMk/>
            <pc:sldMk cId="2581314153" sldId="409"/>
            <ac:inkMk id="128" creationId="{DEE04A1D-071A-EAA3-CE30-CCBD3BC8288B}"/>
          </ac:inkMkLst>
        </pc:inkChg>
      </pc:sldChg>
      <pc:sldChg chg="addSp delSp modSp new ord">
        <pc:chgData name="Fiona Summers" userId="S::fiona.summers@ssaihq.com::f23b180f-057b-4b38-9171-08414302f650" providerId="AD" clId="Web-{E5F3CB40-8E28-41F4-9043-CDB914119E33}" dt="2023-03-02T17:59:17.452" v="2193"/>
        <pc:sldMkLst>
          <pc:docMk/>
          <pc:sldMk cId="3524728272" sldId="410"/>
        </pc:sldMkLst>
        <pc:spChg chg="add del mod">
          <ac:chgData name="Fiona Summers" userId="S::fiona.summers@ssaihq.com::f23b180f-057b-4b38-9171-08414302f650" providerId="AD" clId="Web-{E5F3CB40-8E28-41F4-9043-CDB914119E33}" dt="2023-03-02T17:59:17.452" v="2193"/>
          <ac:spMkLst>
            <pc:docMk/>
            <pc:sldMk cId="3524728272" sldId="410"/>
            <ac:spMk id="3" creationId="{7616A467-3B3C-7DD1-E384-75D2B24E3BAF}"/>
          </ac:spMkLst>
        </pc:spChg>
        <pc:grpChg chg="add del">
          <ac:chgData name="Fiona Summers" userId="S::fiona.summers@ssaihq.com::f23b180f-057b-4b38-9171-08414302f650" providerId="AD" clId="Web-{E5F3CB40-8E28-41F4-9043-CDB914119E33}" dt="2023-03-02T16:50:20.687" v="1427"/>
          <ac:grpSpMkLst>
            <pc:docMk/>
            <pc:sldMk cId="3524728272" sldId="410"/>
            <ac:grpSpMk id="10" creationId="{83C5F321-0879-5AB4-FFD5-EE9C1A434D7A}"/>
          </ac:grpSpMkLst>
        </pc:grpChg>
        <pc:grpChg chg="add">
          <ac:chgData name="Fiona Summers" userId="S::fiona.summers@ssaihq.com::f23b180f-057b-4b38-9171-08414302f650" providerId="AD" clId="Web-{E5F3CB40-8E28-41F4-9043-CDB914119E33}" dt="2023-03-02T16:51:10.375" v="1428"/>
          <ac:grpSpMkLst>
            <pc:docMk/>
            <pc:sldMk cId="3524728272" sldId="410"/>
            <ac:grpSpMk id="17" creationId="{6FF1F46C-F08D-44AC-6A21-D2287886C371}"/>
          </ac:grpSpMkLst>
        </pc:grpChg>
        <pc:grpChg chg="add">
          <ac:chgData name="Fiona Summers" userId="S::fiona.summers@ssaihq.com::f23b180f-057b-4b38-9171-08414302f650" providerId="AD" clId="Web-{E5F3CB40-8E28-41F4-9043-CDB914119E33}" dt="2023-03-02T16:51:34.751" v="1430"/>
          <ac:grpSpMkLst>
            <pc:docMk/>
            <pc:sldMk cId="3524728272" sldId="410"/>
            <ac:grpSpMk id="22" creationId="{228C0948-BAE4-C4A8-7E95-3EBB470B35CA}"/>
          </ac:grpSpMkLst>
        </pc:grpChg>
      </pc:sldChg>
      <pc:sldChg chg="addSp delSp modSp add replId modNotes">
        <pc:chgData name="Fiona Summers" userId="S::fiona.summers@ssaihq.com::f23b180f-057b-4b38-9171-08414302f650" providerId="AD" clId="Web-{E5F3CB40-8E28-41F4-9043-CDB914119E33}" dt="2023-03-02T17:52:55.320" v="2160" actId="1076"/>
        <pc:sldMkLst>
          <pc:docMk/>
          <pc:sldMk cId="3096272772" sldId="411"/>
        </pc:sldMkLst>
        <pc:spChg chg="mod">
          <ac:chgData name="Fiona Summers" userId="S::fiona.summers@ssaihq.com::f23b180f-057b-4b38-9171-08414302f650" providerId="AD" clId="Web-{E5F3CB40-8E28-41F4-9043-CDB914119E33}" dt="2023-03-02T17:09:40.943" v="1453"/>
          <ac:spMkLst>
            <pc:docMk/>
            <pc:sldMk cId="3096272772" sldId="411"/>
            <ac:spMk id="1227" creationId="{1C0BEA86-62F8-F0C1-2089-FDE844A06E8E}"/>
          </ac:spMkLst>
        </pc:spChg>
        <pc:spChg chg="mod ord topLvl">
          <ac:chgData name="Fiona Summers" userId="S::fiona.summers@ssaihq.com::f23b180f-057b-4b38-9171-08414302f650" providerId="AD" clId="Web-{E5F3CB40-8E28-41F4-9043-CDB914119E33}" dt="2023-03-02T17:38:06.319" v="2040" actId="1076"/>
          <ac:spMkLst>
            <pc:docMk/>
            <pc:sldMk cId="3096272772" sldId="411"/>
            <ac:spMk id="1240" creationId="{67ABA0BB-7863-48B6-E92B-7E282DB4D491}"/>
          </ac:spMkLst>
        </pc:spChg>
        <pc:spChg chg="add mod ord">
          <ac:chgData name="Fiona Summers" userId="S::fiona.summers@ssaihq.com::f23b180f-057b-4b38-9171-08414302f650" providerId="AD" clId="Web-{E5F3CB40-8E28-41F4-9043-CDB914119E33}" dt="2023-03-02T17:52:10.850" v="2154"/>
          <ac:spMkLst>
            <pc:docMk/>
            <pc:sldMk cId="3096272772" sldId="411"/>
            <ac:spMk id="1253" creationId="{4DCDC39C-F2FC-F258-2B34-72E3F2E9901A}"/>
          </ac:spMkLst>
        </pc:spChg>
        <pc:spChg chg="add mod ord">
          <ac:chgData name="Fiona Summers" userId="S::fiona.summers@ssaihq.com::f23b180f-057b-4b38-9171-08414302f650" providerId="AD" clId="Web-{E5F3CB40-8E28-41F4-9043-CDB914119E33}" dt="2023-03-02T17:38:57.679" v="2051"/>
          <ac:spMkLst>
            <pc:docMk/>
            <pc:sldMk cId="3096272772" sldId="411"/>
            <ac:spMk id="1281" creationId="{4314E1E5-52F5-FB58-5E88-DB26B4B86E69}"/>
          </ac:spMkLst>
        </pc:spChg>
        <pc:grpChg chg="add del">
          <ac:chgData name="Fiona Summers" userId="S::fiona.summers@ssaihq.com::f23b180f-057b-4b38-9171-08414302f650" providerId="AD" clId="Web-{E5F3CB40-8E28-41F4-9043-CDB914119E33}" dt="2023-03-02T17:37:31.771" v="2034"/>
          <ac:grpSpMkLst>
            <pc:docMk/>
            <pc:sldMk cId="3096272772" sldId="411"/>
            <ac:grpSpMk id="1243" creationId="{7AB99809-DE4F-538E-4DB6-56B23F75FB71}"/>
          </ac:grpSpMkLst>
        </pc:grpChg>
        <pc:graphicFrameChg chg="mod modGraphic">
          <ac:chgData name="Fiona Summers" userId="S::fiona.summers@ssaihq.com::f23b180f-057b-4b38-9171-08414302f650" providerId="AD" clId="Web-{E5F3CB40-8E28-41F4-9043-CDB914119E33}" dt="2023-03-02T17:39:40.539" v="2054" actId="1076"/>
          <ac:graphicFrameMkLst>
            <pc:docMk/>
            <pc:sldMk cId="3096272772" sldId="411"/>
            <ac:graphicFrameMk id="15" creationId="{7C56DAB7-E1FF-0E37-212C-02E7695EAFB7}"/>
          </ac:graphicFrameMkLst>
        </pc:graphicFrameChg>
        <pc:picChg chg="mod">
          <ac:chgData name="Fiona Summers" userId="S::fiona.summers@ssaihq.com::f23b180f-057b-4b38-9171-08414302f650" providerId="AD" clId="Web-{E5F3CB40-8E28-41F4-9043-CDB914119E33}" dt="2023-03-02T17:39:15.351" v="2053" actId="1076"/>
          <ac:picMkLst>
            <pc:docMk/>
            <pc:sldMk cId="3096272772" sldId="411"/>
            <ac:picMk id="1238" creationId="{D2885B15-2D47-7C1B-B5CB-6119D44FD30B}"/>
          </ac:picMkLst>
        </pc:picChg>
        <pc:picChg chg="mod">
          <ac:chgData name="Fiona Summers" userId="S::fiona.summers@ssaihq.com::f23b180f-057b-4b38-9171-08414302f650" providerId="AD" clId="Web-{E5F3CB40-8E28-41F4-9043-CDB914119E33}" dt="2023-03-02T17:08:49.426" v="1448" actId="1076"/>
          <ac:picMkLst>
            <pc:docMk/>
            <pc:sldMk cId="3096272772" sldId="411"/>
            <ac:picMk id="1239" creationId="{4BA9BD6C-F692-B951-1F36-FA9700685069}"/>
          </ac:picMkLst>
        </pc:picChg>
        <pc:picChg chg="del topLvl">
          <ac:chgData name="Fiona Summers" userId="S::fiona.summers@ssaihq.com::f23b180f-057b-4b38-9171-08414302f650" providerId="AD" clId="Web-{E5F3CB40-8E28-41F4-9043-CDB914119E33}" dt="2023-03-02T17:37:31.771" v="2034"/>
          <ac:picMkLst>
            <pc:docMk/>
            <pc:sldMk cId="3096272772" sldId="411"/>
            <ac:picMk id="1241" creationId="{FBFA442C-4833-B9CE-0F01-03E402481DCA}"/>
          </ac:picMkLst>
        </pc:picChg>
        <pc:picChg chg="mod">
          <ac:chgData name="Fiona Summers" userId="S::fiona.summers@ssaihq.com::f23b180f-057b-4b38-9171-08414302f650" providerId="AD" clId="Web-{E5F3CB40-8E28-41F4-9043-CDB914119E33}" dt="2023-03-02T17:52:55.320" v="2160" actId="1076"/>
          <ac:picMkLst>
            <pc:docMk/>
            <pc:sldMk cId="3096272772" sldId="411"/>
            <ac:picMk id="1242" creationId="{B614F127-BD83-C6C5-9BB3-4A49EFCAE711}"/>
          </ac:picMkLst>
        </pc:picChg>
      </pc:sldChg>
      <pc:sldChg chg="addSp delSp modSp add replId modNotes">
        <pc:chgData name="Fiona Summers" userId="S::fiona.summers@ssaihq.com::f23b180f-057b-4b38-9171-08414302f650" providerId="AD" clId="Web-{E5F3CB40-8E28-41F4-9043-CDB914119E33}" dt="2023-03-02T19:16:17.257" v="2314"/>
        <pc:sldMkLst>
          <pc:docMk/>
          <pc:sldMk cId="114742637" sldId="412"/>
        </pc:sldMkLst>
        <pc:spChg chg="del mod">
          <ac:chgData name="Fiona Summers" userId="S::fiona.summers@ssaihq.com::f23b180f-057b-4b38-9171-08414302f650" providerId="AD" clId="Web-{E5F3CB40-8E28-41F4-9043-CDB914119E33}" dt="2023-03-02T17:40:21.446" v="2057"/>
          <ac:spMkLst>
            <pc:docMk/>
            <pc:sldMk cId="114742637" sldId="412"/>
            <ac:spMk id="2" creationId="{F43BDBA5-43D3-06A5-508A-DC6E72FC48A3}"/>
          </ac:spMkLst>
        </pc:spChg>
        <pc:spChg chg="mod">
          <ac:chgData name="Fiona Summers" userId="S::fiona.summers@ssaihq.com::f23b180f-057b-4b38-9171-08414302f650" providerId="AD" clId="Web-{E5F3CB40-8E28-41F4-9043-CDB914119E33}" dt="2023-03-02T17:59:42.234" v="2198" actId="1076"/>
          <ac:spMkLst>
            <pc:docMk/>
            <pc:sldMk cId="114742637" sldId="412"/>
            <ac:spMk id="3" creationId="{40681368-788D-9575-93B0-EFB819E71EED}"/>
          </ac:spMkLst>
        </pc:spChg>
        <pc:spChg chg="add del mod">
          <ac:chgData name="Fiona Summers" userId="S::fiona.summers@ssaihq.com::f23b180f-057b-4b38-9171-08414302f650" providerId="AD" clId="Web-{E5F3CB40-8E28-41F4-9043-CDB914119E33}" dt="2023-03-02T17:36:38.911" v="2032"/>
          <ac:spMkLst>
            <pc:docMk/>
            <pc:sldMk cId="114742637" sldId="412"/>
            <ac:spMk id="1070" creationId="{EBE4EFC2-BC20-9404-BAEF-EEAC6923896C}"/>
          </ac:spMkLst>
        </pc:spChg>
        <pc:spChg chg="add del mod">
          <ac:chgData name="Fiona Summers" userId="S::fiona.summers@ssaihq.com::f23b180f-057b-4b38-9171-08414302f650" providerId="AD" clId="Web-{E5F3CB40-8E28-41F4-9043-CDB914119E33}" dt="2023-03-02T17:36:37.301" v="2031"/>
          <ac:spMkLst>
            <pc:docMk/>
            <pc:sldMk cId="114742637" sldId="412"/>
            <ac:spMk id="1071" creationId="{BF6C193A-A827-1B52-4E47-89FE2C5645F2}"/>
          </ac:spMkLst>
        </pc:spChg>
        <pc:spChg chg="add del mod">
          <ac:chgData name="Fiona Summers" userId="S::fiona.summers@ssaihq.com::f23b180f-057b-4b38-9171-08414302f650" providerId="AD" clId="Web-{E5F3CB40-8E28-41F4-9043-CDB914119E33}" dt="2023-03-02T17:36:34.505" v="2029"/>
          <ac:spMkLst>
            <pc:docMk/>
            <pc:sldMk cId="114742637" sldId="412"/>
            <ac:spMk id="1072" creationId="{71EABC67-EB72-7FDD-8EEB-3DCBD0F79B6E}"/>
          </ac:spMkLst>
        </pc:spChg>
        <pc:spChg chg="add del mod">
          <ac:chgData name="Fiona Summers" userId="S::fiona.summers@ssaihq.com::f23b180f-057b-4b38-9171-08414302f650" providerId="AD" clId="Web-{E5F3CB40-8E28-41F4-9043-CDB914119E33}" dt="2023-03-02T17:36:35.880" v="2030"/>
          <ac:spMkLst>
            <pc:docMk/>
            <pc:sldMk cId="114742637" sldId="412"/>
            <ac:spMk id="1073" creationId="{001925FE-8F7E-E81D-3405-92A73ABFDC7B}"/>
          </ac:spMkLst>
        </pc:spChg>
        <pc:spChg chg="add mod">
          <ac:chgData name="Fiona Summers" userId="S::fiona.summers@ssaihq.com::f23b180f-057b-4b38-9171-08414302f650" providerId="AD" clId="Web-{E5F3CB40-8E28-41F4-9043-CDB914119E33}" dt="2023-03-02T17:43:12.543" v="2081" actId="1076"/>
          <ac:spMkLst>
            <pc:docMk/>
            <pc:sldMk cId="114742637" sldId="412"/>
            <ac:spMk id="1096" creationId="{DF205C2A-E95B-5CBB-608E-491B655C22BC}"/>
          </ac:spMkLst>
        </pc:spChg>
        <pc:spChg chg="add mod">
          <ac:chgData name="Fiona Summers" userId="S::fiona.summers@ssaihq.com::f23b180f-057b-4b38-9171-08414302f650" providerId="AD" clId="Web-{E5F3CB40-8E28-41F4-9043-CDB914119E33}" dt="2023-03-02T17:47:11.017" v="2126" actId="1076"/>
          <ac:spMkLst>
            <pc:docMk/>
            <pc:sldMk cId="114742637" sldId="412"/>
            <ac:spMk id="1097" creationId="{00BDF48F-0204-0E4C-C5DC-B5DB64D1E721}"/>
          </ac:spMkLst>
        </pc:spChg>
        <pc:spChg chg="add mod">
          <ac:chgData name="Fiona Summers" userId="S::fiona.summers@ssaihq.com::f23b180f-057b-4b38-9171-08414302f650" providerId="AD" clId="Web-{E5F3CB40-8E28-41F4-9043-CDB914119E33}" dt="2023-03-02T17:46:18.703" v="2122" actId="1076"/>
          <ac:spMkLst>
            <pc:docMk/>
            <pc:sldMk cId="114742637" sldId="412"/>
            <ac:spMk id="1109" creationId="{48F27AA5-A5D3-9804-AE72-E356231CD7E8}"/>
          </ac:spMkLst>
        </pc:spChg>
        <pc:spChg chg="add mod">
          <ac:chgData name="Fiona Summers" userId="S::fiona.summers@ssaihq.com::f23b180f-057b-4b38-9171-08414302f650" providerId="AD" clId="Web-{E5F3CB40-8E28-41F4-9043-CDB914119E33}" dt="2023-03-02T19:16:17.257" v="2314"/>
          <ac:spMkLst>
            <pc:docMk/>
            <pc:sldMk cId="114742637" sldId="412"/>
            <ac:spMk id="1110" creationId="{589A2922-227F-0F0A-ECA8-13046F517C25}"/>
          </ac:spMkLst>
        </pc:spChg>
        <pc:graphicFrameChg chg="add del mod modGraphic">
          <ac:chgData name="Fiona Summers" userId="S::fiona.summers@ssaihq.com::f23b180f-057b-4b38-9171-08414302f650" providerId="AD" clId="Web-{E5F3CB40-8E28-41F4-9043-CDB914119E33}" dt="2023-03-02T17:19:29.610" v="1603"/>
          <ac:graphicFrameMkLst>
            <pc:docMk/>
            <pc:sldMk cId="114742637" sldId="412"/>
            <ac:graphicFrameMk id="14" creationId="{D5606BFB-C430-5EB1-D66A-4B6084476AC1}"/>
          </ac:graphicFrameMkLst>
        </pc:graphicFrameChg>
        <pc:graphicFrameChg chg="add del mod modGraphic">
          <ac:chgData name="Fiona Summers" userId="S::fiona.summers@ssaihq.com::f23b180f-057b-4b38-9171-08414302f650" providerId="AD" clId="Web-{E5F3CB40-8E28-41F4-9043-CDB914119E33}" dt="2023-03-02T17:33:27.329" v="1972"/>
          <ac:graphicFrameMkLst>
            <pc:docMk/>
            <pc:sldMk cId="114742637" sldId="412"/>
            <ac:graphicFrameMk id="471" creationId="{2E32F78D-7E30-5965-D985-A78AAEC8FFDD}"/>
          </ac:graphicFrameMkLst>
        </pc:graphicFrameChg>
        <pc:graphicFrameChg chg="add mod modGraphic">
          <ac:chgData name="Fiona Summers" userId="S::fiona.summers@ssaihq.com::f23b180f-057b-4b38-9171-08414302f650" providerId="AD" clId="Web-{E5F3CB40-8E28-41F4-9043-CDB914119E33}" dt="2023-03-02T17:43:02.402" v="2080" actId="1076"/>
          <ac:graphicFrameMkLst>
            <pc:docMk/>
            <pc:sldMk cId="114742637" sldId="412"/>
            <ac:graphicFrameMk id="922" creationId="{E886EB41-BCA8-D0A3-93EE-C1B9B9A37707}"/>
          </ac:graphicFrameMkLst>
        </pc:graphicFrameChg>
        <pc:picChg chg="add del">
          <ac:chgData name="Fiona Summers" userId="S::fiona.summers@ssaihq.com::f23b180f-057b-4b38-9171-08414302f650" providerId="AD" clId="Web-{E5F3CB40-8E28-41F4-9043-CDB914119E33}" dt="2023-03-02T17:45:30.249" v="2091"/>
          <ac:picMkLst>
            <pc:docMk/>
            <pc:sldMk cId="114742637" sldId="412"/>
            <ac:picMk id="1108" creationId="{CEEDDCAB-BBFB-7999-2C0F-09A3CA221F8C}"/>
          </ac:picMkLst>
        </pc:picChg>
        <pc:inkChg chg="del">
          <ac:chgData name="Fiona Summers" userId="S::fiona.summers@ssaihq.com::f23b180f-057b-4b38-9171-08414302f650" providerId="AD" clId="Web-{E5F3CB40-8E28-41F4-9043-CDB914119E33}" dt="2023-03-02T17:17:34.671" v="1563"/>
          <ac:inkMkLst>
            <pc:docMk/>
            <pc:sldMk cId="114742637" sldId="412"/>
            <ac:inkMk id="4" creationId="{FFF4A242-F515-79CA-CD5D-09AA58A9E4DF}"/>
          </ac:inkMkLst>
        </pc:inkChg>
        <pc:inkChg chg="del">
          <ac:chgData name="Fiona Summers" userId="S::fiona.summers@ssaihq.com::f23b180f-057b-4b38-9171-08414302f650" providerId="AD" clId="Web-{E5F3CB40-8E28-41F4-9043-CDB914119E33}" dt="2023-03-02T17:17:34.671" v="1562"/>
          <ac:inkMkLst>
            <pc:docMk/>
            <pc:sldMk cId="114742637" sldId="412"/>
            <ac:inkMk id="5" creationId="{261F2534-0790-5756-916B-FCE3839747A7}"/>
          </ac:inkMkLst>
        </pc:inkChg>
        <pc:inkChg chg="del">
          <ac:chgData name="Fiona Summers" userId="S::fiona.summers@ssaihq.com::f23b180f-057b-4b38-9171-08414302f650" providerId="AD" clId="Web-{E5F3CB40-8E28-41F4-9043-CDB914119E33}" dt="2023-03-02T17:17:34.671" v="1561"/>
          <ac:inkMkLst>
            <pc:docMk/>
            <pc:sldMk cId="114742637" sldId="412"/>
            <ac:inkMk id="6" creationId="{C4C1BD01-EAFD-7AF1-C34C-191DD15E79DC}"/>
          </ac:inkMkLst>
        </pc:inkChg>
        <pc:inkChg chg="del">
          <ac:chgData name="Fiona Summers" userId="S::fiona.summers@ssaihq.com::f23b180f-057b-4b38-9171-08414302f650" providerId="AD" clId="Web-{E5F3CB40-8E28-41F4-9043-CDB914119E33}" dt="2023-03-02T17:17:34.671" v="1560"/>
          <ac:inkMkLst>
            <pc:docMk/>
            <pc:sldMk cId="114742637" sldId="412"/>
            <ac:inkMk id="7" creationId="{9CF37C9E-CBEA-098F-93B1-AEA0F80D2D62}"/>
          </ac:inkMkLst>
        </pc:inkChg>
        <pc:inkChg chg="del">
          <ac:chgData name="Fiona Summers" userId="S::fiona.summers@ssaihq.com::f23b180f-057b-4b38-9171-08414302f650" providerId="AD" clId="Web-{E5F3CB40-8E28-41F4-9043-CDB914119E33}" dt="2023-03-02T17:17:34.671" v="1559"/>
          <ac:inkMkLst>
            <pc:docMk/>
            <pc:sldMk cId="114742637" sldId="412"/>
            <ac:inkMk id="8" creationId="{295991D3-0C44-0DC7-782A-403FD6ED2122}"/>
          </ac:inkMkLst>
        </pc:inkChg>
        <pc:inkChg chg="del">
          <ac:chgData name="Fiona Summers" userId="S::fiona.summers@ssaihq.com::f23b180f-057b-4b38-9171-08414302f650" providerId="AD" clId="Web-{E5F3CB40-8E28-41F4-9043-CDB914119E33}" dt="2023-03-02T17:17:34.671" v="1558"/>
          <ac:inkMkLst>
            <pc:docMk/>
            <pc:sldMk cId="114742637" sldId="412"/>
            <ac:inkMk id="9" creationId="{D4141825-C820-FEEF-2055-716D44A6292D}"/>
          </ac:inkMkLst>
        </pc:inkChg>
        <pc:inkChg chg="del">
          <ac:chgData name="Fiona Summers" userId="S::fiona.summers@ssaihq.com::f23b180f-057b-4b38-9171-08414302f650" providerId="AD" clId="Web-{E5F3CB40-8E28-41F4-9043-CDB914119E33}" dt="2023-03-02T17:17:37.608" v="1564"/>
          <ac:inkMkLst>
            <pc:docMk/>
            <pc:sldMk cId="114742637" sldId="412"/>
            <ac:inkMk id="10" creationId="{47A298A7-45E6-02D4-B2FA-1B517BF462DB}"/>
          </ac:inkMkLst>
        </pc:inkChg>
        <pc:inkChg chg="del">
          <ac:chgData name="Fiona Summers" userId="S::fiona.summers@ssaihq.com::f23b180f-057b-4b38-9171-08414302f650" providerId="AD" clId="Web-{E5F3CB40-8E28-41F4-9043-CDB914119E33}" dt="2023-03-02T17:17:34.671" v="1557"/>
          <ac:inkMkLst>
            <pc:docMk/>
            <pc:sldMk cId="114742637" sldId="412"/>
            <ac:inkMk id="11" creationId="{4D929872-8577-DD25-D745-D7A8EB723F65}"/>
          </ac:inkMkLst>
        </pc:inkChg>
        <pc:inkChg chg="del">
          <ac:chgData name="Fiona Summers" userId="S::fiona.summers@ssaihq.com::f23b180f-057b-4b38-9171-08414302f650" providerId="AD" clId="Web-{E5F3CB40-8E28-41F4-9043-CDB914119E33}" dt="2023-03-02T17:17:34.671" v="1556"/>
          <ac:inkMkLst>
            <pc:docMk/>
            <pc:sldMk cId="114742637" sldId="412"/>
            <ac:inkMk id="12" creationId="{812C6A8D-7F46-769D-9D1C-7687A34C38BE}"/>
          </ac:inkMkLst>
        </pc:inkChg>
        <pc:inkChg chg="del">
          <ac:chgData name="Fiona Summers" userId="S::fiona.summers@ssaihq.com::f23b180f-057b-4b38-9171-08414302f650" providerId="AD" clId="Web-{E5F3CB40-8E28-41F4-9043-CDB914119E33}" dt="2023-03-02T17:17:34.671" v="1555"/>
          <ac:inkMkLst>
            <pc:docMk/>
            <pc:sldMk cId="114742637" sldId="412"/>
            <ac:inkMk id="13" creationId="{3C25A0F2-9AB6-6B13-B3AD-A22F7F583AB2}"/>
          </ac:inkMkLst>
        </pc:inkChg>
        <pc:inkChg chg="del">
          <ac:chgData name="Fiona Summers" userId="S::fiona.summers@ssaihq.com::f23b180f-057b-4b38-9171-08414302f650" providerId="AD" clId="Web-{E5F3CB40-8E28-41F4-9043-CDB914119E33}" dt="2023-03-02T17:17:34.671" v="1554"/>
          <ac:inkMkLst>
            <pc:docMk/>
            <pc:sldMk cId="114742637" sldId="412"/>
            <ac:inkMk id="81" creationId="{0573E32E-D923-DF49-17A7-0F2D71022AC2}"/>
          </ac:inkMkLst>
        </pc:inkChg>
        <pc:inkChg chg="del">
          <ac:chgData name="Fiona Summers" userId="S::fiona.summers@ssaihq.com::f23b180f-057b-4b38-9171-08414302f650" providerId="AD" clId="Web-{E5F3CB40-8E28-41F4-9043-CDB914119E33}" dt="2023-03-02T17:17:34.671" v="1553"/>
          <ac:inkMkLst>
            <pc:docMk/>
            <pc:sldMk cId="114742637" sldId="412"/>
            <ac:inkMk id="82" creationId="{E4787B5B-468F-4E46-495C-232385DA028E}"/>
          </ac:inkMkLst>
        </pc:inkChg>
        <pc:inkChg chg="del">
          <ac:chgData name="Fiona Summers" userId="S::fiona.summers@ssaihq.com::f23b180f-057b-4b38-9171-08414302f650" providerId="AD" clId="Web-{E5F3CB40-8E28-41F4-9043-CDB914119E33}" dt="2023-03-02T17:17:34.671" v="1552"/>
          <ac:inkMkLst>
            <pc:docMk/>
            <pc:sldMk cId="114742637" sldId="412"/>
            <ac:inkMk id="83" creationId="{92163BAE-D73E-8BAD-730E-8F76C813FA48}"/>
          </ac:inkMkLst>
        </pc:inkChg>
        <pc:inkChg chg="del">
          <ac:chgData name="Fiona Summers" userId="S::fiona.summers@ssaihq.com::f23b180f-057b-4b38-9171-08414302f650" providerId="AD" clId="Web-{E5F3CB40-8E28-41F4-9043-CDB914119E33}" dt="2023-03-02T17:17:34.671" v="1551"/>
          <ac:inkMkLst>
            <pc:docMk/>
            <pc:sldMk cId="114742637" sldId="412"/>
            <ac:inkMk id="84" creationId="{A735B3BB-4800-3077-E893-326AB37DC21C}"/>
          </ac:inkMkLst>
        </pc:inkChg>
        <pc:inkChg chg="del">
          <ac:chgData name="Fiona Summers" userId="S::fiona.summers@ssaihq.com::f23b180f-057b-4b38-9171-08414302f650" providerId="AD" clId="Web-{E5F3CB40-8E28-41F4-9043-CDB914119E33}" dt="2023-03-02T17:17:34.671" v="1550"/>
          <ac:inkMkLst>
            <pc:docMk/>
            <pc:sldMk cId="114742637" sldId="412"/>
            <ac:inkMk id="85" creationId="{B2376501-16B6-2728-0DB5-9172AC97234C}"/>
          </ac:inkMkLst>
        </pc:inkChg>
        <pc:inkChg chg="del">
          <ac:chgData name="Fiona Summers" userId="S::fiona.summers@ssaihq.com::f23b180f-057b-4b38-9171-08414302f650" providerId="AD" clId="Web-{E5F3CB40-8E28-41F4-9043-CDB914119E33}" dt="2023-03-02T17:17:34.671" v="1549"/>
          <ac:inkMkLst>
            <pc:docMk/>
            <pc:sldMk cId="114742637" sldId="412"/>
            <ac:inkMk id="86" creationId="{2E12A81C-B705-0BD3-23EF-675403150BA5}"/>
          </ac:inkMkLst>
        </pc:inkChg>
        <pc:inkChg chg="del">
          <ac:chgData name="Fiona Summers" userId="S::fiona.summers@ssaihq.com::f23b180f-057b-4b38-9171-08414302f650" providerId="AD" clId="Web-{E5F3CB40-8E28-41F4-9043-CDB914119E33}" dt="2023-03-02T17:17:34.671" v="1548"/>
          <ac:inkMkLst>
            <pc:docMk/>
            <pc:sldMk cId="114742637" sldId="412"/>
            <ac:inkMk id="87" creationId="{3C0C6991-4309-6970-F0A5-13E54E3FF3E7}"/>
          </ac:inkMkLst>
        </pc:inkChg>
        <pc:inkChg chg="del">
          <ac:chgData name="Fiona Summers" userId="S::fiona.summers@ssaihq.com::f23b180f-057b-4b38-9171-08414302f650" providerId="AD" clId="Web-{E5F3CB40-8E28-41F4-9043-CDB914119E33}" dt="2023-03-02T17:17:34.671" v="1547"/>
          <ac:inkMkLst>
            <pc:docMk/>
            <pc:sldMk cId="114742637" sldId="412"/>
            <ac:inkMk id="88" creationId="{A75FC980-B7E9-5117-1BDD-E1631EA7ECE0}"/>
          </ac:inkMkLst>
        </pc:inkChg>
        <pc:inkChg chg="del">
          <ac:chgData name="Fiona Summers" userId="S::fiona.summers@ssaihq.com::f23b180f-057b-4b38-9171-08414302f650" providerId="AD" clId="Web-{E5F3CB40-8E28-41F4-9043-CDB914119E33}" dt="2023-03-02T17:17:34.671" v="1546"/>
          <ac:inkMkLst>
            <pc:docMk/>
            <pc:sldMk cId="114742637" sldId="412"/>
            <ac:inkMk id="89" creationId="{11580C56-6652-2E28-AA80-6A03AB6A7EFE}"/>
          </ac:inkMkLst>
        </pc:inkChg>
        <pc:inkChg chg="del">
          <ac:chgData name="Fiona Summers" userId="S::fiona.summers@ssaihq.com::f23b180f-057b-4b38-9171-08414302f650" providerId="AD" clId="Web-{E5F3CB40-8E28-41F4-9043-CDB914119E33}" dt="2023-03-02T17:17:34.671" v="1545"/>
          <ac:inkMkLst>
            <pc:docMk/>
            <pc:sldMk cId="114742637" sldId="412"/>
            <ac:inkMk id="90" creationId="{602C9C1C-62DF-A8EE-B133-7CA95FFF4380}"/>
          </ac:inkMkLst>
        </pc:inkChg>
        <pc:inkChg chg="del">
          <ac:chgData name="Fiona Summers" userId="S::fiona.summers@ssaihq.com::f23b180f-057b-4b38-9171-08414302f650" providerId="AD" clId="Web-{E5F3CB40-8E28-41F4-9043-CDB914119E33}" dt="2023-03-02T17:17:34.671" v="1544"/>
          <ac:inkMkLst>
            <pc:docMk/>
            <pc:sldMk cId="114742637" sldId="412"/>
            <ac:inkMk id="91" creationId="{36FB8FB7-622C-72DD-0FB4-2E8FB820BECC}"/>
          </ac:inkMkLst>
        </pc:inkChg>
        <pc:inkChg chg="del">
          <ac:chgData name="Fiona Summers" userId="S::fiona.summers@ssaihq.com::f23b180f-057b-4b38-9171-08414302f650" providerId="AD" clId="Web-{E5F3CB40-8E28-41F4-9043-CDB914119E33}" dt="2023-03-02T17:17:34.671" v="1543"/>
          <ac:inkMkLst>
            <pc:docMk/>
            <pc:sldMk cId="114742637" sldId="412"/>
            <ac:inkMk id="92" creationId="{FEB2EA36-AF9C-383E-1775-6BA242763935}"/>
          </ac:inkMkLst>
        </pc:inkChg>
        <pc:inkChg chg="del">
          <ac:chgData name="Fiona Summers" userId="S::fiona.summers@ssaihq.com::f23b180f-057b-4b38-9171-08414302f650" providerId="AD" clId="Web-{E5F3CB40-8E28-41F4-9043-CDB914119E33}" dt="2023-03-02T17:17:34.671" v="1542"/>
          <ac:inkMkLst>
            <pc:docMk/>
            <pc:sldMk cId="114742637" sldId="412"/>
            <ac:inkMk id="93" creationId="{2C015887-9143-807E-4AB3-72D49C8411BD}"/>
          </ac:inkMkLst>
        </pc:inkChg>
        <pc:inkChg chg="del">
          <ac:chgData name="Fiona Summers" userId="S::fiona.summers@ssaihq.com::f23b180f-057b-4b38-9171-08414302f650" providerId="AD" clId="Web-{E5F3CB40-8E28-41F4-9043-CDB914119E33}" dt="2023-03-02T17:17:34.671" v="1541"/>
          <ac:inkMkLst>
            <pc:docMk/>
            <pc:sldMk cId="114742637" sldId="412"/>
            <ac:inkMk id="94" creationId="{422BFF2C-22A5-D1BB-2035-704AC124CB2E}"/>
          </ac:inkMkLst>
        </pc:inkChg>
        <pc:inkChg chg="del">
          <ac:chgData name="Fiona Summers" userId="S::fiona.summers@ssaihq.com::f23b180f-057b-4b38-9171-08414302f650" providerId="AD" clId="Web-{E5F3CB40-8E28-41F4-9043-CDB914119E33}" dt="2023-03-02T17:17:34.671" v="1540"/>
          <ac:inkMkLst>
            <pc:docMk/>
            <pc:sldMk cId="114742637" sldId="412"/>
            <ac:inkMk id="95" creationId="{59B042D1-D852-8EDA-FF21-9A6D65C61DC9}"/>
          </ac:inkMkLst>
        </pc:inkChg>
        <pc:inkChg chg="del">
          <ac:chgData name="Fiona Summers" userId="S::fiona.summers@ssaihq.com::f23b180f-057b-4b38-9171-08414302f650" providerId="AD" clId="Web-{E5F3CB40-8E28-41F4-9043-CDB914119E33}" dt="2023-03-02T17:17:34.671" v="1539"/>
          <ac:inkMkLst>
            <pc:docMk/>
            <pc:sldMk cId="114742637" sldId="412"/>
            <ac:inkMk id="96" creationId="{273E1AB0-D9BF-377A-5BC0-43A6F93BAA3F}"/>
          </ac:inkMkLst>
        </pc:inkChg>
        <pc:inkChg chg="del">
          <ac:chgData name="Fiona Summers" userId="S::fiona.summers@ssaihq.com::f23b180f-057b-4b38-9171-08414302f650" providerId="AD" clId="Web-{E5F3CB40-8E28-41F4-9043-CDB914119E33}" dt="2023-03-02T17:17:34.671" v="1538"/>
          <ac:inkMkLst>
            <pc:docMk/>
            <pc:sldMk cId="114742637" sldId="412"/>
            <ac:inkMk id="97" creationId="{C562DDD7-21D1-E289-D790-6AEBBE9D1134}"/>
          </ac:inkMkLst>
        </pc:inkChg>
        <pc:inkChg chg="del">
          <ac:chgData name="Fiona Summers" userId="S::fiona.summers@ssaihq.com::f23b180f-057b-4b38-9171-08414302f650" providerId="AD" clId="Web-{E5F3CB40-8E28-41F4-9043-CDB914119E33}" dt="2023-03-02T17:17:34.671" v="1537"/>
          <ac:inkMkLst>
            <pc:docMk/>
            <pc:sldMk cId="114742637" sldId="412"/>
            <ac:inkMk id="98" creationId="{82441984-C012-C967-5BD1-2CBBBD94524A}"/>
          </ac:inkMkLst>
        </pc:inkChg>
        <pc:inkChg chg="del">
          <ac:chgData name="Fiona Summers" userId="S::fiona.summers@ssaihq.com::f23b180f-057b-4b38-9171-08414302f650" providerId="AD" clId="Web-{E5F3CB40-8E28-41F4-9043-CDB914119E33}" dt="2023-03-02T17:17:34.671" v="1536"/>
          <ac:inkMkLst>
            <pc:docMk/>
            <pc:sldMk cId="114742637" sldId="412"/>
            <ac:inkMk id="99" creationId="{2C242596-92B8-FD7A-FDAC-242BCBA9DBBA}"/>
          </ac:inkMkLst>
        </pc:inkChg>
        <pc:inkChg chg="del">
          <ac:chgData name="Fiona Summers" userId="S::fiona.summers@ssaihq.com::f23b180f-057b-4b38-9171-08414302f650" providerId="AD" clId="Web-{E5F3CB40-8E28-41F4-9043-CDB914119E33}" dt="2023-03-02T17:17:34.671" v="1535"/>
          <ac:inkMkLst>
            <pc:docMk/>
            <pc:sldMk cId="114742637" sldId="412"/>
            <ac:inkMk id="100" creationId="{5A3ECA8E-245D-BA74-E095-CCB145EC43EE}"/>
          </ac:inkMkLst>
        </pc:inkChg>
        <pc:inkChg chg="del">
          <ac:chgData name="Fiona Summers" userId="S::fiona.summers@ssaihq.com::f23b180f-057b-4b38-9171-08414302f650" providerId="AD" clId="Web-{E5F3CB40-8E28-41F4-9043-CDB914119E33}" dt="2023-03-02T17:17:34.671" v="1534"/>
          <ac:inkMkLst>
            <pc:docMk/>
            <pc:sldMk cId="114742637" sldId="412"/>
            <ac:inkMk id="101" creationId="{D2EAACB9-CC50-E659-D85E-668FC97F2AC7}"/>
          </ac:inkMkLst>
        </pc:inkChg>
        <pc:inkChg chg="del">
          <ac:chgData name="Fiona Summers" userId="S::fiona.summers@ssaihq.com::f23b180f-057b-4b38-9171-08414302f650" providerId="AD" clId="Web-{E5F3CB40-8E28-41F4-9043-CDB914119E33}" dt="2023-03-02T17:17:34.655" v="1533"/>
          <ac:inkMkLst>
            <pc:docMk/>
            <pc:sldMk cId="114742637" sldId="412"/>
            <ac:inkMk id="102" creationId="{CA3A90D0-DC48-7E1C-2BE5-C5EAB24CC9CA}"/>
          </ac:inkMkLst>
        </pc:inkChg>
        <pc:inkChg chg="del">
          <ac:chgData name="Fiona Summers" userId="S::fiona.summers@ssaihq.com::f23b180f-057b-4b38-9171-08414302f650" providerId="AD" clId="Web-{E5F3CB40-8E28-41F4-9043-CDB914119E33}" dt="2023-03-02T17:17:34.655" v="1532"/>
          <ac:inkMkLst>
            <pc:docMk/>
            <pc:sldMk cId="114742637" sldId="412"/>
            <ac:inkMk id="103" creationId="{A107A9DD-CFEF-3C51-A45D-D6397F95C1EC}"/>
          </ac:inkMkLst>
        </pc:inkChg>
        <pc:inkChg chg="del">
          <ac:chgData name="Fiona Summers" userId="S::fiona.summers@ssaihq.com::f23b180f-057b-4b38-9171-08414302f650" providerId="AD" clId="Web-{E5F3CB40-8E28-41F4-9043-CDB914119E33}" dt="2023-03-02T17:17:34.655" v="1531"/>
          <ac:inkMkLst>
            <pc:docMk/>
            <pc:sldMk cId="114742637" sldId="412"/>
            <ac:inkMk id="104" creationId="{F0CB68E5-3750-91E9-09E7-330D98F57F5E}"/>
          </ac:inkMkLst>
        </pc:inkChg>
        <pc:inkChg chg="del">
          <ac:chgData name="Fiona Summers" userId="S::fiona.summers@ssaihq.com::f23b180f-057b-4b38-9171-08414302f650" providerId="AD" clId="Web-{E5F3CB40-8E28-41F4-9043-CDB914119E33}" dt="2023-03-02T17:17:34.655" v="1530"/>
          <ac:inkMkLst>
            <pc:docMk/>
            <pc:sldMk cId="114742637" sldId="412"/>
            <ac:inkMk id="105" creationId="{B83272ED-B1B1-867C-83B3-9B3C718A9F40}"/>
          </ac:inkMkLst>
        </pc:inkChg>
        <pc:inkChg chg="del">
          <ac:chgData name="Fiona Summers" userId="S::fiona.summers@ssaihq.com::f23b180f-057b-4b38-9171-08414302f650" providerId="AD" clId="Web-{E5F3CB40-8E28-41F4-9043-CDB914119E33}" dt="2023-03-02T17:17:34.655" v="1529"/>
          <ac:inkMkLst>
            <pc:docMk/>
            <pc:sldMk cId="114742637" sldId="412"/>
            <ac:inkMk id="106" creationId="{C7760111-8B78-CD62-C277-6282F84D854D}"/>
          </ac:inkMkLst>
        </pc:inkChg>
        <pc:inkChg chg="del">
          <ac:chgData name="Fiona Summers" userId="S::fiona.summers@ssaihq.com::f23b180f-057b-4b38-9171-08414302f650" providerId="AD" clId="Web-{E5F3CB40-8E28-41F4-9043-CDB914119E33}" dt="2023-03-02T17:17:34.655" v="1528"/>
          <ac:inkMkLst>
            <pc:docMk/>
            <pc:sldMk cId="114742637" sldId="412"/>
            <ac:inkMk id="107" creationId="{1A299417-310F-C4EB-C4CA-04DF4ABE5CEE}"/>
          </ac:inkMkLst>
        </pc:inkChg>
        <pc:inkChg chg="del">
          <ac:chgData name="Fiona Summers" userId="S::fiona.summers@ssaihq.com::f23b180f-057b-4b38-9171-08414302f650" providerId="AD" clId="Web-{E5F3CB40-8E28-41F4-9043-CDB914119E33}" dt="2023-03-02T17:17:34.655" v="1527"/>
          <ac:inkMkLst>
            <pc:docMk/>
            <pc:sldMk cId="114742637" sldId="412"/>
            <ac:inkMk id="108" creationId="{7C544182-DAFF-A248-4A4C-488CA2D6B6E8}"/>
          </ac:inkMkLst>
        </pc:inkChg>
        <pc:inkChg chg="del">
          <ac:chgData name="Fiona Summers" userId="S::fiona.summers@ssaihq.com::f23b180f-057b-4b38-9171-08414302f650" providerId="AD" clId="Web-{E5F3CB40-8E28-41F4-9043-CDB914119E33}" dt="2023-03-02T17:17:34.655" v="1526"/>
          <ac:inkMkLst>
            <pc:docMk/>
            <pc:sldMk cId="114742637" sldId="412"/>
            <ac:inkMk id="109" creationId="{CA67A900-D81B-044B-78CA-E4FD0FF7DD1A}"/>
          </ac:inkMkLst>
        </pc:inkChg>
        <pc:inkChg chg="del">
          <ac:chgData name="Fiona Summers" userId="S::fiona.summers@ssaihq.com::f23b180f-057b-4b38-9171-08414302f650" providerId="AD" clId="Web-{E5F3CB40-8E28-41F4-9043-CDB914119E33}" dt="2023-03-02T17:17:34.655" v="1525"/>
          <ac:inkMkLst>
            <pc:docMk/>
            <pc:sldMk cId="114742637" sldId="412"/>
            <ac:inkMk id="110" creationId="{4A6E3941-1C4C-8BBD-8AEC-58237AB8679F}"/>
          </ac:inkMkLst>
        </pc:inkChg>
        <pc:inkChg chg="del">
          <ac:chgData name="Fiona Summers" userId="S::fiona.summers@ssaihq.com::f23b180f-057b-4b38-9171-08414302f650" providerId="AD" clId="Web-{E5F3CB40-8E28-41F4-9043-CDB914119E33}" dt="2023-03-02T17:17:34.655" v="1524"/>
          <ac:inkMkLst>
            <pc:docMk/>
            <pc:sldMk cId="114742637" sldId="412"/>
            <ac:inkMk id="111" creationId="{39AF3F6E-F188-EB69-35B6-1A51C2142B70}"/>
          </ac:inkMkLst>
        </pc:inkChg>
        <pc:inkChg chg="del">
          <ac:chgData name="Fiona Summers" userId="S::fiona.summers@ssaihq.com::f23b180f-057b-4b38-9171-08414302f650" providerId="AD" clId="Web-{E5F3CB40-8E28-41F4-9043-CDB914119E33}" dt="2023-03-02T17:17:34.655" v="1523"/>
          <ac:inkMkLst>
            <pc:docMk/>
            <pc:sldMk cId="114742637" sldId="412"/>
            <ac:inkMk id="112" creationId="{4F2DACF0-7714-6876-BC68-A08D4DE468BE}"/>
          </ac:inkMkLst>
        </pc:inkChg>
        <pc:inkChg chg="del">
          <ac:chgData name="Fiona Summers" userId="S::fiona.summers@ssaihq.com::f23b180f-057b-4b38-9171-08414302f650" providerId="AD" clId="Web-{E5F3CB40-8E28-41F4-9043-CDB914119E33}" dt="2023-03-02T17:17:34.655" v="1522"/>
          <ac:inkMkLst>
            <pc:docMk/>
            <pc:sldMk cId="114742637" sldId="412"/>
            <ac:inkMk id="113" creationId="{AB08FA53-7590-0CA8-F403-7AAFD63AA69F}"/>
          </ac:inkMkLst>
        </pc:inkChg>
        <pc:inkChg chg="del">
          <ac:chgData name="Fiona Summers" userId="S::fiona.summers@ssaihq.com::f23b180f-057b-4b38-9171-08414302f650" providerId="AD" clId="Web-{E5F3CB40-8E28-41F4-9043-CDB914119E33}" dt="2023-03-02T17:17:34.655" v="1521"/>
          <ac:inkMkLst>
            <pc:docMk/>
            <pc:sldMk cId="114742637" sldId="412"/>
            <ac:inkMk id="114" creationId="{BA75113D-A6BB-75FC-B075-552B39F05764}"/>
          </ac:inkMkLst>
        </pc:inkChg>
        <pc:inkChg chg="del">
          <ac:chgData name="Fiona Summers" userId="S::fiona.summers@ssaihq.com::f23b180f-057b-4b38-9171-08414302f650" providerId="AD" clId="Web-{E5F3CB40-8E28-41F4-9043-CDB914119E33}" dt="2023-03-02T17:17:34.655" v="1520"/>
          <ac:inkMkLst>
            <pc:docMk/>
            <pc:sldMk cId="114742637" sldId="412"/>
            <ac:inkMk id="115" creationId="{D26A0BFE-7E6A-4A01-A92D-4020B4D5BEAE}"/>
          </ac:inkMkLst>
        </pc:inkChg>
        <pc:inkChg chg="del">
          <ac:chgData name="Fiona Summers" userId="S::fiona.summers@ssaihq.com::f23b180f-057b-4b38-9171-08414302f650" providerId="AD" clId="Web-{E5F3CB40-8E28-41F4-9043-CDB914119E33}" dt="2023-03-02T17:17:34.655" v="1519"/>
          <ac:inkMkLst>
            <pc:docMk/>
            <pc:sldMk cId="114742637" sldId="412"/>
            <ac:inkMk id="116" creationId="{1F41FA18-CE71-3BA3-C60C-B8A84EAFF943}"/>
          </ac:inkMkLst>
        </pc:inkChg>
        <pc:inkChg chg="del">
          <ac:chgData name="Fiona Summers" userId="S::fiona.summers@ssaihq.com::f23b180f-057b-4b38-9171-08414302f650" providerId="AD" clId="Web-{E5F3CB40-8E28-41F4-9043-CDB914119E33}" dt="2023-03-02T17:17:34.655" v="1518"/>
          <ac:inkMkLst>
            <pc:docMk/>
            <pc:sldMk cId="114742637" sldId="412"/>
            <ac:inkMk id="117" creationId="{233D55B5-DDBD-090A-10CC-9B92674DC8CA}"/>
          </ac:inkMkLst>
        </pc:inkChg>
        <pc:inkChg chg="del">
          <ac:chgData name="Fiona Summers" userId="S::fiona.summers@ssaihq.com::f23b180f-057b-4b38-9171-08414302f650" providerId="AD" clId="Web-{E5F3CB40-8E28-41F4-9043-CDB914119E33}" dt="2023-03-02T17:17:34.655" v="1517"/>
          <ac:inkMkLst>
            <pc:docMk/>
            <pc:sldMk cId="114742637" sldId="412"/>
            <ac:inkMk id="118" creationId="{9F180FF0-90DB-7F72-3429-D1941B430F0F}"/>
          </ac:inkMkLst>
        </pc:inkChg>
        <pc:inkChg chg="del">
          <ac:chgData name="Fiona Summers" userId="S::fiona.summers@ssaihq.com::f23b180f-057b-4b38-9171-08414302f650" providerId="AD" clId="Web-{E5F3CB40-8E28-41F4-9043-CDB914119E33}" dt="2023-03-02T17:17:34.655" v="1516"/>
          <ac:inkMkLst>
            <pc:docMk/>
            <pc:sldMk cId="114742637" sldId="412"/>
            <ac:inkMk id="119" creationId="{C3C420EC-8A5F-3B29-E87D-C100124FE137}"/>
          </ac:inkMkLst>
        </pc:inkChg>
        <pc:inkChg chg="del">
          <ac:chgData name="Fiona Summers" userId="S::fiona.summers@ssaihq.com::f23b180f-057b-4b38-9171-08414302f650" providerId="AD" clId="Web-{E5F3CB40-8E28-41F4-9043-CDB914119E33}" dt="2023-03-02T17:17:34.655" v="1515"/>
          <ac:inkMkLst>
            <pc:docMk/>
            <pc:sldMk cId="114742637" sldId="412"/>
            <ac:inkMk id="120" creationId="{CC9DF8D6-9DB0-5522-32A5-BC3CBE5A7FB7}"/>
          </ac:inkMkLst>
        </pc:inkChg>
        <pc:inkChg chg="del">
          <ac:chgData name="Fiona Summers" userId="S::fiona.summers@ssaihq.com::f23b180f-057b-4b38-9171-08414302f650" providerId="AD" clId="Web-{E5F3CB40-8E28-41F4-9043-CDB914119E33}" dt="2023-03-02T17:17:34.655" v="1514"/>
          <ac:inkMkLst>
            <pc:docMk/>
            <pc:sldMk cId="114742637" sldId="412"/>
            <ac:inkMk id="121" creationId="{66FD1FC9-46F9-FEF1-A994-EEF42F546C31}"/>
          </ac:inkMkLst>
        </pc:inkChg>
        <pc:inkChg chg="del">
          <ac:chgData name="Fiona Summers" userId="S::fiona.summers@ssaihq.com::f23b180f-057b-4b38-9171-08414302f650" providerId="AD" clId="Web-{E5F3CB40-8E28-41F4-9043-CDB914119E33}" dt="2023-03-02T17:17:34.655" v="1513"/>
          <ac:inkMkLst>
            <pc:docMk/>
            <pc:sldMk cId="114742637" sldId="412"/>
            <ac:inkMk id="122" creationId="{20F0DAFA-CDCB-2D69-6668-C1021C95E189}"/>
          </ac:inkMkLst>
        </pc:inkChg>
        <pc:inkChg chg="del">
          <ac:chgData name="Fiona Summers" userId="S::fiona.summers@ssaihq.com::f23b180f-057b-4b38-9171-08414302f650" providerId="AD" clId="Web-{E5F3CB40-8E28-41F4-9043-CDB914119E33}" dt="2023-03-02T17:17:34.655" v="1512"/>
          <ac:inkMkLst>
            <pc:docMk/>
            <pc:sldMk cId="114742637" sldId="412"/>
            <ac:inkMk id="123" creationId="{9B7F1245-EFDD-FE54-7075-5395EF28DFED}"/>
          </ac:inkMkLst>
        </pc:inkChg>
        <pc:inkChg chg="del">
          <ac:chgData name="Fiona Summers" userId="S::fiona.summers@ssaihq.com::f23b180f-057b-4b38-9171-08414302f650" providerId="AD" clId="Web-{E5F3CB40-8E28-41F4-9043-CDB914119E33}" dt="2023-03-02T17:17:34.655" v="1511"/>
          <ac:inkMkLst>
            <pc:docMk/>
            <pc:sldMk cId="114742637" sldId="412"/>
            <ac:inkMk id="124" creationId="{37CD3B53-CD3F-780C-DCE9-89EB480E4472}"/>
          </ac:inkMkLst>
        </pc:inkChg>
        <pc:inkChg chg="del">
          <ac:chgData name="Fiona Summers" userId="S::fiona.summers@ssaihq.com::f23b180f-057b-4b38-9171-08414302f650" providerId="AD" clId="Web-{E5F3CB40-8E28-41F4-9043-CDB914119E33}" dt="2023-03-02T17:17:34.655" v="1510"/>
          <ac:inkMkLst>
            <pc:docMk/>
            <pc:sldMk cId="114742637" sldId="412"/>
            <ac:inkMk id="125" creationId="{1E335319-998E-E142-F089-5026BDB0EEF8}"/>
          </ac:inkMkLst>
        </pc:inkChg>
        <pc:inkChg chg="del">
          <ac:chgData name="Fiona Summers" userId="S::fiona.summers@ssaihq.com::f23b180f-057b-4b38-9171-08414302f650" providerId="AD" clId="Web-{E5F3CB40-8E28-41F4-9043-CDB914119E33}" dt="2023-03-02T17:17:34.655" v="1509"/>
          <ac:inkMkLst>
            <pc:docMk/>
            <pc:sldMk cId="114742637" sldId="412"/>
            <ac:inkMk id="126" creationId="{B7E2D930-58F1-B22B-58EF-1EBAE2125C71}"/>
          </ac:inkMkLst>
        </pc:inkChg>
        <pc:inkChg chg="del">
          <ac:chgData name="Fiona Summers" userId="S::fiona.summers@ssaihq.com::f23b180f-057b-4b38-9171-08414302f650" providerId="AD" clId="Web-{E5F3CB40-8E28-41F4-9043-CDB914119E33}" dt="2023-03-02T17:17:34.655" v="1508"/>
          <ac:inkMkLst>
            <pc:docMk/>
            <pc:sldMk cId="114742637" sldId="412"/>
            <ac:inkMk id="127" creationId="{9F49F34E-ACCA-D9CC-A1A9-63DF02F1E735}"/>
          </ac:inkMkLst>
        </pc:inkChg>
        <pc:inkChg chg="del">
          <ac:chgData name="Fiona Summers" userId="S::fiona.summers@ssaihq.com::f23b180f-057b-4b38-9171-08414302f650" providerId="AD" clId="Web-{E5F3CB40-8E28-41F4-9043-CDB914119E33}" dt="2023-03-02T17:17:34.655" v="1507"/>
          <ac:inkMkLst>
            <pc:docMk/>
            <pc:sldMk cId="114742637" sldId="412"/>
            <ac:inkMk id="128" creationId="{159D007B-10FC-CE0C-C7C2-433E7F1C5649}"/>
          </ac:inkMkLst>
        </pc:inkChg>
        <pc:inkChg chg="del">
          <ac:chgData name="Fiona Summers" userId="S::fiona.summers@ssaihq.com::f23b180f-057b-4b38-9171-08414302f650" providerId="AD" clId="Web-{E5F3CB40-8E28-41F4-9043-CDB914119E33}" dt="2023-03-02T17:17:34.655" v="1506"/>
          <ac:inkMkLst>
            <pc:docMk/>
            <pc:sldMk cId="114742637" sldId="412"/>
            <ac:inkMk id="129" creationId="{A7F5C2DA-EC85-D1BC-DD8D-382B43E1B4A1}"/>
          </ac:inkMkLst>
        </pc:inkChg>
        <pc:inkChg chg="del">
          <ac:chgData name="Fiona Summers" userId="S::fiona.summers@ssaihq.com::f23b180f-057b-4b38-9171-08414302f650" providerId="AD" clId="Web-{E5F3CB40-8E28-41F4-9043-CDB914119E33}" dt="2023-03-02T17:17:34.655" v="1505"/>
          <ac:inkMkLst>
            <pc:docMk/>
            <pc:sldMk cId="114742637" sldId="412"/>
            <ac:inkMk id="130" creationId="{AF306912-4B4B-5CDD-6939-BBFF1AB1FBA0}"/>
          </ac:inkMkLst>
        </pc:inkChg>
        <pc:inkChg chg="del">
          <ac:chgData name="Fiona Summers" userId="S::fiona.summers@ssaihq.com::f23b180f-057b-4b38-9171-08414302f650" providerId="AD" clId="Web-{E5F3CB40-8E28-41F4-9043-CDB914119E33}" dt="2023-03-02T17:17:34.655" v="1504"/>
          <ac:inkMkLst>
            <pc:docMk/>
            <pc:sldMk cId="114742637" sldId="412"/>
            <ac:inkMk id="131" creationId="{509F0E28-1EA4-52D6-90D2-A2354590E3C7}"/>
          </ac:inkMkLst>
        </pc:inkChg>
        <pc:inkChg chg="del">
          <ac:chgData name="Fiona Summers" userId="S::fiona.summers@ssaihq.com::f23b180f-057b-4b38-9171-08414302f650" providerId="AD" clId="Web-{E5F3CB40-8E28-41F4-9043-CDB914119E33}" dt="2023-03-02T17:17:34.655" v="1503"/>
          <ac:inkMkLst>
            <pc:docMk/>
            <pc:sldMk cId="114742637" sldId="412"/>
            <ac:inkMk id="132" creationId="{8194E159-CDB0-712A-1AC5-CC5852E6F043}"/>
          </ac:inkMkLst>
        </pc:inkChg>
        <pc:inkChg chg="del">
          <ac:chgData name="Fiona Summers" userId="S::fiona.summers@ssaihq.com::f23b180f-057b-4b38-9171-08414302f650" providerId="AD" clId="Web-{E5F3CB40-8E28-41F4-9043-CDB914119E33}" dt="2023-03-02T17:17:34.655" v="1502"/>
          <ac:inkMkLst>
            <pc:docMk/>
            <pc:sldMk cId="114742637" sldId="412"/>
            <ac:inkMk id="133" creationId="{01D808C3-C33B-7185-9681-C88E7109815E}"/>
          </ac:inkMkLst>
        </pc:inkChg>
        <pc:inkChg chg="del">
          <ac:chgData name="Fiona Summers" userId="S::fiona.summers@ssaihq.com::f23b180f-057b-4b38-9171-08414302f650" providerId="AD" clId="Web-{E5F3CB40-8E28-41F4-9043-CDB914119E33}" dt="2023-03-02T17:17:34.655" v="1501"/>
          <ac:inkMkLst>
            <pc:docMk/>
            <pc:sldMk cId="114742637" sldId="412"/>
            <ac:inkMk id="134" creationId="{C45F6D1C-4927-00E8-F240-BEB2751A84BE}"/>
          </ac:inkMkLst>
        </pc:inkChg>
        <pc:inkChg chg="del">
          <ac:chgData name="Fiona Summers" userId="S::fiona.summers@ssaihq.com::f23b180f-057b-4b38-9171-08414302f650" providerId="AD" clId="Web-{E5F3CB40-8E28-41F4-9043-CDB914119E33}" dt="2023-03-02T17:17:34.655" v="1500"/>
          <ac:inkMkLst>
            <pc:docMk/>
            <pc:sldMk cId="114742637" sldId="412"/>
            <ac:inkMk id="135" creationId="{59CF5AA2-A01F-7BC5-96CF-770E47ADBC0F}"/>
          </ac:inkMkLst>
        </pc:inkChg>
        <pc:inkChg chg="del">
          <ac:chgData name="Fiona Summers" userId="S::fiona.summers@ssaihq.com::f23b180f-057b-4b38-9171-08414302f650" providerId="AD" clId="Web-{E5F3CB40-8E28-41F4-9043-CDB914119E33}" dt="2023-03-02T17:17:34.655" v="1499"/>
          <ac:inkMkLst>
            <pc:docMk/>
            <pc:sldMk cId="114742637" sldId="412"/>
            <ac:inkMk id="136" creationId="{B56C76AA-D4CD-22C5-5A58-5CF847708C13}"/>
          </ac:inkMkLst>
        </pc:inkChg>
        <pc:inkChg chg="del">
          <ac:chgData name="Fiona Summers" userId="S::fiona.summers@ssaihq.com::f23b180f-057b-4b38-9171-08414302f650" providerId="AD" clId="Web-{E5F3CB40-8E28-41F4-9043-CDB914119E33}" dt="2023-03-02T17:17:34.639" v="1498"/>
          <ac:inkMkLst>
            <pc:docMk/>
            <pc:sldMk cId="114742637" sldId="412"/>
            <ac:inkMk id="137" creationId="{68766DCE-05C8-AFB3-4F90-9AAF788E117D}"/>
          </ac:inkMkLst>
        </pc:inkChg>
        <pc:inkChg chg="del">
          <ac:chgData name="Fiona Summers" userId="S::fiona.summers@ssaihq.com::f23b180f-057b-4b38-9171-08414302f650" providerId="AD" clId="Web-{E5F3CB40-8E28-41F4-9043-CDB914119E33}" dt="2023-03-02T17:17:34.639" v="1497"/>
          <ac:inkMkLst>
            <pc:docMk/>
            <pc:sldMk cId="114742637" sldId="412"/>
            <ac:inkMk id="138" creationId="{B09E0D42-65C0-FAFD-10B9-D6BADB64E20F}"/>
          </ac:inkMkLst>
        </pc:inkChg>
        <pc:inkChg chg="del">
          <ac:chgData name="Fiona Summers" userId="S::fiona.summers@ssaihq.com::f23b180f-057b-4b38-9171-08414302f650" providerId="AD" clId="Web-{E5F3CB40-8E28-41F4-9043-CDB914119E33}" dt="2023-03-02T17:17:34.639" v="1496"/>
          <ac:inkMkLst>
            <pc:docMk/>
            <pc:sldMk cId="114742637" sldId="412"/>
            <ac:inkMk id="139" creationId="{29D67087-D1BA-C333-5225-197A28F4F6C8}"/>
          </ac:inkMkLst>
        </pc:inkChg>
        <pc:inkChg chg="del">
          <ac:chgData name="Fiona Summers" userId="S::fiona.summers@ssaihq.com::f23b180f-057b-4b38-9171-08414302f650" providerId="AD" clId="Web-{E5F3CB40-8E28-41F4-9043-CDB914119E33}" dt="2023-03-02T17:17:34.639" v="1495"/>
          <ac:inkMkLst>
            <pc:docMk/>
            <pc:sldMk cId="114742637" sldId="412"/>
            <ac:inkMk id="140" creationId="{F71689D1-3E14-865C-6FE0-B49B8C2EC433}"/>
          </ac:inkMkLst>
        </pc:inkChg>
        <pc:inkChg chg="del">
          <ac:chgData name="Fiona Summers" userId="S::fiona.summers@ssaihq.com::f23b180f-057b-4b38-9171-08414302f650" providerId="AD" clId="Web-{E5F3CB40-8E28-41F4-9043-CDB914119E33}" dt="2023-03-02T17:17:34.639" v="1494"/>
          <ac:inkMkLst>
            <pc:docMk/>
            <pc:sldMk cId="114742637" sldId="412"/>
            <ac:inkMk id="141" creationId="{BCF19D2F-0519-214D-B10B-3C38CDFD14E0}"/>
          </ac:inkMkLst>
        </pc:inkChg>
        <pc:inkChg chg="del">
          <ac:chgData name="Fiona Summers" userId="S::fiona.summers@ssaihq.com::f23b180f-057b-4b38-9171-08414302f650" providerId="AD" clId="Web-{E5F3CB40-8E28-41F4-9043-CDB914119E33}" dt="2023-03-02T17:17:34.639" v="1493"/>
          <ac:inkMkLst>
            <pc:docMk/>
            <pc:sldMk cId="114742637" sldId="412"/>
            <ac:inkMk id="142" creationId="{86BCD140-969A-5E7E-2C73-D33FBD951EBB}"/>
          </ac:inkMkLst>
        </pc:inkChg>
        <pc:inkChg chg="del">
          <ac:chgData name="Fiona Summers" userId="S::fiona.summers@ssaihq.com::f23b180f-057b-4b38-9171-08414302f650" providerId="AD" clId="Web-{E5F3CB40-8E28-41F4-9043-CDB914119E33}" dt="2023-03-02T17:17:34.639" v="1492"/>
          <ac:inkMkLst>
            <pc:docMk/>
            <pc:sldMk cId="114742637" sldId="412"/>
            <ac:inkMk id="143" creationId="{1BC5789D-E4E4-6BA1-DB6A-F94CC1BA63C1}"/>
          </ac:inkMkLst>
        </pc:inkChg>
        <pc:inkChg chg="del">
          <ac:chgData name="Fiona Summers" userId="S::fiona.summers@ssaihq.com::f23b180f-057b-4b38-9171-08414302f650" providerId="AD" clId="Web-{E5F3CB40-8E28-41F4-9043-CDB914119E33}" dt="2023-03-02T17:17:34.639" v="1491"/>
          <ac:inkMkLst>
            <pc:docMk/>
            <pc:sldMk cId="114742637" sldId="412"/>
            <ac:inkMk id="144" creationId="{7B02AB7F-8E21-2F53-64F3-08EDC565350A}"/>
          </ac:inkMkLst>
        </pc:inkChg>
        <pc:inkChg chg="del">
          <ac:chgData name="Fiona Summers" userId="S::fiona.summers@ssaihq.com::f23b180f-057b-4b38-9171-08414302f650" providerId="AD" clId="Web-{E5F3CB40-8E28-41F4-9043-CDB914119E33}" dt="2023-03-02T17:17:34.639" v="1490"/>
          <ac:inkMkLst>
            <pc:docMk/>
            <pc:sldMk cId="114742637" sldId="412"/>
            <ac:inkMk id="145" creationId="{DA92D4A7-F525-F453-2965-5531DEADF988}"/>
          </ac:inkMkLst>
        </pc:inkChg>
        <pc:inkChg chg="del">
          <ac:chgData name="Fiona Summers" userId="S::fiona.summers@ssaihq.com::f23b180f-057b-4b38-9171-08414302f650" providerId="AD" clId="Web-{E5F3CB40-8E28-41F4-9043-CDB914119E33}" dt="2023-03-02T17:17:34.639" v="1489"/>
          <ac:inkMkLst>
            <pc:docMk/>
            <pc:sldMk cId="114742637" sldId="412"/>
            <ac:inkMk id="146" creationId="{2C52AABC-0606-E372-FAD3-18CA810ADFB4}"/>
          </ac:inkMkLst>
        </pc:inkChg>
        <pc:inkChg chg="del">
          <ac:chgData name="Fiona Summers" userId="S::fiona.summers@ssaihq.com::f23b180f-057b-4b38-9171-08414302f650" providerId="AD" clId="Web-{E5F3CB40-8E28-41F4-9043-CDB914119E33}" dt="2023-03-02T17:17:34.639" v="1488"/>
          <ac:inkMkLst>
            <pc:docMk/>
            <pc:sldMk cId="114742637" sldId="412"/>
            <ac:inkMk id="147" creationId="{C657428A-3315-3FA9-4573-8128A776A910}"/>
          </ac:inkMkLst>
        </pc:inkChg>
        <pc:inkChg chg="del">
          <ac:chgData name="Fiona Summers" userId="S::fiona.summers@ssaihq.com::f23b180f-057b-4b38-9171-08414302f650" providerId="AD" clId="Web-{E5F3CB40-8E28-41F4-9043-CDB914119E33}" dt="2023-03-02T17:17:34.639" v="1487"/>
          <ac:inkMkLst>
            <pc:docMk/>
            <pc:sldMk cId="114742637" sldId="412"/>
            <ac:inkMk id="148" creationId="{56CD8382-D365-CBC8-1E73-97413C550707}"/>
          </ac:inkMkLst>
        </pc:inkChg>
        <pc:inkChg chg="del">
          <ac:chgData name="Fiona Summers" userId="S::fiona.summers@ssaihq.com::f23b180f-057b-4b38-9171-08414302f650" providerId="AD" clId="Web-{E5F3CB40-8E28-41F4-9043-CDB914119E33}" dt="2023-03-02T17:17:34.639" v="1486"/>
          <ac:inkMkLst>
            <pc:docMk/>
            <pc:sldMk cId="114742637" sldId="412"/>
            <ac:inkMk id="149" creationId="{05D00081-6756-0B08-CE01-BB4B52ED3D8A}"/>
          </ac:inkMkLst>
        </pc:inkChg>
        <pc:inkChg chg="add">
          <ac:chgData name="Fiona Summers" userId="S::fiona.summers@ssaihq.com::f23b180f-057b-4b38-9171-08414302f650" providerId="AD" clId="Web-{E5F3CB40-8E28-41F4-9043-CDB914119E33}" dt="2023-03-02T17:47:53.486" v="2129"/>
          <ac:inkMkLst>
            <pc:docMk/>
            <pc:sldMk cId="114742637" sldId="412"/>
            <ac:inkMk id="1117" creationId="{E195CBDE-A8FF-DA28-97F9-17EC56E066C7}"/>
          </ac:inkMkLst>
        </pc:inkChg>
        <pc:inkChg chg="add">
          <ac:chgData name="Fiona Summers" userId="S::fiona.summers@ssaihq.com::f23b180f-057b-4b38-9171-08414302f650" providerId="AD" clId="Web-{E5F3CB40-8E28-41F4-9043-CDB914119E33}" dt="2023-03-02T17:47:53.502" v="2130"/>
          <ac:inkMkLst>
            <pc:docMk/>
            <pc:sldMk cId="114742637" sldId="412"/>
            <ac:inkMk id="1118" creationId="{5BEE7941-7E84-F5B7-F600-D61E942D8856}"/>
          </ac:inkMkLst>
        </pc:inkChg>
        <pc:inkChg chg="add">
          <ac:chgData name="Fiona Summers" userId="S::fiona.summers@ssaihq.com::f23b180f-057b-4b38-9171-08414302f650" providerId="AD" clId="Web-{E5F3CB40-8E28-41F4-9043-CDB914119E33}" dt="2023-03-02T17:47:53.502" v="2131"/>
          <ac:inkMkLst>
            <pc:docMk/>
            <pc:sldMk cId="114742637" sldId="412"/>
            <ac:inkMk id="1119" creationId="{26FD21B7-B24A-1BBD-E6A2-BC7D68BE3099}"/>
          </ac:inkMkLst>
        </pc:inkChg>
        <pc:inkChg chg="add">
          <ac:chgData name="Fiona Summers" userId="S::fiona.summers@ssaihq.com::f23b180f-057b-4b38-9171-08414302f650" providerId="AD" clId="Web-{E5F3CB40-8E28-41F4-9043-CDB914119E33}" dt="2023-03-02T17:47:53.502" v="2132"/>
          <ac:inkMkLst>
            <pc:docMk/>
            <pc:sldMk cId="114742637" sldId="412"/>
            <ac:inkMk id="1120" creationId="{5DD81FE1-CE84-697D-4A95-AC1951A870D8}"/>
          </ac:inkMkLst>
        </pc:inkChg>
        <pc:inkChg chg="add">
          <ac:chgData name="Fiona Summers" userId="S::fiona.summers@ssaihq.com::f23b180f-057b-4b38-9171-08414302f650" providerId="AD" clId="Web-{E5F3CB40-8E28-41F4-9043-CDB914119E33}" dt="2023-03-02T17:47:57.127" v="2133"/>
          <ac:inkMkLst>
            <pc:docMk/>
            <pc:sldMk cId="114742637" sldId="412"/>
            <ac:inkMk id="1121" creationId="{794F23BD-1758-753B-0500-AF69E3396341}"/>
          </ac:inkMkLst>
        </pc:inkChg>
        <pc:inkChg chg="add">
          <ac:chgData name="Fiona Summers" userId="S::fiona.summers@ssaihq.com::f23b180f-057b-4b38-9171-08414302f650" providerId="AD" clId="Web-{E5F3CB40-8E28-41F4-9043-CDB914119E33}" dt="2023-03-02T17:47:57.127" v="2134"/>
          <ac:inkMkLst>
            <pc:docMk/>
            <pc:sldMk cId="114742637" sldId="412"/>
            <ac:inkMk id="1122" creationId="{E225162D-DFD1-48DD-DE95-E06F57036F65}"/>
          </ac:inkMkLst>
        </pc:inkChg>
        <pc:inkChg chg="add">
          <ac:chgData name="Fiona Summers" userId="S::fiona.summers@ssaihq.com::f23b180f-057b-4b38-9171-08414302f650" providerId="AD" clId="Web-{E5F3CB40-8E28-41F4-9043-CDB914119E33}" dt="2023-03-02T17:47:57.127" v="2135"/>
          <ac:inkMkLst>
            <pc:docMk/>
            <pc:sldMk cId="114742637" sldId="412"/>
            <ac:inkMk id="1123" creationId="{D2B683CE-F12E-D07B-7BD2-8F09AC594657}"/>
          </ac:inkMkLst>
        </pc:inkChg>
        <pc:inkChg chg="add">
          <ac:chgData name="Fiona Summers" userId="S::fiona.summers@ssaihq.com::f23b180f-057b-4b38-9171-08414302f650" providerId="AD" clId="Web-{E5F3CB40-8E28-41F4-9043-CDB914119E33}" dt="2023-03-02T17:47:57.142" v="2136"/>
          <ac:inkMkLst>
            <pc:docMk/>
            <pc:sldMk cId="114742637" sldId="412"/>
            <ac:inkMk id="1124" creationId="{3B2538EB-380F-CEE1-3509-D64FBC07A989}"/>
          </ac:inkMkLst>
        </pc:inkChg>
        <pc:inkChg chg="add">
          <ac:chgData name="Fiona Summers" userId="S::fiona.summers@ssaihq.com::f23b180f-057b-4b38-9171-08414302f650" providerId="AD" clId="Web-{E5F3CB40-8E28-41F4-9043-CDB914119E33}" dt="2023-03-02T17:47:57.142" v="2137"/>
          <ac:inkMkLst>
            <pc:docMk/>
            <pc:sldMk cId="114742637" sldId="412"/>
            <ac:inkMk id="1125" creationId="{A2178E8F-8F24-BBEA-13D0-5FBEBC4BC100}"/>
          </ac:inkMkLst>
        </pc:inkChg>
        <pc:inkChg chg="add">
          <ac:chgData name="Fiona Summers" userId="S::fiona.summers@ssaihq.com::f23b180f-057b-4b38-9171-08414302f650" providerId="AD" clId="Web-{E5F3CB40-8E28-41F4-9043-CDB914119E33}" dt="2023-03-02T17:47:57.158" v="2138"/>
          <ac:inkMkLst>
            <pc:docMk/>
            <pc:sldMk cId="114742637" sldId="412"/>
            <ac:inkMk id="1126" creationId="{313661ED-55B0-54E3-B578-A6613830D6F5}"/>
          </ac:inkMkLst>
        </pc:inkChg>
        <pc:inkChg chg="add">
          <ac:chgData name="Fiona Summers" userId="S::fiona.summers@ssaihq.com::f23b180f-057b-4b38-9171-08414302f650" providerId="AD" clId="Web-{E5F3CB40-8E28-41F4-9043-CDB914119E33}" dt="2023-03-02T17:47:58.455" v="2139"/>
          <ac:inkMkLst>
            <pc:docMk/>
            <pc:sldMk cId="114742637" sldId="412"/>
            <ac:inkMk id="1127" creationId="{4D30D889-6E26-671D-1807-0D3B58A8B7DE}"/>
          </ac:inkMkLst>
        </pc:inkChg>
        <pc:inkChg chg="add">
          <ac:chgData name="Fiona Summers" userId="S::fiona.summers@ssaihq.com::f23b180f-057b-4b38-9171-08414302f650" providerId="AD" clId="Web-{E5F3CB40-8E28-41F4-9043-CDB914119E33}" dt="2023-03-02T17:47:58.455" v="2140"/>
          <ac:inkMkLst>
            <pc:docMk/>
            <pc:sldMk cId="114742637" sldId="412"/>
            <ac:inkMk id="1128" creationId="{8A02C503-DCEB-4F79-8D2D-AEB45322721D}"/>
          </ac:inkMkLst>
        </pc:inkChg>
        <pc:inkChg chg="add">
          <ac:chgData name="Fiona Summers" userId="S::fiona.summers@ssaihq.com::f23b180f-057b-4b38-9171-08414302f650" providerId="AD" clId="Web-{E5F3CB40-8E28-41F4-9043-CDB914119E33}" dt="2023-03-02T17:48:01.533" v="2141"/>
          <ac:inkMkLst>
            <pc:docMk/>
            <pc:sldMk cId="114742637" sldId="412"/>
            <ac:inkMk id="1129" creationId="{94321F39-379E-34F5-538B-10E466870DE7}"/>
          </ac:inkMkLst>
        </pc:inkChg>
        <pc:inkChg chg="add">
          <ac:chgData name="Fiona Summers" userId="S::fiona.summers@ssaihq.com::f23b180f-057b-4b38-9171-08414302f650" providerId="AD" clId="Web-{E5F3CB40-8E28-41F4-9043-CDB914119E33}" dt="2023-03-02T17:48:01.533" v="2142"/>
          <ac:inkMkLst>
            <pc:docMk/>
            <pc:sldMk cId="114742637" sldId="412"/>
            <ac:inkMk id="1130" creationId="{CBEC21C5-53C0-3548-F344-CC5B76F8FB55}"/>
          </ac:inkMkLst>
        </pc:inkChg>
        <pc:inkChg chg="add">
          <ac:chgData name="Fiona Summers" userId="S::fiona.summers@ssaihq.com::f23b180f-057b-4b38-9171-08414302f650" providerId="AD" clId="Web-{E5F3CB40-8E28-41F4-9043-CDB914119E33}" dt="2023-03-02T17:48:01.549" v="2143"/>
          <ac:inkMkLst>
            <pc:docMk/>
            <pc:sldMk cId="114742637" sldId="412"/>
            <ac:inkMk id="1131" creationId="{C65CE7B7-C155-37CC-7935-69EA23B3C721}"/>
          </ac:inkMkLst>
        </pc:inkChg>
        <pc:cxnChg chg="add del mod">
          <ac:chgData name="Fiona Summers" userId="S::fiona.summers@ssaihq.com::f23b180f-057b-4b38-9171-08414302f650" providerId="AD" clId="Web-{E5F3CB40-8E28-41F4-9043-CDB914119E33}" dt="2023-03-02T17:41:18.447" v="2067"/>
          <ac:cxnSpMkLst>
            <pc:docMk/>
            <pc:sldMk cId="114742637" sldId="412"/>
            <ac:cxnSpMk id="1095" creationId="{C3DE3861-B5F2-0D0A-5D86-7F3C90FC2E69}"/>
          </ac:cxnSpMkLst>
        </pc:cxnChg>
      </pc:sldChg>
      <pc:sldChg chg="new del">
        <pc:chgData name="Fiona Summers" userId="S::fiona.summers@ssaihq.com::f23b180f-057b-4b38-9171-08414302f650" providerId="AD" clId="Web-{E5F3CB40-8E28-41F4-9043-CDB914119E33}" dt="2023-03-02T17:58:48.436" v="2188"/>
        <pc:sldMkLst>
          <pc:docMk/>
          <pc:sldMk cId="3191643740" sldId="413"/>
        </pc:sldMkLst>
      </pc:sldChg>
      <pc:sldChg chg="modSp add ord replId">
        <pc:chgData name="Fiona Summers" userId="S::fiona.summers@ssaihq.com::f23b180f-057b-4b38-9171-08414302f650" providerId="AD" clId="Web-{E5F3CB40-8E28-41F4-9043-CDB914119E33}" dt="2023-03-02T17:59:07.858" v="2191" actId="20577"/>
        <pc:sldMkLst>
          <pc:docMk/>
          <pc:sldMk cId="4018267242" sldId="413"/>
        </pc:sldMkLst>
        <pc:spChg chg="mod">
          <ac:chgData name="Fiona Summers" userId="S::fiona.summers@ssaihq.com::f23b180f-057b-4b38-9171-08414302f650" providerId="AD" clId="Web-{E5F3CB40-8E28-41F4-9043-CDB914119E33}" dt="2023-03-02T17:59:07.858" v="2191" actId="20577"/>
          <ac:spMkLst>
            <pc:docMk/>
            <pc:sldMk cId="4018267242" sldId="413"/>
            <ac:spMk id="5" creationId="{B6B58680-98C3-8F88-596D-27ACF5C20E08}"/>
          </ac:spMkLst>
        </pc:spChg>
      </pc:sldChg>
      <pc:sldChg chg="addSp delSp modSp add del ord replId">
        <pc:chgData name="Fiona Summers" userId="S::fiona.summers@ssaihq.com::f23b180f-057b-4b38-9171-08414302f650" providerId="AD" clId="Web-{E5F3CB40-8E28-41F4-9043-CDB914119E33}" dt="2023-03-02T19:31:14.787" v="2488"/>
        <pc:sldMkLst>
          <pc:docMk/>
          <pc:sldMk cId="2020542653" sldId="414"/>
        </pc:sldMkLst>
        <pc:spChg chg="mod">
          <ac:chgData name="Fiona Summers" userId="S::fiona.summers@ssaihq.com::f23b180f-057b-4b38-9171-08414302f650" providerId="AD" clId="Web-{E5F3CB40-8E28-41F4-9043-CDB914119E33}" dt="2023-03-02T19:26:29.158" v="2396" actId="20577"/>
          <ac:spMkLst>
            <pc:docMk/>
            <pc:sldMk cId="2020542653" sldId="414"/>
            <ac:spMk id="3" creationId="{40681368-788D-9575-93B0-EFB819E71EED}"/>
          </ac:spMkLst>
        </pc:spChg>
        <pc:inkChg chg="add">
          <ac:chgData name="Fiona Summers" userId="S::fiona.summers@ssaihq.com::f23b180f-057b-4b38-9171-08414302f650" providerId="AD" clId="Web-{E5F3CB40-8E28-41F4-9043-CDB914119E33}" dt="2023-03-02T19:26:35.986" v="2397"/>
          <ac:inkMkLst>
            <pc:docMk/>
            <pc:sldMk cId="2020542653" sldId="414"/>
            <ac:inkMk id="2" creationId="{2B839F04-05E4-FD77-6437-560613B34A73}"/>
          </ac:inkMkLst>
        </pc:inkChg>
        <pc:inkChg chg="add">
          <ac:chgData name="Fiona Summers" userId="S::fiona.summers@ssaihq.com::f23b180f-057b-4b38-9171-08414302f650" providerId="AD" clId="Web-{E5F3CB40-8E28-41F4-9043-CDB914119E33}" dt="2023-03-02T19:26:35.986" v="2398"/>
          <ac:inkMkLst>
            <pc:docMk/>
            <pc:sldMk cId="2020542653" sldId="414"/>
            <ac:inkMk id="4" creationId="{1B19D8D4-6008-1244-D60C-35E4B36750F6}"/>
          </ac:inkMkLst>
        </pc:inkChg>
        <pc:inkChg chg="add">
          <ac:chgData name="Fiona Summers" userId="S::fiona.summers@ssaihq.com::f23b180f-057b-4b38-9171-08414302f650" providerId="AD" clId="Web-{E5F3CB40-8E28-41F4-9043-CDB914119E33}" dt="2023-03-02T19:26:37.705" v="2399"/>
          <ac:inkMkLst>
            <pc:docMk/>
            <pc:sldMk cId="2020542653" sldId="414"/>
            <ac:inkMk id="5" creationId="{4271672F-7A89-D20B-3FE7-151CE27EF072}"/>
          </ac:inkMkLst>
        </pc:inkChg>
        <pc:inkChg chg="add">
          <ac:chgData name="Fiona Summers" userId="S::fiona.summers@ssaihq.com::f23b180f-057b-4b38-9171-08414302f650" providerId="AD" clId="Web-{E5F3CB40-8E28-41F4-9043-CDB914119E33}" dt="2023-03-02T19:26:37.705" v="2400"/>
          <ac:inkMkLst>
            <pc:docMk/>
            <pc:sldMk cId="2020542653" sldId="414"/>
            <ac:inkMk id="6" creationId="{75CDDECC-4F80-28B1-78F3-77944F8D3D27}"/>
          </ac:inkMkLst>
        </pc:inkChg>
        <pc:inkChg chg="add">
          <ac:chgData name="Fiona Summers" userId="S::fiona.summers@ssaihq.com::f23b180f-057b-4b38-9171-08414302f650" providerId="AD" clId="Web-{E5F3CB40-8E28-41F4-9043-CDB914119E33}" dt="2023-03-02T19:26:37.720" v="2401"/>
          <ac:inkMkLst>
            <pc:docMk/>
            <pc:sldMk cId="2020542653" sldId="414"/>
            <ac:inkMk id="7" creationId="{34B24225-7FF8-0003-CC88-28A45FD02FCD}"/>
          </ac:inkMkLst>
        </pc:inkChg>
        <pc:inkChg chg="add">
          <ac:chgData name="Fiona Summers" userId="S::fiona.summers@ssaihq.com::f23b180f-057b-4b38-9171-08414302f650" providerId="AD" clId="Web-{E5F3CB40-8E28-41F4-9043-CDB914119E33}" dt="2023-03-02T19:26:40.095" v="2402"/>
          <ac:inkMkLst>
            <pc:docMk/>
            <pc:sldMk cId="2020542653" sldId="414"/>
            <ac:inkMk id="8" creationId="{E5BF25D7-4F68-015F-23B7-F241B72BB92C}"/>
          </ac:inkMkLst>
        </pc:inkChg>
        <pc:inkChg chg="add">
          <ac:chgData name="Fiona Summers" userId="S::fiona.summers@ssaihq.com::f23b180f-057b-4b38-9171-08414302f650" providerId="AD" clId="Web-{E5F3CB40-8E28-41F4-9043-CDB914119E33}" dt="2023-03-02T19:26:40.095" v="2403"/>
          <ac:inkMkLst>
            <pc:docMk/>
            <pc:sldMk cId="2020542653" sldId="414"/>
            <ac:inkMk id="9" creationId="{39D77CBE-BE70-CA63-E0C8-EDBAC8293103}"/>
          </ac:inkMkLst>
        </pc:inkChg>
        <pc:inkChg chg="add">
          <ac:chgData name="Fiona Summers" userId="S::fiona.summers@ssaihq.com::f23b180f-057b-4b38-9171-08414302f650" providerId="AD" clId="Web-{E5F3CB40-8E28-41F4-9043-CDB914119E33}" dt="2023-03-02T19:26:40.111" v="2404"/>
          <ac:inkMkLst>
            <pc:docMk/>
            <pc:sldMk cId="2020542653" sldId="414"/>
            <ac:inkMk id="10" creationId="{D7937C57-1346-4F01-A72E-0AEBA754BBDC}"/>
          </ac:inkMkLst>
        </pc:inkChg>
        <pc:inkChg chg="add">
          <ac:chgData name="Fiona Summers" userId="S::fiona.summers@ssaihq.com::f23b180f-057b-4b38-9171-08414302f650" providerId="AD" clId="Web-{E5F3CB40-8E28-41F4-9043-CDB914119E33}" dt="2023-03-02T19:26:40.111" v="2405"/>
          <ac:inkMkLst>
            <pc:docMk/>
            <pc:sldMk cId="2020542653" sldId="414"/>
            <ac:inkMk id="11" creationId="{535287A4-9B21-B739-F2F5-7562F958B636}"/>
          </ac:inkMkLst>
        </pc:inkChg>
        <pc:inkChg chg="add">
          <ac:chgData name="Fiona Summers" userId="S::fiona.summers@ssaihq.com::f23b180f-057b-4b38-9171-08414302f650" providerId="AD" clId="Web-{E5F3CB40-8E28-41F4-9043-CDB914119E33}" dt="2023-03-02T19:26:40.111" v="2406"/>
          <ac:inkMkLst>
            <pc:docMk/>
            <pc:sldMk cId="2020542653" sldId="414"/>
            <ac:inkMk id="12" creationId="{6A3814BC-EEB9-591D-6786-54699EE0FEC3}"/>
          </ac:inkMkLst>
        </pc:inkChg>
        <pc:inkChg chg="add">
          <ac:chgData name="Fiona Summers" userId="S::fiona.summers@ssaihq.com::f23b180f-057b-4b38-9171-08414302f650" providerId="AD" clId="Web-{E5F3CB40-8E28-41F4-9043-CDB914119E33}" dt="2023-03-02T19:26:43.002" v="2407"/>
          <ac:inkMkLst>
            <pc:docMk/>
            <pc:sldMk cId="2020542653" sldId="414"/>
            <ac:inkMk id="13" creationId="{9CDFA2C4-DCD3-0BD0-5F65-2C2EFC0C12C7}"/>
          </ac:inkMkLst>
        </pc:inkChg>
        <pc:inkChg chg="del">
          <ac:chgData name="Fiona Summers" userId="S::fiona.summers@ssaihq.com::f23b180f-057b-4b38-9171-08414302f650" providerId="AD" clId="Web-{E5F3CB40-8E28-41F4-9043-CDB914119E33}" dt="2023-03-02T19:06:07.997" v="2264"/>
          <ac:inkMkLst>
            <pc:docMk/>
            <pc:sldMk cId="2020542653" sldId="414"/>
            <ac:inkMk id="14" creationId="{550660FD-6BD2-2A84-6D59-D8ACD2103FC1}"/>
          </ac:inkMkLst>
        </pc:inkChg>
        <pc:inkChg chg="del">
          <ac:chgData name="Fiona Summers" userId="S::fiona.summers@ssaihq.com::f23b180f-057b-4b38-9171-08414302f650" providerId="AD" clId="Web-{E5F3CB40-8E28-41F4-9043-CDB914119E33}" dt="2023-03-02T19:06:07.997" v="2263"/>
          <ac:inkMkLst>
            <pc:docMk/>
            <pc:sldMk cId="2020542653" sldId="414"/>
            <ac:inkMk id="15" creationId="{75BE2734-B986-206D-FEC0-09A769AEC6F2}"/>
          </ac:inkMkLst>
        </pc:inkChg>
        <pc:inkChg chg="del">
          <ac:chgData name="Fiona Summers" userId="S::fiona.summers@ssaihq.com::f23b180f-057b-4b38-9171-08414302f650" providerId="AD" clId="Web-{E5F3CB40-8E28-41F4-9043-CDB914119E33}" dt="2023-03-02T19:06:07.997" v="2262"/>
          <ac:inkMkLst>
            <pc:docMk/>
            <pc:sldMk cId="2020542653" sldId="414"/>
            <ac:inkMk id="16" creationId="{79D589A8-94A8-E607-6981-06AE15955681}"/>
          </ac:inkMkLst>
        </pc:inkChg>
        <pc:inkChg chg="del">
          <ac:chgData name="Fiona Summers" userId="S::fiona.summers@ssaihq.com::f23b180f-057b-4b38-9171-08414302f650" providerId="AD" clId="Web-{E5F3CB40-8E28-41F4-9043-CDB914119E33}" dt="2023-03-02T19:06:07.997" v="2261"/>
          <ac:inkMkLst>
            <pc:docMk/>
            <pc:sldMk cId="2020542653" sldId="414"/>
            <ac:inkMk id="17" creationId="{33060AB7-2893-8B3B-FB1B-8E675E879240}"/>
          </ac:inkMkLst>
        </pc:inkChg>
        <pc:inkChg chg="del">
          <ac:chgData name="Fiona Summers" userId="S::fiona.summers@ssaihq.com::f23b180f-057b-4b38-9171-08414302f650" providerId="AD" clId="Web-{E5F3CB40-8E28-41F4-9043-CDB914119E33}" dt="2023-03-02T19:06:07.997" v="2260"/>
          <ac:inkMkLst>
            <pc:docMk/>
            <pc:sldMk cId="2020542653" sldId="414"/>
            <ac:inkMk id="18" creationId="{B7B4A93E-0C6D-FF7F-84E7-8F35DE600DBC}"/>
          </ac:inkMkLst>
        </pc:inkChg>
        <pc:inkChg chg="del">
          <ac:chgData name="Fiona Summers" userId="S::fiona.summers@ssaihq.com::f23b180f-057b-4b38-9171-08414302f650" providerId="AD" clId="Web-{E5F3CB40-8E28-41F4-9043-CDB914119E33}" dt="2023-03-02T19:06:07.997" v="2259"/>
          <ac:inkMkLst>
            <pc:docMk/>
            <pc:sldMk cId="2020542653" sldId="414"/>
            <ac:inkMk id="19" creationId="{AAF532E0-1EDC-B550-F225-DC8DF6DEA86E}"/>
          </ac:inkMkLst>
        </pc:inkChg>
        <pc:inkChg chg="del">
          <ac:chgData name="Fiona Summers" userId="S::fiona.summers@ssaihq.com::f23b180f-057b-4b38-9171-08414302f650" providerId="AD" clId="Web-{E5F3CB40-8E28-41F4-9043-CDB914119E33}" dt="2023-03-02T19:06:07.997" v="2258"/>
          <ac:inkMkLst>
            <pc:docMk/>
            <pc:sldMk cId="2020542653" sldId="414"/>
            <ac:inkMk id="20" creationId="{7262DD8E-E7C8-85EB-E3A3-9206B056C7BA}"/>
          </ac:inkMkLst>
        </pc:inkChg>
        <pc:inkChg chg="del">
          <ac:chgData name="Fiona Summers" userId="S::fiona.summers@ssaihq.com::f23b180f-057b-4b38-9171-08414302f650" providerId="AD" clId="Web-{E5F3CB40-8E28-41F4-9043-CDB914119E33}" dt="2023-03-02T19:06:07.997" v="2257"/>
          <ac:inkMkLst>
            <pc:docMk/>
            <pc:sldMk cId="2020542653" sldId="414"/>
            <ac:inkMk id="21" creationId="{04A08300-4162-E96A-72A0-622AECB358F3}"/>
          </ac:inkMkLst>
        </pc:inkChg>
        <pc:inkChg chg="del">
          <ac:chgData name="Fiona Summers" userId="S::fiona.summers@ssaihq.com::f23b180f-057b-4b38-9171-08414302f650" providerId="AD" clId="Web-{E5F3CB40-8E28-41F4-9043-CDB914119E33}" dt="2023-03-02T19:06:07.997" v="2256"/>
          <ac:inkMkLst>
            <pc:docMk/>
            <pc:sldMk cId="2020542653" sldId="414"/>
            <ac:inkMk id="22" creationId="{5F07C8F3-246B-06F9-BBD8-C764B093C916}"/>
          </ac:inkMkLst>
        </pc:inkChg>
        <pc:inkChg chg="del">
          <ac:chgData name="Fiona Summers" userId="S::fiona.summers@ssaihq.com::f23b180f-057b-4b38-9171-08414302f650" providerId="AD" clId="Web-{E5F3CB40-8E28-41F4-9043-CDB914119E33}" dt="2023-03-02T19:06:07.997" v="2255"/>
          <ac:inkMkLst>
            <pc:docMk/>
            <pc:sldMk cId="2020542653" sldId="414"/>
            <ac:inkMk id="23" creationId="{A8BE672A-6B29-72CF-F1E8-16EE2F080229}"/>
          </ac:inkMkLst>
        </pc:inkChg>
        <pc:inkChg chg="del">
          <ac:chgData name="Fiona Summers" userId="S::fiona.summers@ssaihq.com::f23b180f-057b-4b38-9171-08414302f650" providerId="AD" clId="Web-{E5F3CB40-8E28-41F4-9043-CDB914119E33}" dt="2023-03-02T19:06:07.997" v="2254"/>
          <ac:inkMkLst>
            <pc:docMk/>
            <pc:sldMk cId="2020542653" sldId="414"/>
            <ac:inkMk id="24" creationId="{2478C808-A83D-653C-B38E-0172C4363875}"/>
          </ac:inkMkLst>
        </pc:inkChg>
        <pc:inkChg chg="del">
          <ac:chgData name="Fiona Summers" userId="S::fiona.summers@ssaihq.com::f23b180f-057b-4b38-9171-08414302f650" providerId="AD" clId="Web-{E5F3CB40-8E28-41F4-9043-CDB914119E33}" dt="2023-03-02T19:06:07.997" v="2253"/>
          <ac:inkMkLst>
            <pc:docMk/>
            <pc:sldMk cId="2020542653" sldId="414"/>
            <ac:inkMk id="25" creationId="{270DB87A-E028-50C7-34AD-B880498471E7}"/>
          </ac:inkMkLst>
        </pc:inkChg>
        <pc:inkChg chg="del">
          <ac:chgData name="Fiona Summers" userId="S::fiona.summers@ssaihq.com::f23b180f-057b-4b38-9171-08414302f650" providerId="AD" clId="Web-{E5F3CB40-8E28-41F4-9043-CDB914119E33}" dt="2023-03-02T19:06:07.997" v="2252"/>
          <ac:inkMkLst>
            <pc:docMk/>
            <pc:sldMk cId="2020542653" sldId="414"/>
            <ac:inkMk id="26" creationId="{B72EEEA8-7ACB-3983-5EFD-840FFC32A271}"/>
          </ac:inkMkLst>
        </pc:inkChg>
        <pc:inkChg chg="del">
          <ac:chgData name="Fiona Summers" userId="S::fiona.summers@ssaihq.com::f23b180f-057b-4b38-9171-08414302f650" providerId="AD" clId="Web-{E5F3CB40-8E28-41F4-9043-CDB914119E33}" dt="2023-03-02T19:06:07.997" v="2251"/>
          <ac:inkMkLst>
            <pc:docMk/>
            <pc:sldMk cId="2020542653" sldId="414"/>
            <ac:inkMk id="27" creationId="{2D45CF46-DE04-8F64-0A30-17F6C26D6052}"/>
          </ac:inkMkLst>
        </pc:inkChg>
        <pc:inkChg chg="del">
          <ac:chgData name="Fiona Summers" userId="S::fiona.summers@ssaihq.com::f23b180f-057b-4b38-9171-08414302f650" providerId="AD" clId="Web-{E5F3CB40-8E28-41F4-9043-CDB914119E33}" dt="2023-03-02T19:06:07.997" v="2250"/>
          <ac:inkMkLst>
            <pc:docMk/>
            <pc:sldMk cId="2020542653" sldId="414"/>
            <ac:inkMk id="28" creationId="{10B122A1-B709-8D89-9756-B744A9CC3975}"/>
          </ac:inkMkLst>
        </pc:inkChg>
        <pc:inkChg chg="del">
          <ac:chgData name="Fiona Summers" userId="S::fiona.summers@ssaihq.com::f23b180f-057b-4b38-9171-08414302f650" providerId="AD" clId="Web-{E5F3CB40-8E28-41F4-9043-CDB914119E33}" dt="2023-03-02T19:06:07.997" v="2249"/>
          <ac:inkMkLst>
            <pc:docMk/>
            <pc:sldMk cId="2020542653" sldId="414"/>
            <ac:inkMk id="29" creationId="{9A4A110F-E8F2-9ABE-DD5C-DA8FCF53C782}"/>
          </ac:inkMkLst>
        </pc:inkChg>
        <pc:inkChg chg="del">
          <ac:chgData name="Fiona Summers" userId="S::fiona.summers@ssaihq.com::f23b180f-057b-4b38-9171-08414302f650" providerId="AD" clId="Web-{E5F3CB40-8E28-41F4-9043-CDB914119E33}" dt="2023-03-02T19:06:07.997" v="2248"/>
          <ac:inkMkLst>
            <pc:docMk/>
            <pc:sldMk cId="2020542653" sldId="414"/>
            <ac:inkMk id="30" creationId="{B1B746E2-63B2-F974-0537-EE949476E95A}"/>
          </ac:inkMkLst>
        </pc:inkChg>
        <pc:inkChg chg="del">
          <ac:chgData name="Fiona Summers" userId="S::fiona.summers@ssaihq.com::f23b180f-057b-4b38-9171-08414302f650" providerId="AD" clId="Web-{E5F3CB40-8E28-41F4-9043-CDB914119E33}" dt="2023-03-02T19:06:07.997" v="2247"/>
          <ac:inkMkLst>
            <pc:docMk/>
            <pc:sldMk cId="2020542653" sldId="414"/>
            <ac:inkMk id="31" creationId="{4494BFD0-06D9-7057-524C-16DC64158740}"/>
          </ac:inkMkLst>
        </pc:inkChg>
        <pc:inkChg chg="del">
          <ac:chgData name="Fiona Summers" userId="S::fiona.summers@ssaihq.com::f23b180f-057b-4b38-9171-08414302f650" providerId="AD" clId="Web-{E5F3CB40-8E28-41F4-9043-CDB914119E33}" dt="2023-03-02T19:06:07.997" v="2246"/>
          <ac:inkMkLst>
            <pc:docMk/>
            <pc:sldMk cId="2020542653" sldId="414"/>
            <ac:inkMk id="32" creationId="{DF02AD8A-CB01-DA70-D880-08BAF7A16954}"/>
          </ac:inkMkLst>
        </pc:inkChg>
        <pc:inkChg chg="del">
          <ac:chgData name="Fiona Summers" userId="S::fiona.summers@ssaihq.com::f23b180f-057b-4b38-9171-08414302f650" providerId="AD" clId="Web-{E5F3CB40-8E28-41F4-9043-CDB914119E33}" dt="2023-03-02T19:06:07.997" v="2245"/>
          <ac:inkMkLst>
            <pc:docMk/>
            <pc:sldMk cId="2020542653" sldId="414"/>
            <ac:inkMk id="33" creationId="{DCFEE173-23B3-B87C-811F-B5AA8C88CDF7}"/>
          </ac:inkMkLst>
        </pc:inkChg>
        <pc:inkChg chg="del">
          <ac:chgData name="Fiona Summers" userId="S::fiona.summers@ssaihq.com::f23b180f-057b-4b38-9171-08414302f650" providerId="AD" clId="Web-{E5F3CB40-8E28-41F4-9043-CDB914119E33}" dt="2023-03-02T19:06:07.997" v="2244"/>
          <ac:inkMkLst>
            <pc:docMk/>
            <pc:sldMk cId="2020542653" sldId="414"/>
            <ac:inkMk id="34" creationId="{4E78A9D4-0252-56A3-AD6D-AD2513B031A9}"/>
          </ac:inkMkLst>
        </pc:inkChg>
        <pc:inkChg chg="del">
          <ac:chgData name="Fiona Summers" userId="S::fiona.summers@ssaihq.com::f23b180f-057b-4b38-9171-08414302f650" providerId="AD" clId="Web-{E5F3CB40-8E28-41F4-9043-CDB914119E33}" dt="2023-03-02T19:06:07.997" v="2243"/>
          <ac:inkMkLst>
            <pc:docMk/>
            <pc:sldMk cId="2020542653" sldId="414"/>
            <ac:inkMk id="35" creationId="{888FBC29-C9D2-2D9D-7CCB-816D5B566686}"/>
          </ac:inkMkLst>
        </pc:inkChg>
        <pc:inkChg chg="del">
          <ac:chgData name="Fiona Summers" userId="S::fiona.summers@ssaihq.com::f23b180f-057b-4b38-9171-08414302f650" providerId="AD" clId="Web-{E5F3CB40-8E28-41F4-9043-CDB914119E33}" dt="2023-03-02T19:06:07.997" v="2242"/>
          <ac:inkMkLst>
            <pc:docMk/>
            <pc:sldMk cId="2020542653" sldId="414"/>
            <ac:inkMk id="36" creationId="{1D8796DA-ACDC-A53C-030B-FFE30525B6B2}"/>
          </ac:inkMkLst>
        </pc:inkChg>
        <pc:inkChg chg="del">
          <ac:chgData name="Fiona Summers" userId="S::fiona.summers@ssaihq.com::f23b180f-057b-4b38-9171-08414302f650" providerId="AD" clId="Web-{E5F3CB40-8E28-41F4-9043-CDB914119E33}" dt="2023-03-02T19:06:13.059" v="2265"/>
          <ac:inkMkLst>
            <pc:docMk/>
            <pc:sldMk cId="2020542653" sldId="414"/>
            <ac:inkMk id="37" creationId="{03927F68-BC8B-ED00-E68B-3692B59E8AD5}"/>
          </ac:inkMkLst>
        </pc:inkChg>
        <pc:inkChg chg="del">
          <ac:chgData name="Fiona Summers" userId="S::fiona.summers@ssaihq.com::f23b180f-057b-4b38-9171-08414302f650" providerId="AD" clId="Web-{E5F3CB40-8E28-41F4-9043-CDB914119E33}" dt="2023-03-02T19:06:07.997" v="2241"/>
          <ac:inkMkLst>
            <pc:docMk/>
            <pc:sldMk cId="2020542653" sldId="414"/>
            <ac:inkMk id="38" creationId="{2A440438-89B5-7B14-91F6-0283B697D69D}"/>
          </ac:inkMkLst>
        </pc:inkChg>
        <pc:inkChg chg="del">
          <ac:chgData name="Fiona Summers" userId="S::fiona.summers@ssaihq.com::f23b180f-057b-4b38-9171-08414302f650" providerId="AD" clId="Web-{E5F3CB40-8E28-41F4-9043-CDB914119E33}" dt="2023-03-02T19:06:15.856" v="2266"/>
          <ac:inkMkLst>
            <pc:docMk/>
            <pc:sldMk cId="2020542653" sldId="414"/>
            <ac:inkMk id="39" creationId="{F3D5711F-72CE-A511-AF58-E3B30B5FF9CF}"/>
          </ac:inkMkLst>
        </pc:inkChg>
        <pc:inkChg chg="del">
          <ac:chgData name="Fiona Summers" userId="S::fiona.summers@ssaihq.com::f23b180f-057b-4b38-9171-08414302f650" providerId="AD" clId="Web-{E5F3CB40-8E28-41F4-9043-CDB914119E33}" dt="2023-03-02T19:06:07.997" v="2240"/>
          <ac:inkMkLst>
            <pc:docMk/>
            <pc:sldMk cId="2020542653" sldId="414"/>
            <ac:inkMk id="40" creationId="{F6F19034-D5E6-0ADB-984A-6227D02A9C12}"/>
          </ac:inkMkLst>
        </pc:inkChg>
        <pc:inkChg chg="del">
          <ac:chgData name="Fiona Summers" userId="S::fiona.summers@ssaihq.com::f23b180f-057b-4b38-9171-08414302f650" providerId="AD" clId="Web-{E5F3CB40-8E28-41F4-9043-CDB914119E33}" dt="2023-03-02T19:06:07.997" v="2239"/>
          <ac:inkMkLst>
            <pc:docMk/>
            <pc:sldMk cId="2020542653" sldId="414"/>
            <ac:inkMk id="41" creationId="{5FFC76C5-7F40-FA6C-9F46-74F104D2FC11}"/>
          </ac:inkMkLst>
        </pc:inkChg>
        <pc:inkChg chg="del">
          <ac:chgData name="Fiona Summers" userId="S::fiona.summers@ssaihq.com::f23b180f-057b-4b38-9171-08414302f650" providerId="AD" clId="Web-{E5F3CB40-8E28-41F4-9043-CDB914119E33}" dt="2023-03-02T19:06:07.997" v="2238"/>
          <ac:inkMkLst>
            <pc:docMk/>
            <pc:sldMk cId="2020542653" sldId="414"/>
            <ac:inkMk id="42" creationId="{DDA38DB1-EB7E-E053-35BA-4918E1765B1B}"/>
          </ac:inkMkLst>
        </pc:inkChg>
        <pc:inkChg chg="del">
          <ac:chgData name="Fiona Summers" userId="S::fiona.summers@ssaihq.com::f23b180f-057b-4b38-9171-08414302f650" providerId="AD" clId="Web-{E5F3CB40-8E28-41F4-9043-CDB914119E33}" dt="2023-03-02T19:06:07.997" v="2237"/>
          <ac:inkMkLst>
            <pc:docMk/>
            <pc:sldMk cId="2020542653" sldId="414"/>
            <ac:inkMk id="43" creationId="{A234A759-63F5-9373-E855-F2C507D97310}"/>
          </ac:inkMkLst>
        </pc:inkChg>
        <pc:inkChg chg="del">
          <ac:chgData name="Fiona Summers" userId="S::fiona.summers@ssaihq.com::f23b180f-057b-4b38-9171-08414302f650" providerId="AD" clId="Web-{E5F3CB40-8E28-41F4-9043-CDB914119E33}" dt="2023-03-02T19:06:07.997" v="2236"/>
          <ac:inkMkLst>
            <pc:docMk/>
            <pc:sldMk cId="2020542653" sldId="414"/>
            <ac:inkMk id="44" creationId="{8E56FB3F-C11E-69FA-78CC-894BE71DD9AD}"/>
          </ac:inkMkLst>
        </pc:inkChg>
        <pc:inkChg chg="del">
          <ac:chgData name="Fiona Summers" userId="S::fiona.summers@ssaihq.com::f23b180f-057b-4b38-9171-08414302f650" providerId="AD" clId="Web-{E5F3CB40-8E28-41F4-9043-CDB914119E33}" dt="2023-03-02T19:06:07.997" v="2235"/>
          <ac:inkMkLst>
            <pc:docMk/>
            <pc:sldMk cId="2020542653" sldId="414"/>
            <ac:inkMk id="45" creationId="{982A52E0-8A56-3D46-F55C-288DC2AEB302}"/>
          </ac:inkMkLst>
        </pc:inkChg>
        <pc:inkChg chg="del">
          <ac:chgData name="Fiona Summers" userId="S::fiona.summers@ssaihq.com::f23b180f-057b-4b38-9171-08414302f650" providerId="AD" clId="Web-{E5F3CB40-8E28-41F4-9043-CDB914119E33}" dt="2023-03-02T19:06:07.981" v="2234"/>
          <ac:inkMkLst>
            <pc:docMk/>
            <pc:sldMk cId="2020542653" sldId="414"/>
            <ac:inkMk id="46" creationId="{CE8A02C6-A305-1645-2CE2-B914A2D3AABB}"/>
          </ac:inkMkLst>
        </pc:inkChg>
        <pc:inkChg chg="del">
          <ac:chgData name="Fiona Summers" userId="S::fiona.summers@ssaihq.com::f23b180f-057b-4b38-9171-08414302f650" providerId="AD" clId="Web-{E5F3CB40-8E28-41F4-9043-CDB914119E33}" dt="2023-03-02T19:06:07.981" v="2233"/>
          <ac:inkMkLst>
            <pc:docMk/>
            <pc:sldMk cId="2020542653" sldId="414"/>
            <ac:inkMk id="47" creationId="{64983D2F-AF69-D1AB-7B39-54A219C15951}"/>
          </ac:inkMkLst>
        </pc:inkChg>
        <pc:inkChg chg="del">
          <ac:chgData name="Fiona Summers" userId="S::fiona.summers@ssaihq.com::f23b180f-057b-4b38-9171-08414302f650" providerId="AD" clId="Web-{E5F3CB40-8E28-41F4-9043-CDB914119E33}" dt="2023-03-02T19:06:07.981" v="2232"/>
          <ac:inkMkLst>
            <pc:docMk/>
            <pc:sldMk cId="2020542653" sldId="414"/>
            <ac:inkMk id="48" creationId="{97103C6E-29C5-419C-1945-8EADB033B82B}"/>
          </ac:inkMkLst>
        </pc:inkChg>
        <pc:inkChg chg="del">
          <ac:chgData name="Fiona Summers" userId="S::fiona.summers@ssaihq.com::f23b180f-057b-4b38-9171-08414302f650" providerId="AD" clId="Web-{E5F3CB40-8E28-41F4-9043-CDB914119E33}" dt="2023-03-02T19:06:07.981" v="2231"/>
          <ac:inkMkLst>
            <pc:docMk/>
            <pc:sldMk cId="2020542653" sldId="414"/>
            <ac:inkMk id="49" creationId="{273C0892-F85A-B5F6-5D58-B83165660867}"/>
          </ac:inkMkLst>
        </pc:inkChg>
        <pc:inkChg chg="del">
          <ac:chgData name="Fiona Summers" userId="S::fiona.summers@ssaihq.com::f23b180f-057b-4b38-9171-08414302f650" providerId="AD" clId="Web-{E5F3CB40-8E28-41F4-9043-CDB914119E33}" dt="2023-03-02T19:06:07.981" v="2230"/>
          <ac:inkMkLst>
            <pc:docMk/>
            <pc:sldMk cId="2020542653" sldId="414"/>
            <ac:inkMk id="50" creationId="{AED5F199-6085-7B95-F2BC-124B0A3DAC4B}"/>
          </ac:inkMkLst>
        </pc:inkChg>
        <pc:inkChg chg="del">
          <ac:chgData name="Fiona Summers" userId="S::fiona.summers@ssaihq.com::f23b180f-057b-4b38-9171-08414302f650" providerId="AD" clId="Web-{E5F3CB40-8E28-41F4-9043-CDB914119E33}" dt="2023-03-02T19:06:07.981" v="2229"/>
          <ac:inkMkLst>
            <pc:docMk/>
            <pc:sldMk cId="2020542653" sldId="414"/>
            <ac:inkMk id="51" creationId="{645F42C8-DFCF-6D47-42BA-4219B0411AC5}"/>
          </ac:inkMkLst>
        </pc:inkChg>
        <pc:inkChg chg="del">
          <ac:chgData name="Fiona Summers" userId="S::fiona.summers@ssaihq.com::f23b180f-057b-4b38-9171-08414302f650" providerId="AD" clId="Web-{E5F3CB40-8E28-41F4-9043-CDB914119E33}" dt="2023-03-02T19:06:07.981" v="2228"/>
          <ac:inkMkLst>
            <pc:docMk/>
            <pc:sldMk cId="2020542653" sldId="414"/>
            <ac:inkMk id="52" creationId="{4E33711D-5FD0-64EE-6949-2ADA7189C206}"/>
          </ac:inkMkLst>
        </pc:inkChg>
        <pc:inkChg chg="del">
          <ac:chgData name="Fiona Summers" userId="S::fiona.summers@ssaihq.com::f23b180f-057b-4b38-9171-08414302f650" providerId="AD" clId="Web-{E5F3CB40-8E28-41F4-9043-CDB914119E33}" dt="2023-03-02T19:06:07.981" v="2227"/>
          <ac:inkMkLst>
            <pc:docMk/>
            <pc:sldMk cId="2020542653" sldId="414"/>
            <ac:inkMk id="53" creationId="{C8C3C7DD-0A27-0472-8FD5-2761992F0BF4}"/>
          </ac:inkMkLst>
        </pc:inkChg>
        <pc:inkChg chg="del">
          <ac:chgData name="Fiona Summers" userId="S::fiona.summers@ssaihq.com::f23b180f-057b-4b38-9171-08414302f650" providerId="AD" clId="Web-{E5F3CB40-8E28-41F4-9043-CDB914119E33}" dt="2023-03-02T19:06:07.981" v="2226"/>
          <ac:inkMkLst>
            <pc:docMk/>
            <pc:sldMk cId="2020542653" sldId="414"/>
            <ac:inkMk id="54" creationId="{D24D988D-02D0-F8C8-82F5-10EFC8761CC9}"/>
          </ac:inkMkLst>
        </pc:inkChg>
        <pc:inkChg chg="del">
          <ac:chgData name="Fiona Summers" userId="S::fiona.summers@ssaihq.com::f23b180f-057b-4b38-9171-08414302f650" providerId="AD" clId="Web-{E5F3CB40-8E28-41F4-9043-CDB914119E33}" dt="2023-03-02T19:06:07.981" v="2225"/>
          <ac:inkMkLst>
            <pc:docMk/>
            <pc:sldMk cId="2020542653" sldId="414"/>
            <ac:inkMk id="55" creationId="{0C9E661D-6114-9EBD-7D65-86EE4B89D7D5}"/>
          </ac:inkMkLst>
        </pc:inkChg>
        <pc:inkChg chg="del">
          <ac:chgData name="Fiona Summers" userId="S::fiona.summers@ssaihq.com::f23b180f-057b-4b38-9171-08414302f650" providerId="AD" clId="Web-{E5F3CB40-8E28-41F4-9043-CDB914119E33}" dt="2023-03-02T19:06:07.981" v="2224"/>
          <ac:inkMkLst>
            <pc:docMk/>
            <pc:sldMk cId="2020542653" sldId="414"/>
            <ac:inkMk id="56" creationId="{ED003871-30DD-608F-5CFA-1C4D30C211C2}"/>
          </ac:inkMkLst>
        </pc:inkChg>
        <pc:inkChg chg="del">
          <ac:chgData name="Fiona Summers" userId="S::fiona.summers@ssaihq.com::f23b180f-057b-4b38-9171-08414302f650" providerId="AD" clId="Web-{E5F3CB40-8E28-41F4-9043-CDB914119E33}" dt="2023-03-02T19:06:07.981" v="2223"/>
          <ac:inkMkLst>
            <pc:docMk/>
            <pc:sldMk cId="2020542653" sldId="414"/>
            <ac:inkMk id="57" creationId="{2A44D713-DBB1-1E83-4EBE-84669C75EC50}"/>
          </ac:inkMkLst>
        </pc:inkChg>
        <pc:inkChg chg="del">
          <ac:chgData name="Fiona Summers" userId="S::fiona.summers@ssaihq.com::f23b180f-057b-4b38-9171-08414302f650" providerId="AD" clId="Web-{E5F3CB40-8E28-41F4-9043-CDB914119E33}" dt="2023-03-02T19:06:07.981" v="2222"/>
          <ac:inkMkLst>
            <pc:docMk/>
            <pc:sldMk cId="2020542653" sldId="414"/>
            <ac:inkMk id="58" creationId="{CB76395B-F962-63C3-68F7-EBB5FD2C492F}"/>
          </ac:inkMkLst>
        </pc:inkChg>
        <pc:inkChg chg="del">
          <ac:chgData name="Fiona Summers" userId="S::fiona.summers@ssaihq.com::f23b180f-057b-4b38-9171-08414302f650" providerId="AD" clId="Web-{E5F3CB40-8E28-41F4-9043-CDB914119E33}" dt="2023-03-02T19:06:07.981" v="2221"/>
          <ac:inkMkLst>
            <pc:docMk/>
            <pc:sldMk cId="2020542653" sldId="414"/>
            <ac:inkMk id="59" creationId="{FA56E84A-D9A6-80EB-BEBA-5FAA60A2D564}"/>
          </ac:inkMkLst>
        </pc:inkChg>
        <pc:inkChg chg="del">
          <ac:chgData name="Fiona Summers" userId="S::fiona.summers@ssaihq.com::f23b180f-057b-4b38-9171-08414302f650" providerId="AD" clId="Web-{E5F3CB40-8E28-41F4-9043-CDB914119E33}" dt="2023-03-02T19:06:07.981" v="2220"/>
          <ac:inkMkLst>
            <pc:docMk/>
            <pc:sldMk cId="2020542653" sldId="414"/>
            <ac:inkMk id="60" creationId="{92345EB2-7C3A-1CF7-3B4F-5D93603DB67A}"/>
          </ac:inkMkLst>
        </pc:inkChg>
        <pc:inkChg chg="del">
          <ac:chgData name="Fiona Summers" userId="S::fiona.summers@ssaihq.com::f23b180f-057b-4b38-9171-08414302f650" providerId="AD" clId="Web-{E5F3CB40-8E28-41F4-9043-CDB914119E33}" dt="2023-03-02T19:06:07.981" v="2219"/>
          <ac:inkMkLst>
            <pc:docMk/>
            <pc:sldMk cId="2020542653" sldId="414"/>
            <ac:inkMk id="61" creationId="{C98298B4-539A-7E5A-909A-9A050B3ADC26}"/>
          </ac:inkMkLst>
        </pc:inkChg>
        <pc:inkChg chg="del">
          <ac:chgData name="Fiona Summers" userId="S::fiona.summers@ssaihq.com::f23b180f-057b-4b38-9171-08414302f650" providerId="AD" clId="Web-{E5F3CB40-8E28-41F4-9043-CDB914119E33}" dt="2023-03-02T19:06:07.981" v="2218"/>
          <ac:inkMkLst>
            <pc:docMk/>
            <pc:sldMk cId="2020542653" sldId="414"/>
            <ac:inkMk id="62" creationId="{73B23163-1512-9376-777D-ECD0653C1362}"/>
          </ac:inkMkLst>
        </pc:inkChg>
        <pc:inkChg chg="del">
          <ac:chgData name="Fiona Summers" userId="S::fiona.summers@ssaihq.com::f23b180f-057b-4b38-9171-08414302f650" providerId="AD" clId="Web-{E5F3CB40-8E28-41F4-9043-CDB914119E33}" dt="2023-03-02T19:06:07.981" v="2217"/>
          <ac:inkMkLst>
            <pc:docMk/>
            <pc:sldMk cId="2020542653" sldId="414"/>
            <ac:inkMk id="63" creationId="{CC2D09BB-680C-B0E6-BD67-FD9A3C5CE4B6}"/>
          </ac:inkMkLst>
        </pc:inkChg>
        <pc:inkChg chg="del">
          <ac:chgData name="Fiona Summers" userId="S::fiona.summers@ssaihq.com::f23b180f-057b-4b38-9171-08414302f650" providerId="AD" clId="Web-{E5F3CB40-8E28-41F4-9043-CDB914119E33}" dt="2023-03-02T19:06:07.981" v="2216"/>
          <ac:inkMkLst>
            <pc:docMk/>
            <pc:sldMk cId="2020542653" sldId="414"/>
            <ac:inkMk id="64" creationId="{E3C92B52-D634-6547-2C31-A734C508D0A9}"/>
          </ac:inkMkLst>
        </pc:inkChg>
        <pc:inkChg chg="del">
          <ac:chgData name="Fiona Summers" userId="S::fiona.summers@ssaihq.com::f23b180f-057b-4b38-9171-08414302f650" providerId="AD" clId="Web-{E5F3CB40-8E28-41F4-9043-CDB914119E33}" dt="2023-03-02T19:06:07.981" v="2215"/>
          <ac:inkMkLst>
            <pc:docMk/>
            <pc:sldMk cId="2020542653" sldId="414"/>
            <ac:inkMk id="65" creationId="{ED06DB17-FE07-C292-77EE-2B5731DBEBEF}"/>
          </ac:inkMkLst>
        </pc:inkChg>
        <pc:inkChg chg="del">
          <ac:chgData name="Fiona Summers" userId="S::fiona.summers@ssaihq.com::f23b180f-057b-4b38-9171-08414302f650" providerId="AD" clId="Web-{E5F3CB40-8E28-41F4-9043-CDB914119E33}" dt="2023-03-02T19:06:07.981" v="2214"/>
          <ac:inkMkLst>
            <pc:docMk/>
            <pc:sldMk cId="2020542653" sldId="414"/>
            <ac:inkMk id="66" creationId="{FFEB0594-31D1-698B-553B-8F3FB6C3164E}"/>
          </ac:inkMkLst>
        </pc:inkChg>
        <pc:inkChg chg="del">
          <ac:chgData name="Fiona Summers" userId="S::fiona.summers@ssaihq.com::f23b180f-057b-4b38-9171-08414302f650" providerId="AD" clId="Web-{E5F3CB40-8E28-41F4-9043-CDB914119E33}" dt="2023-03-02T19:06:07.981" v="2213"/>
          <ac:inkMkLst>
            <pc:docMk/>
            <pc:sldMk cId="2020542653" sldId="414"/>
            <ac:inkMk id="67" creationId="{01C593B2-7DCE-509B-A87A-3DCACC4FDE3B}"/>
          </ac:inkMkLst>
        </pc:inkChg>
        <pc:inkChg chg="del">
          <ac:chgData name="Fiona Summers" userId="S::fiona.summers@ssaihq.com::f23b180f-057b-4b38-9171-08414302f650" providerId="AD" clId="Web-{E5F3CB40-8E28-41F4-9043-CDB914119E33}" dt="2023-03-02T19:06:07.981" v="2212"/>
          <ac:inkMkLst>
            <pc:docMk/>
            <pc:sldMk cId="2020542653" sldId="414"/>
            <ac:inkMk id="68" creationId="{C91C2416-1845-B34C-09F6-B99C79140C0A}"/>
          </ac:inkMkLst>
        </pc:inkChg>
        <pc:inkChg chg="del">
          <ac:chgData name="Fiona Summers" userId="S::fiona.summers@ssaihq.com::f23b180f-057b-4b38-9171-08414302f650" providerId="AD" clId="Web-{E5F3CB40-8E28-41F4-9043-CDB914119E33}" dt="2023-03-02T19:06:07.981" v="2211"/>
          <ac:inkMkLst>
            <pc:docMk/>
            <pc:sldMk cId="2020542653" sldId="414"/>
            <ac:inkMk id="69" creationId="{0ECE878A-7D77-2A18-1CAD-97CB49B603D6}"/>
          </ac:inkMkLst>
        </pc:inkChg>
        <pc:inkChg chg="del">
          <ac:chgData name="Fiona Summers" userId="S::fiona.summers@ssaihq.com::f23b180f-057b-4b38-9171-08414302f650" providerId="AD" clId="Web-{E5F3CB40-8E28-41F4-9043-CDB914119E33}" dt="2023-03-02T19:06:07.981" v="2210"/>
          <ac:inkMkLst>
            <pc:docMk/>
            <pc:sldMk cId="2020542653" sldId="414"/>
            <ac:inkMk id="70" creationId="{01D42B2E-096F-3085-B2D6-F517F8FC3AD9}"/>
          </ac:inkMkLst>
        </pc:inkChg>
        <pc:inkChg chg="del">
          <ac:chgData name="Fiona Summers" userId="S::fiona.summers@ssaihq.com::f23b180f-057b-4b38-9171-08414302f650" providerId="AD" clId="Web-{E5F3CB40-8E28-41F4-9043-CDB914119E33}" dt="2023-03-02T19:06:07.981" v="2209"/>
          <ac:inkMkLst>
            <pc:docMk/>
            <pc:sldMk cId="2020542653" sldId="414"/>
            <ac:inkMk id="71" creationId="{D350CE32-6CEA-BAA5-2956-11D5046C7D35}"/>
          </ac:inkMkLst>
        </pc:inkChg>
        <pc:inkChg chg="del">
          <ac:chgData name="Fiona Summers" userId="S::fiona.summers@ssaihq.com::f23b180f-057b-4b38-9171-08414302f650" providerId="AD" clId="Web-{E5F3CB40-8E28-41F4-9043-CDB914119E33}" dt="2023-03-02T19:06:07.981" v="2208"/>
          <ac:inkMkLst>
            <pc:docMk/>
            <pc:sldMk cId="2020542653" sldId="414"/>
            <ac:inkMk id="72" creationId="{BFBFD198-9E7E-02CD-0EAD-ABBF5164A2AB}"/>
          </ac:inkMkLst>
        </pc:inkChg>
        <pc:inkChg chg="del">
          <ac:chgData name="Fiona Summers" userId="S::fiona.summers@ssaihq.com::f23b180f-057b-4b38-9171-08414302f650" providerId="AD" clId="Web-{E5F3CB40-8E28-41F4-9043-CDB914119E33}" dt="2023-03-02T19:06:07.981" v="2207"/>
          <ac:inkMkLst>
            <pc:docMk/>
            <pc:sldMk cId="2020542653" sldId="414"/>
            <ac:inkMk id="73" creationId="{BDA611E0-AD4F-3C7C-09DB-23C23021EE5E}"/>
          </ac:inkMkLst>
        </pc:inkChg>
        <pc:inkChg chg="del">
          <ac:chgData name="Fiona Summers" userId="S::fiona.summers@ssaihq.com::f23b180f-057b-4b38-9171-08414302f650" providerId="AD" clId="Web-{E5F3CB40-8E28-41F4-9043-CDB914119E33}" dt="2023-03-02T19:06:07.981" v="2206"/>
          <ac:inkMkLst>
            <pc:docMk/>
            <pc:sldMk cId="2020542653" sldId="414"/>
            <ac:inkMk id="74" creationId="{8CA9249B-0A0A-7B63-4289-0C65475E4DD3}"/>
          </ac:inkMkLst>
        </pc:inkChg>
        <pc:inkChg chg="del">
          <ac:chgData name="Fiona Summers" userId="S::fiona.summers@ssaihq.com::f23b180f-057b-4b38-9171-08414302f650" providerId="AD" clId="Web-{E5F3CB40-8E28-41F4-9043-CDB914119E33}" dt="2023-03-02T19:06:07.981" v="2205"/>
          <ac:inkMkLst>
            <pc:docMk/>
            <pc:sldMk cId="2020542653" sldId="414"/>
            <ac:inkMk id="75" creationId="{4E525480-4783-D697-C8AA-1BB90D4B835E}"/>
          </ac:inkMkLst>
        </pc:inkChg>
        <pc:inkChg chg="del">
          <ac:chgData name="Fiona Summers" userId="S::fiona.summers@ssaihq.com::f23b180f-057b-4b38-9171-08414302f650" providerId="AD" clId="Web-{E5F3CB40-8E28-41F4-9043-CDB914119E33}" dt="2023-03-02T19:06:07.981" v="2204"/>
          <ac:inkMkLst>
            <pc:docMk/>
            <pc:sldMk cId="2020542653" sldId="414"/>
            <ac:inkMk id="76" creationId="{4ECC7B1B-4278-CC0A-77DE-BCDDEA541DAB}"/>
          </ac:inkMkLst>
        </pc:inkChg>
        <pc:inkChg chg="del">
          <ac:chgData name="Fiona Summers" userId="S::fiona.summers@ssaihq.com::f23b180f-057b-4b38-9171-08414302f650" providerId="AD" clId="Web-{E5F3CB40-8E28-41F4-9043-CDB914119E33}" dt="2023-03-02T19:06:07.981" v="2203"/>
          <ac:inkMkLst>
            <pc:docMk/>
            <pc:sldMk cId="2020542653" sldId="414"/>
            <ac:inkMk id="77" creationId="{7702BF68-6351-FE9E-F53B-789BB60C217F}"/>
          </ac:inkMkLst>
        </pc:inkChg>
        <pc:inkChg chg="del">
          <ac:chgData name="Fiona Summers" userId="S::fiona.summers@ssaihq.com::f23b180f-057b-4b38-9171-08414302f650" providerId="AD" clId="Web-{E5F3CB40-8E28-41F4-9043-CDB914119E33}" dt="2023-03-02T19:06:07.981" v="2202"/>
          <ac:inkMkLst>
            <pc:docMk/>
            <pc:sldMk cId="2020542653" sldId="414"/>
            <ac:inkMk id="78" creationId="{19644F06-2B65-7BE6-45FE-365803A5ECB4}"/>
          </ac:inkMkLst>
        </pc:inkChg>
        <pc:inkChg chg="del">
          <ac:chgData name="Fiona Summers" userId="S::fiona.summers@ssaihq.com::f23b180f-057b-4b38-9171-08414302f650" providerId="AD" clId="Web-{E5F3CB40-8E28-41F4-9043-CDB914119E33}" dt="2023-03-02T19:06:07.981" v="2201"/>
          <ac:inkMkLst>
            <pc:docMk/>
            <pc:sldMk cId="2020542653" sldId="414"/>
            <ac:inkMk id="79" creationId="{82DBAE14-FC1A-5990-FF60-FCEE73E52DF8}"/>
          </ac:inkMkLst>
        </pc:inkChg>
        <pc:inkChg chg="del">
          <ac:chgData name="Fiona Summers" userId="S::fiona.summers@ssaihq.com::f23b180f-057b-4b38-9171-08414302f650" providerId="AD" clId="Web-{E5F3CB40-8E28-41F4-9043-CDB914119E33}" dt="2023-03-02T19:06:07.981" v="2200"/>
          <ac:inkMkLst>
            <pc:docMk/>
            <pc:sldMk cId="2020542653" sldId="414"/>
            <ac:inkMk id="80" creationId="{232B03D9-D56D-E5E9-AAC2-3A18FE256DF4}"/>
          </ac:inkMkLst>
        </pc:inkChg>
        <pc:inkChg chg="add">
          <ac:chgData name="Fiona Summers" userId="S::fiona.summers@ssaihq.com::f23b180f-057b-4b38-9171-08414302f650" providerId="AD" clId="Web-{E5F3CB40-8E28-41F4-9043-CDB914119E33}" dt="2023-03-02T19:26:43.017" v="2408"/>
          <ac:inkMkLst>
            <pc:docMk/>
            <pc:sldMk cId="2020542653" sldId="414"/>
            <ac:inkMk id="81" creationId="{828D9321-C11C-5A61-CF86-E3D8CD8B393E}"/>
          </ac:inkMkLst>
        </pc:inkChg>
        <pc:inkChg chg="add">
          <ac:chgData name="Fiona Summers" userId="S::fiona.summers@ssaihq.com::f23b180f-057b-4b38-9171-08414302f650" providerId="AD" clId="Web-{E5F3CB40-8E28-41F4-9043-CDB914119E33}" dt="2023-03-02T19:26:43.017" v="2409"/>
          <ac:inkMkLst>
            <pc:docMk/>
            <pc:sldMk cId="2020542653" sldId="414"/>
            <ac:inkMk id="82" creationId="{F0418B66-096D-395C-2376-0987A3FC7BA9}"/>
          </ac:inkMkLst>
        </pc:inkChg>
        <pc:inkChg chg="add">
          <ac:chgData name="Fiona Summers" userId="S::fiona.summers@ssaihq.com::f23b180f-057b-4b38-9171-08414302f650" providerId="AD" clId="Web-{E5F3CB40-8E28-41F4-9043-CDB914119E33}" dt="2023-03-02T19:26:43.017" v="2410"/>
          <ac:inkMkLst>
            <pc:docMk/>
            <pc:sldMk cId="2020542653" sldId="414"/>
            <ac:inkMk id="83" creationId="{69D0EA3E-0E6A-B933-7040-413451F52912}"/>
          </ac:inkMkLst>
        </pc:inkChg>
        <pc:inkChg chg="add">
          <ac:chgData name="Fiona Summers" userId="S::fiona.summers@ssaihq.com::f23b180f-057b-4b38-9171-08414302f650" providerId="AD" clId="Web-{E5F3CB40-8E28-41F4-9043-CDB914119E33}" dt="2023-03-02T19:26:43.017" v="2411"/>
          <ac:inkMkLst>
            <pc:docMk/>
            <pc:sldMk cId="2020542653" sldId="414"/>
            <ac:inkMk id="84" creationId="{94B34E25-A46B-2D02-63D3-B5F10699B343}"/>
          </ac:inkMkLst>
        </pc:inkChg>
        <pc:inkChg chg="add">
          <ac:chgData name="Fiona Summers" userId="S::fiona.summers@ssaihq.com::f23b180f-057b-4b38-9171-08414302f650" providerId="AD" clId="Web-{E5F3CB40-8E28-41F4-9043-CDB914119E33}" dt="2023-03-02T19:26:43.033" v="2412"/>
          <ac:inkMkLst>
            <pc:docMk/>
            <pc:sldMk cId="2020542653" sldId="414"/>
            <ac:inkMk id="85" creationId="{B8567053-38A6-A976-BB5C-AE2AF39DC7FA}"/>
          </ac:inkMkLst>
        </pc:inkChg>
        <pc:inkChg chg="add">
          <ac:chgData name="Fiona Summers" userId="S::fiona.summers@ssaihq.com::f23b180f-057b-4b38-9171-08414302f650" providerId="AD" clId="Web-{E5F3CB40-8E28-41F4-9043-CDB914119E33}" dt="2023-03-02T19:26:43.033" v="2413"/>
          <ac:inkMkLst>
            <pc:docMk/>
            <pc:sldMk cId="2020542653" sldId="414"/>
            <ac:inkMk id="86" creationId="{6221C8BB-65AB-F699-D372-56617B14FA0F}"/>
          </ac:inkMkLst>
        </pc:inkChg>
        <pc:inkChg chg="add">
          <ac:chgData name="Fiona Summers" userId="S::fiona.summers@ssaihq.com::f23b180f-057b-4b38-9171-08414302f650" providerId="AD" clId="Web-{E5F3CB40-8E28-41F4-9043-CDB914119E33}" dt="2023-03-02T19:26:44.017" v="2414"/>
          <ac:inkMkLst>
            <pc:docMk/>
            <pc:sldMk cId="2020542653" sldId="414"/>
            <ac:inkMk id="87" creationId="{542D93A2-A3E7-7779-388E-CD35E1B6E702}"/>
          </ac:inkMkLst>
        </pc:inkChg>
        <pc:inkChg chg="add">
          <ac:chgData name="Fiona Summers" userId="S::fiona.summers@ssaihq.com::f23b180f-057b-4b38-9171-08414302f650" providerId="AD" clId="Web-{E5F3CB40-8E28-41F4-9043-CDB914119E33}" dt="2023-03-02T19:26:44.017" v="2415"/>
          <ac:inkMkLst>
            <pc:docMk/>
            <pc:sldMk cId="2020542653" sldId="414"/>
            <ac:inkMk id="88" creationId="{A131766B-0FB6-D342-30B9-1C89B18EEB80}"/>
          </ac:inkMkLst>
        </pc:inkChg>
        <pc:inkChg chg="add">
          <ac:chgData name="Fiona Summers" userId="S::fiona.summers@ssaihq.com::f23b180f-057b-4b38-9171-08414302f650" providerId="AD" clId="Web-{E5F3CB40-8E28-41F4-9043-CDB914119E33}" dt="2023-03-02T19:26:56.314" v="2416"/>
          <ac:inkMkLst>
            <pc:docMk/>
            <pc:sldMk cId="2020542653" sldId="414"/>
            <ac:inkMk id="89" creationId="{57FEFB94-C633-0AED-B5E7-FC8B73244DC8}"/>
          </ac:inkMkLst>
        </pc:inkChg>
        <pc:inkChg chg="add">
          <ac:chgData name="Fiona Summers" userId="S::fiona.summers@ssaihq.com::f23b180f-057b-4b38-9171-08414302f650" providerId="AD" clId="Web-{E5F3CB40-8E28-41F4-9043-CDB914119E33}" dt="2023-03-02T19:26:56.330" v="2417"/>
          <ac:inkMkLst>
            <pc:docMk/>
            <pc:sldMk cId="2020542653" sldId="414"/>
            <ac:inkMk id="90" creationId="{BBBCFBD2-61B3-CD74-2E1A-9137AE03DFF1}"/>
          </ac:inkMkLst>
        </pc:inkChg>
        <pc:inkChg chg="add">
          <ac:chgData name="Fiona Summers" userId="S::fiona.summers@ssaihq.com::f23b180f-057b-4b38-9171-08414302f650" providerId="AD" clId="Web-{E5F3CB40-8E28-41F4-9043-CDB914119E33}" dt="2023-03-02T19:26:58.486" v="2418"/>
          <ac:inkMkLst>
            <pc:docMk/>
            <pc:sldMk cId="2020542653" sldId="414"/>
            <ac:inkMk id="91" creationId="{D1ED21D2-FC25-3768-6672-00D9C16AB735}"/>
          </ac:inkMkLst>
        </pc:inkChg>
        <pc:inkChg chg="add">
          <ac:chgData name="Fiona Summers" userId="S::fiona.summers@ssaihq.com::f23b180f-057b-4b38-9171-08414302f650" providerId="AD" clId="Web-{E5F3CB40-8E28-41F4-9043-CDB914119E33}" dt="2023-03-02T19:26:58.486" v="2419"/>
          <ac:inkMkLst>
            <pc:docMk/>
            <pc:sldMk cId="2020542653" sldId="414"/>
            <ac:inkMk id="92" creationId="{15B93E18-8138-4134-76E1-CE6DBE1E3480}"/>
          </ac:inkMkLst>
        </pc:inkChg>
        <pc:inkChg chg="add">
          <ac:chgData name="Fiona Summers" userId="S::fiona.summers@ssaihq.com::f23b180f-057b-4b38-9171-08414302f650" providerId="AD" clId="Web-{E5F3CB40-8E28-41F4-9043-CDB914119E33}" dt="2023-03-02T19:26:58.502" v="2420"/>
          <ac:inkMkLst>
            <pc:docMk/>
            <pc:sldMk cId="2020542653" sldId="414"/>
            <ac:inkMk id="93" creationId="{2A181088-74D6-2AE3-C76D-396CF02FE6DE}"/>
          </ac:inkMkLst>
        </pc:inkChg>
        <pc:inkChg chg="add">
          <ac:chgData name="Fiona Summers" userId="S::fiona.summers@ssaihq.com::f23b180f-057b-4b38-9171-08414302f650" providerId="AD" clId="Web-{E5F3CB40-8E28-41F4-9043-CDB914119E33}" dt="2023-03-02T19:26:58.502" v="2421"/>
          <ac:inkMkLst>
            <pc:docMk/>
            <pc:sldMk cId="2020542653" sldId="414"/>
            <ac:inkMk id="94" creationId="{783CD147-C972-B4E0-DB18-7419C4777AB4}"/>
          </ac:inkMkLst>
        </pc:inkChg>
        <pc:inkChg chg="add">
          <ac:chgData name="Fiona Summers" userId="S::fiona.summers@ssaihq.com::f23b180f-057b-4b38-9171-08414302f650" providerId="AD" clId="Web-{E5F3CB40-8E28-41F4-9043-CDB914119E33}" dt="2023-03-02T19:27:01.346" v="2422"/>
          <ac:inkMkLst>
            <pc:docMk/>
            <pc:sldMk cId="2020542653" sldId="414"/>
            <ac:inkMk id="95" creationId="{E6C64E2D-C3C4-AD24-07AB-8922B2114EC5}"/>
          </ac:inkMkLst>
        </pc:inkChg>
        <pc:inkChg chg="add">
          <ac:chgData name="Fiona Summers" userId="S::fiona.summers@ssaihq.com::f23b180f-057b-4b38-9171-08414302f650" providerId="AD" clId="Web-{E5F3CB40-8E28-41F4-9043-CDB914119E33}" dt="2023-03-02T19:27:01.346" v="2423"/>
          <ac:inkMkLst>
            <pc:docMk/>
            <pc:sldMk cId="2020542653" sldId="414"/>
            <ac:inkMk id="96" creationId="{719AEC49-F350-806B-F0F0-A28D0E38EFD8}"/>
          </ac:inkMkLst>
        </pc:inkChg>
        <pc:inkChg chg="add">
          <ac:chgData name="Fiona Summers" userId="S::fiona.summers@ssaihq.com::f23b180f-057b-4b38-9171-08414302f650" providerId="AD" clId="Web-{E5F3CB40-8E28-41F4-9043-CDB914119E33}" dt="2023-03-02T19:27:01.361" v="2424"/>
          <ac:inkMkLst>
            <pc:docMk/>
            <pc:sldMk cId="2020542653" sldId="414"/>
            <ac:inkMk id="97" creationId="{711D1F37-E3E1-BC28-47C8-8122CBAA7CC5}"/>
          </ac:inkMkLst>
        </pc:inkChg>
        <pc:inkChg chg="add">
          <ac:chgData name="Fiona Summers" userId="S::fiona.summers@ssaihq.com::f23b180f-057b-4b38-9171-08414302f650" providerId="AD" clId="Web-{E5F3CB40-8E28-41F4-9043-CDB914119E33}" dt="2023-03-02T19:27:01.361" v="2425"/>
          <ac:inkMkLst>
            <pc:docMk/>
            <pc:sldMk cId="2020542653" sldId="414"/>
            <ac:inkMk id="98" creationId="{7F989E30-FF79-D5A1-9B92-4A3C1352639B}"/>
          </ac:inkMkLst>
        </pc:inkChg>
        <pc:inkChg chg="add">
          <ac:chgData name="Fiona Summers" userId="S::fiona.summers@ssaihq.com::f23b180f-057b-4b38-9171-08414302f650" providerId="AD" clId="Web-{E5F3CB40-8E28-41F4-9043-CDB914119E33}" dt="2023-03-02T19:27:01.361" v="2426"/>
          <ac:inkMkLst>
            <pc:docMk/>
            <pc:sldMk cId="2020542653" sldId="414"/>
            <ac:inkMk id="99" creationId="{9720C02F-88EE-FD90-2983-7334E9FF8671}"/>
          </ac:inkMkLst>
        </pc:inkChg>
        <pc:inkChg chg="add">
          <ac:chgData name="Fiona Summers" userId="S::fiona.summers@ssaihq.com::f23b180f-057b-4b38-9171-08414302f650" providerId="AD" clId="Web-{E5F3CB40-8E28-41F4-9043-CDB914119E33}" dt="2023-03-02T19:27:01.361" v="2427"/>
          <ac:inkMkLst>
            <pc:docMk/>
            <pc:sldMk cId="2020542653" sldId="414"/>
            <ac:inkMk id="100" creationId="{D0C99DDB-0499-C6C7-E814-BB5A662E1F37}"/>
          </ac:inkMkLst>
        </pc:inkChg>
        <pc:inkChg chg="add del">
          <ac:chgData name="Fiona Summers" userId="S::fiona.summers@ssaihq.com::f23b180f-057b-4b38-9171-08414302f650" providerId="AD" clId="Web-{E5F3CB40-8E28-41F4-9043-CDB914119E33}" dt="2023-03-02T19:30:00.958" v="2462"/>
          <ac:inkMkLst>
            <pc:docMk/>
            <pc:sldMk cId="2020542653" sldId="414"/>
            <ac:inkMk id="101" creationId="{AD3C1B70-BA59-A256-877F-D386C6E536AE}"/>
          </ac:inkMkLst>
        </pc:inkChg>
        <pc:inkChg chg="add del">
          <ac:chgData name="Fiona Summers" userId="S::fiona.summers@ssaihq.com::f23b180f-057b-4b38-9171-08414302f650" providerId="AD" clId="Web-{E5F3CB40-8E28-41F4-9043-CDB914119E33}" dt="2023-03-02T19:29:29.489" v="2455"/>
          <ac:inkMkLst>
            <pc:docMk/>
            <pc:sldMk cId="2020542653" sldId="414"/>
            <ac:inkMk id="102" creationId="{7796FDAF-0292-FEBD-1CBA-72FB4487898F}"/>
          </ac:inkMkLst>
        </pc:inkChg>
        <pc:inkChg chg="add del">
          <ac:chgData name="Fiona Summers" userId="S::fiona.summers@ssaihq.com::f23b180f-057b-4b38-9171-08414302f650" providerId="AD" clId="Web-{E5F3CB40-8E28-41F4-9043-CDB914119E33}" dt="2023-03-02T19:29:23.426" v="2449"/>
          <ac:inkMkLst>
            <pc:docMk/>
            <pc:sldMk cId="2020542653" sldId="414"/>
            <ac:inkMk id="103" creationId="{4DB1FF6C-0069-3B54-8D9E-1F7205B899C1}"/>
          </ac:inkMkLst>
        </pc:inkChg>
        <pc:inkChg chg="add del">
          <ac:chgData name="Fiona Summers" userId="S::fiona.summers@ssaihq.com::f23b180f-057b-4b38-9171-08414302f650" providerId="AD" clId="Web-{E5F3CB40-8E28-41F4-9043-CDB914119E33}" dt="2023-03-02T19:29:23.426" v="2448"/>
          <ac:inkMkLst>
            <pc:docMk/>
            <pc:sldMk cId="2020542653" sldId="414"/>
            <ac:inkMk id="104" creationId="{E1269B6B-C3B9-AED1-40E9-7914D5C5B083}"/>
          </ac:inkMkLst>
        </pc:inkChg>
        <pc:inkChg chg="add del">
          <ac:chgData name="Fiona Summers" userId="S::fiona.summers@ssaihq.com::f23b180f-057b-4b38-9171-08414302f650" providerId="AD" clId="Web-{E5F3CB40-8E28-41F4-9043-CDB914119E33}" dt="2023-03-02T19:30:00.958" v="2461"/>
          <ac:inkMkLst>
            <pc:docMk/>
            <pc:sldMk cId="2020542653" sldId="414"/>
            <ac:inkMk id="105" creationId="{D16E2526-52F6-A1AF-89AA-D451E58B22A4}"/>
          </ac:inkMkLst>
        </pc:inkChg>
        <pc:inkChg chg="add">
          <ac:chgData name="Fiona Summers" userId="S::fiona.summers@ssaihq.com::f23b180f-057b-4b38-9171-08414302f650" providerId="AD" clId="Web-{E5F3CB40-8E28-41F4-9043-CDB914119E33}" dt="2023-03-02T19:27:24.143" v="2433"/>
          <ac:inkMkLst>
            <pc:docMk/>
            <pc:sldMk cId="2020542653" sldId="414"/>
            <ac:inkMk id="106" creationId="{51A1C95F-67DE-F6D3-54D5-2888F96F2DA5}"/>
          </ac:inkMkLst>
        </pc:inkChg>
        <pc:inkChg chg="add del">
          <ac:chgData name="Fiona Summers" userId="S::fiona.summers@ssaihq.com::f23b180f-057b-4b38-9171-08414302f650" providerId="AD" clId="Web-{E5F3CB40-8E28-41F4-9043-CDB914119E33}" dt="2023-03-02T19:30:00.958" v="2460"/>
          <ac:inkMkLst>
            <pc:docMk/>
            <pc:sldMk cId="2020542653" sldId="414"/>
            <ac:inkMk id="107" creationId="{470A5BE8-F029-E82D-131D-82F7A659EA62}"/>
          </ac:inkMkLst>
        </pc:inkChg>
        <pc:inkChg chg="add del">
          <ac:chgData name="Fiona Summers" userId="S::fiona.summers@ssaihq.com::f23b180f-057b-4b38-9171-08414302f650" providerId="AD" clId="Web-{E5F3CB40-8E28-41F4-9043-CDB914119E33}" dt="2023-03-02T19:30:00.958" v="2459"/>
          <ac:inkMkLst>
            <pc:docMk/>
            <pc:sldMk cId="2020542653" sldId="414"/>
            <ac:inkMk id="108" creationId="{AB597A54-6062-18D5-F8C3-4398C9F075B7}"/>
          </ac:inkMkLst>
        </pc:inkChg>
        <pc:inkChg chg="add del">
          <ac:chgData name="Fiona Summers" userId="S::fiona.summers@ssaihq.com::f23b180f-057b-4b38-9171-08414302f650" providerId="AD" clId="Web-{E5F3CB40-8E28-41F4-9043-CDB914119E33}" dt="2023-03-02T19:30:00.958" v="2458"/>
          <ac:inkMkLst>
            <pc:docMk/>
            <pc:sldMk cId="2020542653" sldId="414"/>
            <ac:inkMk id="109" creationId="{63CAE1B4-9CA9-8C92-1A14-1E7C95261E2F}"/>
          </ac:inkMkLst>
        </pc:inkChg>
        <pc:inkChg chg="add del">
          <ac:chgData name="Fiona Summers" userId="S::fiona.summers@ssaihq.com::f23b180f-057b-4b38-9171-08414302f650" providerId="AD" clId="Web-{E5F3CB40-8E28-41F4-9043-CDB914119E33}" dt="2023-03-02T19:29:27.114" v="2454"/>
          <ac:inkMkLst>
            <pc:docMk/>
            <pc:sldMk cId="2020542653" sldId="414"/>
            <ac:inkMk id="110" creationId="{266B5413-41A6-3161-D6FC-F77A8BADB995}"/>
          </ac:inkMkLst>
        </pc:inkChg>
        <pc:inkChg chg="add del">
          <ac:chgData name="Fiona Summers" userId="S::fiona.summers@ssaihq.com::f23b180f-057b-4b38-9171-08414302f650" providerId="AD" clId="Web-{E5F3CB40-8E28-41F4-9043-CDB914119E33}" dt="2023-03-02T19:29:27.114" v="2453"/>
          <ac:inkMkLst>
            <pc:docMk/>
            <pc:sldMk cId="2020542653" sldId="414"/>
            <ac:inkMk id="111" creationId="{5EA16F6B-2881-BDE3-8FBB-F1BEF75B6AA2}"/>
          </ac:inkMkLst>
        </pc:inkChg>
        <pc:inkChg chg="add del">
          <ac:chgData name="Fiona Summers" userId="S::fiona.summers@ssaihq.com::f23b180f-057b-4b38-9171-08414302f650" providerId="AD" clId="Web-{E5F3CB40-8E28-41F4-9043-CDB914119E33}" dt="2023-03-02T19:29:23.426" v="2447"/>
          <ac:inkMkLst>
            <pc:docMk/>
            <pc:sldMk cId="2020542653" sldId="414"/>
            <ac:inkMk id="112" creationId="{40403AF0-ECC1-3CFC-252E-74F6FB9CBC78}"/>
          </ac:inkMkLst>
        </pc:inkChg>
        <pc:inkChg chg="add del">
          <ac:chgData name="Fiona Summers" userId="S::fiona.summers@ssaihq.com::f23b180f-057b-4b38-9171-08414302f650" providerId="AD" clId="Web-{E5F3CB40-8E28-41F4-9043-CDB914119E33}" dt="2023-03-02T19:30:00.958" v="2457"/>
          <ac:inkMkLst>
            <pc:docMk/>
            <pc:sldMk cId="2020542653" sldId="414"/>
            <ac:inkMk id="113" creationId="{0FC2706F-1360-8EBB-77ED-52075C94FAA6}"/>
          </ac:inkMkLst>
        </pc:inkChg>
        <pc:inkChg chg="add del">
          <ac:chgData name="Fiona Summers" userId="S::fiona.summers@ssaihq.com::f23b180f-057b-4b38-9171-08414302f650" providerId="AD" clId="Web-{E5F3CB40-8E28-41F4-9043-CDB914119E33}" dt="2023-03-02T19:29:27.114" v="2452"/>
          <ac:inkMkLst>
            <pc:docMk/>
            <pc:sldMk cId="2020542653" sldId="414"/>
            <ac:inkMk id="114" creationId="{382A8EF9-5BA6-B624-4B44-D68F8B0B32F7}"/>
          </ac:inkMkLst>
        </pc:inkChg>
        <pc:inkChg chg="add del">
          <ac:chgData name="Fiona Summers" userId="S::fiona.summers@ssaihq.com::f23b180f-057b-4b38-9171-08414302f650" providerId="AD" clId="Web-{E5F3CB40-8E28-41F4-9043-CDB914119E33}" dt="2023-03-02T19:29:23.426" v="2446"/>
          <ac:inkMkLst>
            <pc:docMk/>
            <pc:sldMk cId="2020542653" sldId="414"/>
            <ac:inkMk id="115" creationId="{32C946AF-2088-5AAC-772E-ED2899497164}"/>
          </ac:inkMkLst>
        </pc:inkChg>
        <pc:inkChg chg="add del">
          <ac:chgData name="Fiona Summers" userId="S::fiona.summers@ssaihq.com::f23b180f-057b-4b38-9171-08414302f650" providerId="AD" clId="Web-{E5F3CB40-8E28-41F4-9043-CDB914119E33}" dt="2023-03-02T19:29:27.114" v="2451"/>
          <ac:inkMkLst>
            <pc:docMk/>
            <pc:sldMk cId="2020542653" sldId="414"/>
            <ac:inkMk id="116" creationId="{3548682A-B50B-C95F-A4A2-944F8FFAA9F9}"/>
          </ac:inkMkLst>
        </pc:inkChg>
        <pc:inkChg chg="add del">
          <ac:chgData name="Fiona Summers" userId="S::fiona.summers@ssaihq.com::f23b180f-057b-4b38-9171-08414302f650" providerId="AD" clId="Web-{E5F3CB40-8E28-41F4-9043-CDB914119E33}" dt="2023-03-02T19:29:27.114" v="2450"/>
          <ac:inkMkLst>
            <pc:docMk/>
            <pc:sldMk cId="2020542653" sldId="414"/>
            <ac:inkMk id="117" creationId="{72F7F361-BB39-0B40-FFBC-EBC5D9475844}"/>
          </ac:inkMkLst>
        </pc:inkChg>
        <pc:inkChg chg="add del">
          <ac:chgData name="Fiona Summers" userId="S::fiona.summers@ssaihq.com::f23b180f-057b-4b38-9171-08414302f650" providerId="AD" clId="Web-{E5F3CB40-8E28-41F4-9043-CDB914119E33}" dt="2023-03-02T19:30:00.958" v="2456"/>
          <ac:inkMkLst>
            <pc:docMk/>
            <pc:sldMk cId="2020542653" sldId="414"/>
            <ac:inkMk id="118" creationId="{3C11DE5C-7DD7-F4B3-140F-16F5F2ED05F3}"/>
          </ac:inkMkLst>
        </pc:inkChg>
        <pc:inkChg chg="add del">
          <ac:chgData name="Fiona Summers" userId="S::fiona.summers@ssaihq.com::f23b180f-057b-4b38-9171-08414302f650" providerId="AD" clId="Web-{E5F3CB40-8E28-41F4-9043-CDB914119E33}" dt="2023-03-02T19:30:26.255" v="2466"/>
          <ac:inkMkLst>
            <pc:docMk/>
            <pc:sldMk cId="2020542653" sldId="414"/>
            <ac:inkMk id="119" creationId="{1107CC5F-F36A-7201-5E33-83C74A8D4DB5}"/>
          </ac:inkMkLst>
        </pc:inkChg>
        <pc:inkChg chg="add del">
          <ac:chgData name="Fiona Summers" userId="S::fiona.summers@ssaihq.com::f23b180f-057b-4b38-9171-08414302f650" providerId="AD" clId="Web-{E5F3CB40-8E28-41F4-9043-CDB914119E33}" dt="2023-03-02T19:30:26.255" v="2465"/>
          <ac:inkMkLst>
            <pc:docMk/>
            <pc:sldMk cId="2020542653" sldId="414"/>
            <ac:inkMk id="120" creationId="{D00FF599-7D5B-9B3C-9A1D-38B92B8F8459}"/>
          </ac:inkMkLst>
        </pc:inkChg>
        <pc:inkChg chg="add del">
          <ac:chgData name="Fiona Summers" userId="S::fiona.summers@ssaihq.com::f23b180f-057b-4b38-9171-08414302f650" providerId="AD" clId="Web-{E5F3CB40-8E28-41F4-9043-CDB914119E33}" dt="2023-03-02T19:30:29.771" v="2468"/>
          <ac:inkMkLst>
            <pc:docMk/>
            <pc:sldMk cId="2020542653" sldId="414"/>
            <ac:inkMk id="121" creationId="{3E790E71-9828-5E1E-1696-83B4D6776B59}"/>
          </ac:inkMkLst>
        </pc:inkChg>
        <pc:inkChg chg="add">
          <ac:chgData name="Fiona Summers" userId="S::fiona.summers@ssaihq.com::f23b180f-057b-4b38-9171-08414302f650" providerId="AD" clId="Web-{E5F3CB40-8E28-41F4-9043-CDB914119E33}" dt="2023-03-02T19:30:33.849" v="2469"/>
          <ac:inkMkLst>
            <pc:docMk/>
            <pc:sldMk cId="2020542653" sldId="414"/>
            <ac:inkMk id="122" creationId="{84FA0D52-B3DC-8376-E6D0-7FE500C6489A}"/>
          </ac:inkMkLst>
        </pc:inkChg>
        <pc:inkChg chg="add">
          <ac:chgData name="Fiona Summers" userId="S::fiona.summers@ssaihq.com::f23b180f-057b-4b38-9171-08414302f650" providerId="AD" clId="Web-{E5F3CB40-8E28-41F4-9043-CDB914119E33}" dt="2023-03-02T19:30:37.130" v="2470"/>
          <ac:inkMkLst>
            <pc:docMk/>
            <pc:sldMk cId="2020542653" sldId="414"/>
            <ac:inkMk id="123" creationId="{B7496D34-363A-3878-6644-46BAEBD4686B}"/>
          </ac:inkMkLst>
        </pc:inkChg>
        <pc:inkChg chg="add">
          <ac:chgData name="Fiona Summers" userId="S::fiona.summers@ssaihq.com::f23b180f-057b-4b38-9171-08414302f650" providerId="AD" clId="Web-{E5F3CB40-8E28-41F4-9043-CDB914119E33}" dt="2023-03-02T19:30:37.130" v="2471"/>
          <ac:inkMkLst>
            <pc:docMk/>
            <pc:sldMk cId="2020542653" sldId="414"/>
            <ac:inkMk id="124" creationId="{EDF6776F-D23B-D01C-57AA-EA0885774C70}"/>
          </ac:inkMkLst>
        </pc:inkChg>
        <pc:inkChg chg="add">
          <ac:chgData name="Fiona Summers" userId="S::fiona.summers@ssaihq.com::f23b180f-057b-4b38-9171-08414302f650" providerId="AD" clId="Web-{E5F3CB40-8E28-41F4-9043-CDB914119E33}" dt="2023-03-02T19:30:37.130" v="2472"/>
          <ac:inkMkLst>
            <pc:docMk/>
            <pc:sldMk cId="2020542653" sldId="414"/>
            <ac:inkMk id="125" creationId="{37D8884D-6D32-16D0-56E0-133FD555A2E6}"/>
          </ac:inkMkLst>
        </pc:inkChg>
        <pc:inkChg chg="add">
          <ac:chgData name="Fiona Summers" userId="S::fiona.summers@ssaihq.com::f23b180f-057b-4b38-9171-08414302f650" providerId="AD" clId="Web-{E5F3CB40-8E28-41F4-9043-CDB914119E33}" dt="2023-03-02T19:30:37.130" v="2473"/>
          <ac:inkMkLst>
            <pc:docMk/>
            <pc:sldMk cId="2020542653" sldId="414"/>
            <ac:inkMk id="126" creationId="{1E24D54B-FCAC-47A3-D8AA-0F8F7878BC72}"/>
          </ac:inkMkLst>
        </pc:inkChg>
        <pc:inkChg chg="add">
          <ac:chgData name="Fiona Summers" userId="S::fiona.summers@ssaihq.com::f23b180f-057b-4b38-9171-08414302f650" providerId="AD" clId="Web-{E5F3CB40-8E28-41F4-9043-CDB914119E33}" dt="2023-03-02T19:30:37.146" v="2474"/>
          <ac:inkMkLst>
            <pc:docMk/>
            <pc:sldMk cId="2020542653" sldId="414"/>
            <ac:inkMk id="127" creationId="{C0A36ADA-6AF6-1038-450F-607672765BB8}"/>
          </ac:inkMkLst>
        </pc:inkChg>
        <pc:inkChg chg="add">
          <ac:chgData name="Fiona Summers" userId="S::fiona.summers@ssaihq.com::f23b180f-057b-4b38-9171-08414302f650" providerId="AD" clId="Web-{E5F3CB40-8E28-41F4-9043-CDB914119E33}" dt="2023-03-02T19:30:38.505" v="2475"/>
          <ac:inkMkLst>
            <pc:docMk/>
            <pc:sldMk cId="2020542653" sldId="414"/>
            <ac:inkMk id="128" creationId="{57DBA337-0A59-4B86-23CA-4CEC867B1D1C}"/>
          </ac:inkMkLst>
        </pc:inkChg>
        <pc:inkChg chg="add">
          <ac:chgData name="Fiona Summers" userId="S::fiona.summers@ssaihq.com::f23b180f-057b-4b38-9171-08414302f650" providerId="AD" clId="Web-{E5F3CB40-8E28-41F4-9043-CDB914119E33}" dt="2023-03-02T19:30:38.505" v="2476"/>
          <ac:inkMkLst>
            <pc:docMk/>
            <pc:sldMk cId="2020542653" sldId="414"/>
            <ac:inkMk id="129" creationId="{D23CC316-9F43-519C-1F97-E32EDB6EBF05}"/>
          </ac:inkMkLst>
        </pc:inkChg>
        <pc:inkChg chg="add">
          <ac:chgData name="Fiona Summers" userId="S::fiona.summers@ssaihq.com::f23b180f-057b-4b38-9171-08414302f650" providerId="AD" clId="Web-{E5F3CB40-8E28-41F4-9043-CDB914119E33}" dt="2023-03-02T19:30:38.505" v="2477"/>
          <ac:inkMkLst>
            <pc:docMk/>
            <pc:sldMk cId="2020542653" sldId="414"/>
            <ac:inkMk id="130" creationId="{B11AD638-C07F-603E-8514-4325BEF8DBA5}"/>
          </ac:inkMkLst>
        </pc:inkChg>
        <pc:inkChg chg="add">
          <ac:chgData name="Fiona Summers" userId="S::fiona.summers@ssaihq.com::f23b180f-057b-4b38-9171-08414302f650" providerId="AD" clId="Web-{E5F3CB40-8E28-41F4-9043-CDB914119E33}" dt="2023-03-02T19:30:42.662" v="2478"/>
          <ac:inkMkLst>
            <pc:docMk/>
            <pc:sldMk cId="2020542653" sldId="414"/>
            <ac:inkMk id="131" creationId="{BDC30680-5DE9-41CD-FAE9-FC033D97CA77}"/>
          </ac:inkMkLst>
        </pc:inkChg>
        <pc:inkChg chg="add">
          <ac:chgData name="Fiona Summers" userId="S::fiona.summers@ssaihq.com::f23b180f-057b-4b38-9171-08414302f650" providerId="AD" clId="Web-{E5F3CB40-8E28-41F4-9043-CDB914119E33}" dt="2023-03-02T19:30:42.662" v="2479"/>
          <ac:inkMkLst>
            <pc:docMk/>
            <pc:sldMk cId="2020542653" sldId="414"/>
            <ac:inkMk id="132" creationId="{C3EBE6B6-1EEA-6419-13ED-653B34F119CC}"/>
          </ac:inkMkLst>
        </pc:inkChg>
        <pc:inkChg chg="add">
          <ac:chgData name="Fiona Summers" userId="S::fiona.summers@ssaihq.com::f23b180f-057b-4b38-9171-08414302f650" providerId="AD" clId="Web-{E5F3CB40-8E28-41F4-9043-CDB914119E33}" dt="2023-03-02T19:30:42.662" v="2480"/>
          <ac:inkMkLst>
            <pc:docMk/>
            <pc:sldMk cId="2020542653" sldId="414"/>
            <ac:inkMk id="133" creationId="{DFD47C39-2414-6FB6-94AA-000D0C439DEF}"/>
          </ac:inkMkLst>
        </pc:inkChg>
        <pc:inkChg chg="add">
          <ac:chgData name="Fiona Summers" userId="S::fiona.summers@ssaihq.com::f23b180f-057b-4b38-9171-08414302f650" providerId="AD" clId="Web-{E5F3CB40-8E28-41F4-9043-CDB914119E33}" dt="2023-03-02T19:30:42.662" v="2481"/>
          <ac:inkMkLst>
            <pc:docMk/>
            <pc:sldMk cId="2020542653" sldId="414"/>
            <ac:inkMk id="134" creationId="{B7046A0B-D8DD-6302-6D58-195D3A8AA97A}"/>
          </ac:inkMkLst>
        </pc:inkChg>
        <pc:inkChg chg="add">
          <ac:chgData name="Fiona Summers" userId="S::fiona.summers@ssaihq.com::f23b180f-057b-4b38-9171-08414302f650" providerId="AD" clId="Web-{E5F3CB40-8E28-41F4-9043-CDB914119E33}" dt="2023-03-02T19:30:42.677" v="2482"/>
          <ac:inkMkLst>
            <pc:docMk/>
            <pc:sldMk cId="2020542653" sldId="414"/>
            <ac:inkMk id="135" creationId="{352A371D-8E7B-C91F-59A3-E4DDE1A36ED7}"/>
          </ac:inkMkLst>
        </pc:inkChg>
        <pc:inkChg chg="add">
          <ac:chgData name="Fiona Summers" userId="S::fiona.summers@ssaihq.com::f23b180f-057b-4b38-9171-08414302f650" providerId="AD" clId="Web-{E5F3CB40-8E28-41F4-9043-CDB914119E33}" dt="2023-03-02T19:30:42.677" v="2483"/>
          <ac:inkMkLst>
            <pc:docMk/>
            <pc:sldMk cId="2020542653" sldId="414"/>
            <ac:inkMk id="136" creationId="{E521CA20-1E0E-DBF6-9DF8-77AC654D4A6E}"/>
          </ac:inkMkLst>
        </pc:inkChg>
        <pc:inkChg chg="add">
          <ac:chgData name="Fiona Summers" userId="S::fiona.summers@ssaihq.com::f23b180f-057b-4b38-9171-08414302f650" providerId="AD" clId="Web-{E5F3CB40-8E28-41F4-9043-CDB914119E33}" dt="2023-03-02T19:30:44.521" v="2484"/>
          <ac:inkMkLst>
            <pc:docMk/>
            <pc:sldMk cId="2020542653" sldId="414"/>
            <ac:inkMk id="137" creationId="{FFD2DB28-59EF-8F68-4864-D4489F7E14B4}"/>
          </ac:inkMkLst>
        </pc:inkChg>
        <pc:inkChg chg="add">
          <ac:chgData name="Fiona Summers" userId="S::fiona.summers@ssaihq.com::f23b180f-057b-4b38-9171-08414302f650" providerId="AD" clId="Web-{E5F3CB40-8E28-41F4-9043-CDB914119E33}" dt="2023-03-02T19:30:44.537" v="2485"/>
          <ac:inkMkLst>
            <pc:docMk/>
            <pc:sldMk cId="2020542653" sldId="414"/>
            <ac:inkMk id="138" creationId="{2F66B567-467A-1AEC-5C3F-C71A78F7AAF6}"/>
          </ac:inkMkLst>
        </pc:inkChg>
        <pc:inkChg chg="add del">
          <ac:chgData name="Fiona Summers" userId="S::fiona.summers@ssaihq.com::f23b180f-057b-4b38-9171-08414302f650" providerId="AD" clId="Web-{E5F3CB40-8E28-41F4-9043-CDB914119E33}" dt="2023-03-02T19:31:07.084" v="2487"/>
          <ac:inkMkLst>
            <pc:docMk/>
            <pc:sldMk cId="2020542653" sldId="414"/>
            <ac:inkMk id="139" creationId="{4C6450D5-47C7-C0F8-FAA3-7AFA301C8904}"/>
          </ac:inkMkLst>
        </pc:inkChg>
      </pc:sldChg>
      <pc:sldChg chg="modSp add ord replId">
        <pc:chgData name="Fiona Summers" userId="S::fiona.summers@ssaihq.com::f23b180f-057b-4b38-9171-08414302f650" providerId="AD" clId="Web-{E5F3CB40-8E28-41F4-9043-CDB914119E33}" dt="2023-03-02T19:19:17.900" v="2349" actId="1076"/>
        <pc:sldMkLst>
          <pc:docMk/>
          <pc:sldMk cId="1518199422" sldId="415"/>
        </pc:sldMkLst>
        <pc:spChg chg="mod">
          <ac:chgData name="Fiona Summers" userId="S::fiona.summers@ssaihq.com::f23b180f-057b-4b38-9171-08414302f650" providerId="AD" clId="Web-{E5F3CB40-8E28-41F4-9043-CDB914119E33}" dt="2023-03-02T19:19:17.900" v="2349" actId="1076"/>
          <ac:spMkLst>
            <pc:docMk/>
            <pc:sldMk cId="1518199422" sldId="415"/>
            <ac:spMk id="3" creationId="{40681368-788D-9575-93B0-EFB819E71EED}"/>
          </ac:spMkLst>
        </pc:spChg>
      </pc:sldChg>
      <pc:sldChg chg="modSp add ord replId">
        <pc:chgData name="Fiona Summers" userId="S::fiona.summers@ssaihq.com::f23b180f-057b-4b38-9171-08414302f650" providerId="AD" clId="Web-{E5F3CB40-8E28-41F4-9043-CDB914119E33}" dt="2023-03-02T19:18:42.166" v="2343" actId="20577"/>
        <pc:sldMkLst>
          <pc:docMk/>
          <pc:sldMk cId="1373278042" sldId="416"/>
        </pc:sldMkLst>
        <pc:spChg chg="mod">
          <ac:chgData name="Fiona Summers" userId="S::fiona.summers@ssaihq.com::f23b180f-057b-4b38-9171-08414302f650" providerId="AD" clId="Web-{E5F3CB40-8E28-41F4-9043-CDB914119E33}" dt="2023-03-02T19:18:42.166" v="2343" actId="20577"/>
          <ac:spMkLst>
            <pc:docMk/>
            <pc:sldMk cId="1373278042" sldId="416"/>
            <ac:spMk id="3" creationId="{40681368-788D-9575-93B0-EFB819E71EED}"/>
          </ac:spMkLst>
        </pc:spChg>
      </pc:sldChg>
      <pc:sldChg chg="modSp add replId">
        <pc:chgData name="Fiona Summers" userId="S::fiona.summers@ssaihq.com::f23b180f-057b-4b38-9171-08414302f650" providerId="AD" clId="Web-{E5F3CB40-8E28-41F4-9043-CDB914119E33}" dt="2023-03-02T19:19:12.119" v="2348" actId="1076"/>
        <pc:sldMkLst>
          <pc:docMk/>
          <pc:sldMk cId="192413670" sldId="417"/>
        </pc:sldMkLst>
        <pc:spChg chg="mod">
          <ac:chgData name="Fiona Summers" userId="S::fiona.summers@ssaihq.com::f23b180f-057b-4b38-9171-08414302f650" providerId="AD" clId="Web-{E5F3CB40-8E28-41F4-9043-CDB914119E33}" dt="2023-03-02T19:19:12.119" v="2348" actId="1076"/>
          <ac:spMkLst>
            <pc:docMk/>
            <pc:sldMk cId="192413670" sldId="417"/>
            <ac:spMk id="3" creationId="{40681368-788D-9575-93B0-EFB819E71EED}"/>
          </ac:spMkLst>
        </pc:spChg>
      </pc:sldChg>
      <pc:sldChg chg="add replId">
        <pc:chgData name="Fiona Summers" userId="S::fiona.summers@ssaihq.com::f23b180f-057b-4b38-9171-08414302f650" providerId="AD" clId="Web-{E5F3CB40-8E28-41F4-9043-CDB914119E33}" dt="2023-03-02T19:23:18.436" v="2364"/>
        <pc:sldMkLst>
          <pc:docMk/>
          <pc:sldMk cId="332110360" sldId="418"/>
        </pc:sldMkLst>
      </pc:sldChg>
      <pc:sldChg chg="addSp modSp add replId">
        <pc:chgData name="Fiona Summers" userId="S::fiona.summers@ssaihq.com::f23b180f-057b-4b38-9171-08414302f650" providerId="AD" clId="Web-{E5F3CB40-8E28-41F4-9043-CDB914119E33}" dt="2023-03-02T19:32:09.757" v="2555"/>
        <pc:sldMkLst>
          <pc:docMk/>
          <pc:sldMk cId="2358119501" sldId="419"/>
        </pc:sldMkLst>
        <pc:spChg chg="mod">
          <ac:chgData name="Fiona Summers" userId="S::fiona.summers@ssaihq.com::f23b180f-057b-4b38-9171-08414302f650" providerId="AD" clId="Web-{E5F3CB40-8E28-41F4-9043-CDB914119E33}" dt="2023-03-02T19:31:41.897" v="2522" actId="1076"/>
          <ac:spMkLst>
            <pc:docMk/>
            <pc:sldMk cId="2358119501" sldId="419"/>
            <ac:spMk id="5" creationId="{B6B58680-98C3-8F88-596D-27ACF5C20E08}"/>
          </ac:spMkLst>
        </pc:spChg>
        <pc:inkChg chg="add">
          <ac:chgData name="Fiona Summers" userId="S::fiona.summers@ssaihq.com::f23b180f-057b-4b38-9171-08414302f650" providerId="AD" clId="Web-{E5F3CB40-8E28-41F4-9043-CDB914119E33}" dt="2023-03-02T19:31:51.975" v="2523"/>
          <ac:inkMkLst>
            <pc:docMk/>
            <pc:sldMk cId="2358119501" sldId="419"/>
            <ac:inkMk id="2" creationId="{5F7BB866-7F48-55B3-772E-524245F41A9E}"/>
          </ac:inkMkLst>
        </pc:inkChg>
        <pc:inkChg chg="add">
          <ac:chgData name="Fiona Summers" userId="S::fiona.summers@ssaihq.com::f23b180f-057b-4b38-9171-08414302f650" providerId="AD" clId="Web-{E5F3CB40-8E28-41F4-9043-CDB914119E33}" dt="2023-03-02T19:31:51.975" v="2524"/>
          <ac:inkMkLst>
            <pc:docMk/>
            <pc:sldMk cId="2358119501" sldId="419"/>
            <ac:inkMk id="3" creationId="{CBBC7FB0-C16E-D857-7962-61942A624885}"/>
          </ac:inkMkLst>
        </pc:inkChg>
        <pc:inkChg chg="add">
          <ac:chgData name="Fiona Summers" userId="S::fiona.summers@ssaihq.com::f23b180f-057b-4b38-9171-08414302f650" providerId="AD" clId="Web-{E5F3CB40-8E28-41F4-9043-CDB914119E33}" dt="2023-03-02T19:31:55.522" v="2525"/>
          <ac:inkMkLst>
            <pc:docMk/>
            <pc:sldMk cId="2358119501" sldId="419"/>
            <ac:inkMk id="4" creationId="{DBB06EBB-06E3-D072-86AC-BE7C7ED01E6D}"/>
          </ac:inkMkLst>
        </pc:inkChg>
        <pc:inkChg chg="add">
          <ac:chgData name="Fiona Summers" userId="S::fiona.summers@ssaihq.com::f23b180f-057b-4b38-9171-08414302f650" providerId="AD" clId="Web-{E5F3CB40-8E28-41F4-9043-CDB914119E33}" dt="2023-03-02T19:31:55.522" v="2526"/>
          <ac:inkMkLst>
            <pc:docMk/>
            <pc:sldMk cId="2358119501" sldId="419"/>
            <ac:inkMk id="6" creationId="{0128AA47-E43E-2B53-3029-83F609856306}"/>
          </ac:inkMkLst>
        </pc:inkChg>
        <pc:inkChg chg="add">
          <ac:chgData name="Fiona Summers" userId="S::fiona.summers@ssaihq.com::f23b180f-057b-4b38-9171-08414302f650" providerId="AD" clId="Web-{E5F3CB40-8E28-41F4-9043-CDB914119E33}" dt="2023-03-02T19:31:55.522" v="2527"/>
          <ac:inkMkLst>
            <pc:docMk/>
            <pc:sldMk cId="2358119501" sldId="419"/>
            <ac:inkMk id="7" creationId="{D173090A-10E3-9B08-22A0-A067A5127CB7}"/>
          </ac:inkMkLst>
        </pc:inkChg>
        <pc:inkChg chg="add">
          <ac:chgData name="Fiona Summers" userId="S::fiona.summers@ssaihq.com::f23b180f-057b-4b38-9171-08414302f650" providerId="AD" clId="Web-{E5F3CB40-8E28-41F4-9043-CDB914119E33}" dt="2023-03-02T19:31:55.538" v="2528"/>
          <ac:inkMkLst>
            <pc:docMk/>
            <pc:sldMk cId="2358119501" sldId="419"/>
            <ac:inkMk id="8" creationId="{B34BB252-8EB7-06A4-02FD-110EB7F02F61}"/>
          </ac:inkMkLst>
        </pc:inkChg>
        <pc:inkChg chg="add">
          <ac:chgData name="Fiona Summers" userId="S::fiona.summers@ssaihq.com::f23b180f-057b-4b38-9171-08414302f650" providerId="AD" clId="Web-{E5F3CB40-8E28-41F4-9043-CDB914119E33}" dt="2023-03-02T19:31:55.538" v="2529"/>
          <ac:inkMkLst>
            <pc:docMk/>
            <pc:sldMk cId="2358119501" sldId="419"/>
            <ac:inkMk id="9" creationId="{A5CEA552-7C45-EF6E-2687-301C5A0BED93}"/>
          </ac:inkMkLst>
        </pc:inkChg>
        <pc:inkChg chg="add">
          <ac:chgData name="Fiona Summers" userId="S::fiona.summers@ssaihq.com::f23b180f-057b-4b38-9171-08414302f650" providerId="AD" clId="Web-{E5F3CB40-8E28-41F4-9043-CDB914119E33}" dt="2023-03-02T19:31:55.538" v="2530"/>
          <ac:inkMkLst>
            <pc:docMk/>
            <pc:sldMk cId="2358119501" sldId="419"/>
            <ac:inkMk id="10" creationId="{69822F2E-81FF-863C-8808-E71740D6933C}"/>
          </ac:inkMkLst>
        </pc:inkChg>
        <pc:inkChg chg="add">
          <ac:chgData name="Fiona Summers" userId="S::fiona.summers@ssaihq.com::f23b180f-057b-4b38-9171-08414302f650" providerId="AD" clId="Web-{E5F3CB40-8E28-41F4-9043-CDB914119E33}" dt="2023-03-02T19:31:56.507" v="2531"/>
          <ac:inkMkLst>
            <pc:docMk/>
            <pc:sldMk cId="2358119501" sldId="419"/>
            <ac:inkMk id="11" creationId="{1D2C7E33-2C79-AABF-F6CD-14BAA1D0DB8D}"/>
          </ac:inkMkLst>
        </pc:inkChg>
        <pc:inkChg chg="add">
          <ac:chgData name="Fiona Summers" userId="S::fiona.summers@ssaihq.com::f23b180f-057b-4b38-9171-08414302f650" providerId="AD" clId="Web-{E5F3CB40-8E28-41F4-9043-CDB914119E33}" dt="2023-03-02T19:31:59.366" v="2532"/>
          <ac:inkMkLst>
            <pc:docMk/>
            <pc:sldMk cId="2358119501" sldId="419"/>
            <ac:inkMk id="12" creationId="{7E206569-D1DB-2C30-2E9A-71328F1CF0B6}"/>
          </ac:inkMkLst>
        </pc:inkChg>
        <pc:inkChg chg="add">
          <ac:chgData name="Fiona Summers" userId="S::fiona.summers@ssaihq.com::f23b180f-057b-4b38-9171-08414302f650" providerId="AD" clId="Web-{E5F3CB40-8E28-41F4-9043-CDB914119E33}" dt="2023-03-02T19:31:59.366" v="2533"/>
          <ac:inkMkLst>
            <pc:docMk/>
            <pc:sldMk cId="2358119501" sldId="419"/>
            <ac:inkMk id="13" creationId="{F22E9DF6-3D92-B03A-02E6-3120432BFEEB}"/>
          </ac:inkMkLst>
        </pc:inkChg>
        <pc:inkChg chg="add">
          <ac:chgData name="Fiona Summers" userId="S::fiona.summers@ssaihq.com::f23b180f-057b-4b38-9171-08414302f650" providerId="AD" clId="Web-{E5F3CB40-8E28-41F4-9043-CDB914119E33}" dt="2023-03-02T19:31:59.366" v="2534"/>
          <ac:inkMkLst>
            <pc:docMk/>
            <pc:sldMk cId="2358119501" sldId="419"/>
            <ac:inkMk id="14" creationId="{50833996-83E0-4D1D-5FAD-DACBE9CFDE09}"/>
          </ac:inkMkLst>
        </pc:inkChg>
        <pc:inkChg chg="add">
          <ac:chgData name="Fiona Summers" userId="S::fiona.summers@ssaihq.com::f23b180f-057b-4b38-9171-08414302f650" providerId="AD" clId="Web-{E5F3CB40-8E28-41F4-9043-CDB914119E33}" dt="2023-03-02T19:31:59.382" v="2535"/>
          <ac:inkMkLst>
            <pc:docMk/>
            <pc:sldMk cId="2358119501" sldId="419"/>
            <ac:inkMk id="15" creationId="{6239676B-C331-D167-5786-2C5608B7FC6B}"/>
          </ac:inkMkLst>
        </pc:inkChg>
        <pc:inkChg chg="add">
          <ac:chgData name="Fiona Summers" userId="S::fiona.summers@ssaihq.com::f23b180f-057b-4b38-9171-08414302f650" providerId="AD" clId="Web-{E5F3CB40-8E28-41F4-9043-CDB914119E33}" dt="2023-03-02T19:31:59.382" v="2536"/>
          <ac:inkMkLst>
            <pc:docMk/>
            <pc:sldMk cId="2358119501" sldId="419"/>
            <ac:inkMk id="16" creationId="{5A1DF46D-5752-31FF-8ABB-9CC93DD7649F}"/>
          </ac:inkMkLst>
        </pc:inkChg>
        <pc:inkChg chg="add">
          <ac:chgData name="Fiona Summers" userId="S::fiona.summers@ssaihq.com::f23b180f-057b-4b38-9171-08414302f650" providerId="AD" clId="Web-{E5F3CB40-8E28-41F4-9043-CDB914119E33}" dt="2023-03-02T19:31:59.382" v="2537"/>
          <ac:inkMkLst>
            <pc:docMk/>
            <pc:sldMk cId="2358119501" sldId="419"/>
            <ac:inkMk id="17" creationId="{E2E0840A-A857-2F9C-8AEA-AAF1085B26DE}"/>
          </ac:inkMkLst>
        </pc:inkChg>
        <pc:inkChg chg="add">
          <ac:chgData name="Fiona Summers" userId="S::fiona.summers@ssaihq.com::f23b180f-057b-4b38-9171-08414302f650" providerId="AD" clId="Web-{E5F3CB40-8E28-41F4-9043-CDB914119E33}" dt="2023-03-02T19:31:59.382" v="2538"/>
          <ac:inkMkLst>
            <pc:docMk/>
            <pc:sldMk cId="2358119501" sldId="419"/>
            <ac:inkMk id="18" creationId="{510FF9DE-CE0E-166F-EC89-353FCFDB2AC1}"/>
          </ac:inkMkLst>
        </pc:inkChg>
        <pc:inkChg chg="add">
          <ac:chgData name="Fiona Summers" userId="S::fiona.summers@ssaihq.com::f23b180f-057b-4b38-9171-08414302f650" providerId="AD" clId="Web-{E5F3CB40-8E28-41F4-9043-CDB914119E33}" dt="2023-03-02T19:32:00.350" v="2539"/>
          <ac:inkMkLst>
            <pc:docMk/>
            <pc:sldMk cId="2358119501" sldId="419"/>
            <ac:inkMk id="19" creationId="{DC0CC286-1705-2EC6-DA68-B9B9C3B37EE7}"/>
          </ac:inkMkLst>
        </pc:inkChg>
        <pc:inkChg chg="add">
          <ac:chgData name="Fiona Summers" userId="S::fiona.summers@ssaihq.com::f23b180f-057b-4b38-9171-08414302f650" providerId="AD" clId="Web-{E5F3CB40-8E28-41F4-9043-CDB914119E33}" dt="2023-03-02T19:32:00.366" v="2540"/>
          <ac:inkMkLst>
            <pc:docMk/>
            <pc:sldMk cId="2358119501" sldId="419"/>
            <ac:inkMk id="20" creationId="{38C94829-2DA0-469B-B344-1A410A9AFCC7}"/>
          </ac:inkMkLst>
        </pc:inkChg>
        <pc:inkChg chg="add">
          <ac:chgData name="Fiona Summers" userId="S::fiona.summers@ssaihq.com::f23b180f-057b-4b38-9171-08414302f650" providerId="AD" clId="Web-{E5F3CB40-8E28-41F4-9043-CDB914119E33}" dt="2023-03-02T19:32:04.710" v="2541"/>
          <ac:inkMkLst>
            <pc:docMk/>
            <pc:sldMk cId="2358119501" sldId="419"/>
            <ac:inkMk id="21" creationId="{B729F0CC-FAED-132E-AECD-D0C10F40CC98}"/>
          </ac:inkMkLst>
        </pc:inkChg>
        <pc:inkChg chg="add">
          <ac:chgData name="Fiona Summers" userId="S::fiona.summers@ssaihq.com::f23b180f-057b-4b38-9171-08414302f650" providerId="AD" clId="Web-{E5F3CB40-8E28-41F4-9043-CDB914119E33}" dt="2023-03-02T19:32:04.710" v="2542"/>
          <ac:inkMkLst>
            <pc:docMk/>
            <pc:sldMk cId="2358119501" sldId="419"/>
            <ac:inkMk id="22" creationId="{948C56D8-C2E8-822F-DCC6-375067B95EA3}"/>
          </ac:inkMkLst>
        </pc:inkChg>
        <pc:inkChg chg="add">
          <ac:chgData name="Fiona Summers" userId="S::fiona.summers@ssaihq.com::f23b180f-057b-4b38-9171-08414302f650" providerId="AD" clId="Web-{E5F3CB40-8E28-41F4-9043-CDB914119E33}" dt="2023-03-02T19:32:04.726" v="2543"/>
          <ac:inkMkLst>
            <pc:docMk/>
            <pc:sldMk cId="2358119501" sldId="419"/>
            <ac:inkMk id="23" creationId="{4B0CDBC8-815F-5733-642F-9F22FE3A70D2}"/>
          </ac:inkMkLst>
        </pc:inkChg>
        <pc:inkChg chg="add">
          <ac:chgData name="Fiona Summers" userId="S::fiona.summers@ssaihq.com::f23b180f-057b-4b38-9171-08414302f650" providerId="AD" clId="Web-{E5F3CB40-8E28-41F4-9043-CDB914119E33}" dt="2023-03-02T19:32:04.726" v="2544"/>
          <ac:inkMkLst>
            <pc:docMk/>
            <pc:sldMk cId="2358119501" sldId="419"/>
            <ac:inkMk id="24" creationId="{A4EA579E-0926-A107-95C0-4F99953E99E2}"/>
          </ac:inkMkLst>
        </pc:inkChg>
        <pc:inkChg chg="add">
          <ac:chgData name="Fiona Summers" userId="S::fiona.summers@ssaihq.com::f23b180f-057b-4b38-9171-08414302f650" providerId="AD" clId="Web-{E5F3CB40-8E28-41F4-9043-CDB914119E33}" dt="2023-03-02T19:32:04.726" v="2545"/>
          <ac:inkMkLst>
            <pc:docMk/>
            <pc:sldMk cId="2358119501" sldId="419"/>
            <ac:inkMk id="25" creationId="{611F3609-F7D7-3A75-28D3-BAA9F06C601A}"/>
          </ac:inkMkLst>
        </pc:inkChg>
        <pc:inkChg chg="add">
          <ac:chgData name="Fiona Summers" userId="S::fiona.summers@ssaihq.com::f23b180f-057b-4b38-9171-08414302f650" providerId="AD" clId="Web-{E5F3CB40-8E28-41F4-9043-CDB914119E33}" dt="2023-03-02T19:32:04.726" v="2546"/>
          <ac:inkMkLst>
            <pc:docMk/>
            <pc:sldMk cId="2358119501" sldId="419"/>
            <ac:inkMk id="26" creationId="{11762620-2892-04A2-10F5-00A7B01F5BC1}"/>
          </ac:inkMkLst>
        </pc:inkChg>
        <pc:inkChg chg="add">
          <ac:chgData name="Fiona Summers" userId="S::fiona.summers@ssaihq.com::f23b180f-057b-4b38-9171-08414302f650" providerId="AD" clId="Web-{E5F3CB40-8E28-41F4-9043-CDB914119E33}" dt="2023-03-02T19:32:06.679" v="2547"/>
          <ac:inkMkLst>
            <pc:docMk/>
            <pc:sldMk cId="2358119501" sldId="419"/>
            <ac:inkMk id="27" creationId="{D3DD9285-9922-3F6A-DE7A-A2B0E711A282}"/>
          </ac:inkMkLst>
        </pc:inkChg>
        <pc:inkChg chg="add">
          <ac:chgData name="Fiona Summers" userId="S::fiona.summers@ssaihq.com::f23b180f-057b-4b38-9171-08414302f650" providerId="AD" clId="Web-{E5F3CB40-8E28-41F4-9043-CDB914119E33}" dt="2023-03-02T19:32:06.679" v="2548"/>
          <ac:inkMkLst>
            <pc:docMk/>
            <pc:sldMk cId="2358119501" sldId="419"/>
            <ac:inkMk id="28" creationId="{E668A408-7B9C-808C-FE0D-BA397046D0FD}"/>
          </ac:inkMkLst>
        </pc:inkChg>
        <pc:inkChg chg="add">
          <ac:chgData name="Fiona Summers" userId="S::fiona.summers@ssaihq.com::f23b180f-057b-4b38-9171-08414302f650" providerId="AD" clId="Web-{E5F3CB40-8E28-41F4-9043-CDB914119E33}" dt="2023-03-02T19:32:06.679" v="2549"/>
          <ac:inkMkLst>
            <pc:docMk/>
            <pc:sldMk cId="2358119501" sldId="419"/>
            <ac:inkMk id="29" creationId="{38CDAB3E-F538-74ED-02BC-DCD7A5138323}"/>
          </ac:inkMkLst>
        </pc:inkChg>
        <pc:inkChg chg="add">
          <ac:chgData name="Fiona Summers" userId="S::fiona.summers@ssaihq.com::f23b180f-057b-4b38-9171-08414302f650" providerId="AD" clId="Web-{E5F3CB40-8E28-41F4-9043-CDB914119E33}" dt="2023-03-02T19:32:06.679" v="2550"/>
          <ac:inkMkLst>
            <pc:docMk/>
            <pc:sldMk cId="2358119501" sldId="419"/>
            <ac:inkMk id="30" creationId="{1128C135-3A60-2727-FCA1-1F4FE6F835A6}"/>
          </ac:inkMkLst>
        </pc:inkChg>
        <pc:inkChg chg="add">
          <ac:chgData name="Fiona Summers" userId="S::fiona.summers@ssaihq.com::f23b180f-057b-4b38-9171-08414302f650" providerId="AD" clId="Web-{E5F3CB40-8E28-41F4-9043-CDB914119E33}" dt="2023-03-02T19:32:08.069" v="2551"/>
          <ac:inkMkLst>
            <pc:docMk/>
            <pc:sldMk cId="2358119501" sldId="419"/>
            <ac:inkMk id="31" creationId="{02792552-CCE8-B9C0-84FA-ED545F336DD9}"/>
          </ac:inkMkLst>
        </pc:inkChg>
        <pc:inkChg chg="add">
          <ac:chgData name="Fiona Summers" userId="S::fiona.summers@ssaihq.com::f23b180f-057b-4b38-9171-08414302f650" providerId="AD" clId="Web-{E5F3CB40-8E28-41F4-9043-CDB914119E33}" dt="2023-03-02T19:32:08.069" v="2552"/>
          <ac:inkMkLst>
            <pc:docMk/>
            <pc:sldMk cId="2358119501" sldId="419"/>
            <ac:inkMk id="32" creationId="{635ADB38-EE9C-9114-484C-2B14BA3CDA8F}"/>
          </ac:inkMkLst>
        </pc:inkChg>
        <pc:inkChg chg="add">
          <ac:chgData name="Fiona Summers" userId="S::fiona.summers@ssaihq.com::f23b180f-057b-4b38-9171-08414302f650" providerId="AD" clId="Web-{E5F3CB40-8E28-41F4-9043-CDB914119E33}" dt="2023-03-02T19:32:08.069" v="2553"/>
          <ac:inkMkLst>
            <pc:docMk/>
            <pc:sldMk cId="2358119501" sldId="419"/>
            <ac:inkMk id="33" creationId="{804FB983-4399-B1D5-CA82-A5B01719460F}"/>
          </ac:inkMkLst>
        </pc:inkChg>
        <pc:inkChg chg="add">
          <ac:chgData name="Fiona Summers" userId="S::fiona.summers@ssaihq.com::f23b180f-057b-4b38-9171-08414302f650" providerId="AD" clId="Web-{E5F3CB40-8E28-41F4-9043-CDB914119E33}" dt="2023-03-02T19:32:09.757" v="2554"/>
          <ac:inkMkLst>
            <pc:docMk/>
            <pc:sldMk cId="2358119501" sldId="419"/>
            <ac:inkMk id="34" creationId="{BCF542F8-BBD6-75F1-5D3C-FD589883046C}"/>
          </ac:inkMkLst>
        </pc:inkChg>
        <pc:inkChg chg="add">
          <ac:chgData name="Fiona Summers" userId="S::fiona.summers@ssaihq.com::f23b180f-057b-4b38-9171-08414302f650" providerId="AD" clId="Web-{E5F3CB40-8E28-41F4-9043-CDB914119E33}" dt="2023-03-02T19:32:09.757" v="2555"/>
          <ac:inkMkLst>
            <pc:docMk/>
            <pc:sldMk cId="2358119501" sldId="419"/>
            <ac:inkMk id="35" creationId="{1713FB82-5447-E924-A168-C24EDB6EC7DA}"/>
          </ac:inkMkLst>
        </pc:inkChg>
      </pc:sldChg>
      <pc:sldMasterChg chg="mod modSldLayout">
        <pc:chgData name="Fiona Summers" userId="S::fiona.summers@ssaihq.com::f23b180f-057b-4b38-9171-08414302f650" providerId="AD" clId="Web-{E5F3CB40-8E28-41F4-9043-CDB914119E33}" dt="2023-03-02T14:09:50.382" v="719"/>
        <pc:sldMasterMkLst>
          <pc:docMk/>
          <pc:sldMasterMk cId="1253241661" sldId="2147483666"/>
        </pc:sldMasterMkLst>
        <pc:sldLayoutChg chg="mod">
          <pc:chgData name="Fiona Summers" userId="S::fiona.summers@ssaihq.com::f23b180f-057b-4b38-9171-08414302f650" providerId="AD" clId="Web-{E5F3CB40-8E28-41F4-9043-CDB914119E33}" dt="2023-03-02T14:09:50.382" v="719"/>
          <pc:sldLayoutMkLst>
            <pc:docMk/>
            <pc:sldMasterMk cId="1253241661" sldId="2147483666"/>
            <pc:sldLayoutMk cId="2886206785" sldId="2147483679"/>
          </pc:sldLayoutMkLst>
        </pc:sldLayoutChg>
        <pc:sldLayoutChg chg="mod">
          <pc:chgData name="Fiona Summers" userId="S::fiona.summers@ssaihq.com::f23b180f-057b-4b38-9171-08414302f650" providerId="AD" clId="Web-{E5F3CB40-8E28-41F4-9043-CDB914119E33}" dt="2023-03-02T14:09:50.382" v="719"/>
          <pc:sldLayoutMkLst>
            <pc:docMk/>
            <pc:sldMasterMk cId="1253241661" sldId="2147483666"/>
            <pc:sldLayoutMk cId="2454459087" sldId="2147483690"/>
          </pc:sldLayoutMkLst>
        </pc:sldLayoutChg>
        <pc:sldLayoutChg chg="mod">
          <pc:chgData name="Fiona Summers" userId="S::fiona.summers@ssaihq.com::f23b180f-057b-4b38-9171-08414302f650" providerId="AD" clId="Web-{E5F3CB40-8E28-41F4-9043-CDB914119E33}" dt="2023-03-02T14:09:50.382" v="719"/>
          <pc:sldLayoutMkLst>
            <pc:docMk/>
            <pc:sldMasterMk cId="1253241661" sldId="2147483666"/>
            <pc:sldLayoutMk cId="3636022445" sldId="2147483707"/>
          </pc:sldLayoutMkLst>
        </pc:sldLayoutChg>
        <pc:sldLayoutChg chg="mod">
          <pc:chgData name="Fiona Summers" userId="S::fiona.summers@ssaihq.com::f23b180f-057b-4b38-9171-08414302f650" providerId="AD" clId="Web-{E5F3CB40-8E28-41F4-9043-CDB914119E33}" dt="2023-03-02T14:09:50.382" v="719"/>
          <pc:sldLayoutMkLst>
            <pc:docMk/>
            <pc:sldMasterMk cId="1253241661" sldId="2147483666"/>
            <pc:sldLayoutMk cId="1596576497" sldId="2147483718"/>
          </pc:sldLayoutMkLst>
        </pc:sldLayoutChg>
        <pc:sldLayoutChg chg="mod">
          <pc:chgData name="Fiona Summers" userId="S::fiona.summers@ssaihq.com::f23b180f-057b-4b38-9171-08414302f650" providerId="AD" clId="Web-{E5F3CB40-8E28-41F4-9043-CDB914119E33}" dt="2023-03-02T14:09:50.382" v="719"/>
          <pc:sldLayoutMkLst>
            <pc:docMk/>
            <pc:sldMasterMk cId="1253241661" sldId="2147483666"/>
            <pc:sldLayoutMk cId="1674423720" sldId="2147483720"/>
          </pc:sldLayoutMkLst>
        </pc:sldLayoutChg>
        <pc:sldLayoutChg chg="mod">
          <pc:chgData name="Fiona Summers" userId="S::fiona.summers@ssaihq.com::f23b180f-057b-4b38-9171-08414302f650" providerId="AD" clId="Web-{E5F3CB40-8E28-41F4-9043-CDB914119E33}" dt="2023-03-02T14:09:50.382" v="719"/>
          <pc:sldLayoutMkLst>
            <pc:docMk/>
            <pc:sldMasterMk cId="1253241661" sldId="2147483666"/>
            <pc:sldLayoutMk cId="1028984406" sldId="2147483728"/>
          </pc:sldLayoutMkLst>
        </pc:sldLayoutChg>
        <pc:sldLayoutChg chg="mod">
          <pc:chgData name="Fiona Summers" userId="S::fiona.summers@ssaihq.com::f23b180f-057b-4b38-9171-08414302f650" providerId="AD" clId="Web-{E5F3CB40-8E28-41F4-9043-CDB914119E33}" dt="2023-03-02T14:09:50.382" v="719"/>
          <pc:sldLayoutMkLst>
            <pc:docMk/>
            <pc:sldMasterMk cId="1253241661" sldId="2147483666"/>
            <pc:sldLayoutMk cId="3273894521" sldId="2147483769"/>
          </pc:sldLayoutMkLst>
        </pc:sldLayoutChg>
        <pc:sldLayoutChg chg="mod">
          <pc:chgData name="Fiona Summers" userId="S::fiona.summers@ssaihq.com::f23b180f-057b-4b38-9171-08414302f650" providerId="AD" clId="Web-{E5F3CB40-8E28-41F4-9043-CDB914119E33}" dt="2023-03-02T14:09:50.382" v="719"/>
          <pc:sldLayoutMkLst>
            <pc:docMk/>
            <pc:sldMasterMk cId="1253241661" sldId="2147483666"/>
            <pc:sldLayoutMk cId="1049339572" sldId="2147483771"/>
          </pc:sldLayoutMkLst>
        </pc:sldLayoutChg>
        <pc:sldLayoutChg chg="mod">
          <pc:chgData name="Fiona Summers" userId="S::fiona.summers@ssaihq.com::f23b180f-057b-4b38-9171-08414302f650" providerId="AD" clId="Web-{E5F3CB40-8E28-41F4-9043-CDB914119E33}" dt="2023-03-02T14:09:50.382" v="719"/>
          <pc:sldLayoutMkLst>
            <pc:docMk/>
            <pc:sldMasterMk cId="1253241661" sldId="2147483666"/>
            <pc:sldLayoutMk cId="2268366066" sldId="2147483775"/>
          </pc:sldLayoutMkLst>
        </pc:sldLayoutChg>
        <pc:sldLayoutChg chg="mod">
          <pc:chgData name="Fiona Summers" userId="S::fiona.summers@ssaihq.com::f23b180f-057b-4b38-9171-08414302f650" providerId="AD" clId="Web-{E5F3CB40-8E28-41F4-9043-CDB914119E33}" dt="2023-03-02T14:09:50.382" v="719"/>
          <pc:sldLayoutMkLst>
            <pc:docMk/>
            <pc:sldMasterMk cId="1253241661" sldId="2147483666"/>
            <pc:sldLayoutMk cId="928841310" sldId="2147483777"/>
          </pc:sldLayoutMkLst>
        </pc:sldLayoutChg>
        <pc:sldLayoutChg chg="mod">
          <pc:chgData name="Fiona Summers" userId="S::fiona.summers@ssaihq.com::f23b180f-057b-4b38-9171-08414302f650" providerId="AD" clId="Web-{E5F3CB40-8E28-41F4-9043-CDB914119E33}" dt="2023-03-02T14:09:50.382" v="719"/>
          <pc:sldLayoutMkLst>
            <pc:docMk/>
            <pc:sldMasterMk cId="1253241661" sldId="2147483666"/>
            <pc:sldLayoutMk cId="1776976599" sldId="2147483781"/>
          </pc:sldLayoutMkLst>
        </pc:sldLayoutChg>
      </pc:sldMasterChg>
    </pc:docChg>
  </pc:docChgLst>
  <pc:docChgLst>
    <pc:chgData name="Julianne Liu" userId="S::julianne.liu@ssaihq.com::032220a5-c941-4bff-82c7-b3f035380242" providerId="AD" clId="Web-{3647B65C-8B2F-4355-BA29-7A8ABE7B8DA2}"/>
    <pc:docChg chg="modSld">
      <pc:chgData name="Julianne Liu" userId="S::julianne.liu@ssaihq.com::032220a5-c941-4bff-82c7-b3f035380242" providerId="AD" clId="Web-{3647B65C-8B2F-4355-BA29-7A8ABE7B8DA2}" dt="2023-03-15T19:24:55.037" v="10"/>
      <pc:docMkLst>
        <pc:docMk/>
      </pc:docMkLst>
      <pc:sldChg chg="delCm">
        <pc:chgData name="Julianne Liu" userId="S::julianne.liu@ssaihq.com::032220a5-c941-4bff-82c7-b3f035380242" providerId="AD" clId="Web-{3647B65C-8B2F-4355-BA29-7A8ABE7B8DA2}" dt="2023-03-15T19:24:55.037" v="10"/>
        <pc:sldMkLst>
          <pc:docMk/>
          <pc:sldMk cId="381960746" sldId="308"/>
        </pc:sldMkLst>
      </pc:sldChg>
      <pc:sldChg chg="modCm">
        <pc:chgData name="Julianne Liu" userId="S::julianne.liu@ssaihq.com::032220a5-c941-4bff-82c7-b3f035380242" providerId="AD" clId="Web-{3647B65C-8B2F-4355-BA29-7A8ABE7B8DA2}" dt="2023-03-15T18:53:27.984" v="4"/>
        <pc:sldMkLst>
          <pc:docMk/>
          <pc:sldMk cId="665875327" sldId="399"/>
        </pc:sldMkLst>
      </pc:sldChg>
      <pc:sldChg chg="modCm">
        <pc:chgData name="Julianne Liu" userId="S::julianne.liu@ssaihq.com::032220a5-c941-4bff-82c7-b3f035380242" providerId="AD" clId="Web-{3647B65C-8B2F-4355-BA29-7A8ABE7B8DA2}" dt="2023-03-15T18:36:24.968" v="2"/>
        <pc:sldMkLst>
          <pc:docMk/>
          <pc:sldMk cId="1518199422" sldId="415"/>
        </pc:sldMkLst>
      </pc:sldChg>
      <pc:sldChg chg="addCm">
        <pc:chgData name="Julianne Liu" userId="S::julianne.liu@ssaihq.com::032220a5-c941-4bff-82c7-b3f035380242" providerId="AD" clId="Web-{3647B65C-8B2F-4355-BA29-7A8ABE7B8DA2}" dt="2023-03-15T18:26:14.865" v="0"/>
        <pc:sldMkLst>
          <pc:docMk/>
          <pc:sldMk cId="3037700649" sldId="420"/>
        </pc:sldMkLst>
      </pc:sldChg>
      <pc:sldChg chg="modSp">
        <pc:chgData name="Julianne Liu" userId="S::julianne.liu@ssaihq.com::032220a5-c941-4bff-82c7-b3f035380242" providerId="AD" clId="Web-{3647B65C-8B2F-4355-BA29-7A8ABE7B8DA2}" dt="2023-03-15T18:55:05.298" v="7" actId="20577"/>
        <pc:sldMkLst>
          <pc:docMk/>
          <pc:sldMk cId="1752602369" sldId="421"/>
        </pc:sldMkLst>
        <pc:spChg chg="mod">
          <ac:chgData name="Julianne Liu" userId="S::julianne.liu@ssaihq.com::032220a5-c941-4bff-82c7-b3f035380242" providerId="AD" clId="Web-{3647B65C-8B2F-4355-BA29-7A8ABE7B8DA2}" dt="2023-03-15T18:55:05.298" v="7" actId="20577"/>
          <ac:spMkLst>
            <pc:docMk/>
            <pc:sldMk cId="1752602369" sldId="421"/>
            <ac:spMk id="3" creationId="{40681368-788D-9575-93B0-EFB819E71EED}"/>
          </ac:spMkLst>
        </pc:spChg>
      </pc:sldChg>
      <pc:sldChg chg="modCm">
        <pc:chgData name="Julianne Liu" userId="S::julianne.liu@ssaihq.com::032220a5-c941-4bff-82c7-b3f035380242" providerId="AD" clId="Web-{3647B65C-8B2F-4355-BA29-7A8ABE7B8DA2}" dt="2023-03-15T18:41:48.036" v="3"/>
        <pc:sldMkLst>
          <pc:docMk/>
          <pc:sldMk cId="1578047966" sldId="424"/>
        </pc:sldMkLst>
      </pc:sldChg>
      <pc:sldChg chg="addCm modCm">
        <pc:chgData name="Julianne Liu" userId="S::julianne.liu@ssaihq.com::032220a5-c941-4bff-82c7-b3f035380242" providerId="AD" clId="Web-{3647B65C-8B2F-4355-BA29-7A8ABE7B8DA2}" dt="2023-03-15T18:59:03.287" v="9"/>
        <pc:sldMkLst>
          <pc:docMk/>
          <pc:sldMk cId="1184297965" sldId="437"/>
        </pc:sldMkLst>
      </pc:sldChg>
    </pc:docChg>
  </pc:docChgLst>
  <pc:docChgLst>
    <pc:chgData name="Fiona Summers" userId="S::fiona.summers@ssaihq.com::f23b180f-057b-4b38-9171-08414302f650" providerId="AD" clId="Web-{33FC54A4-2044-43C8-A27C-10E1A3F3BAC9}"/>
    <pc:docChg chg="modSld">
      <pc:chgData name="Fiona Summers" userId="S::fiona.summers@ssaihq.com::f23b180f-057b-4b38-9171-08414302f650" providerId="AD" clId="Web-{33FC54A4-2044-43C8-A27C-10E1A3F3BAC9}" dt="2023-02-07T23:49:09.742" v="156" actId="14100"/>
      <pc:docMkLst>
        <pc:docMk/>
      </pc:docMkLst>
      <pc:sldChg chg="addSp delSp modSp">
        <pc:chgData name="Fiona Summers" userId="S::fiona.summers@ssaihq.com::f23b180f-057b-4b38-9171-08414302f650" providerId="AD" clId="Web-{33FC54A4-2044-43C8-A27C-10E1A3F3BAC9}" dt="2023-02-07T23:49:09.742" v="156" actId="14100"/>
        <pc:sldMkLst>
          <pc:docMk/>
          <pc:sldMk cId="2827675755" sldId="382"/>
        </pc:sldMkLst>
        <pc:spChg chg="add del">
          <ac:chgData name="Fiona Summers" userId="S::fiona.summers@ssaihq.com::f23b180f-057b-4b38-9171-08414302f650" providerId="AD" clId="Web-{33FC54A4-2044-43C8-A27C-10E1A3F3BAC9}" dt="2023-02-07T23:47:52.534" v="148"/>
          <ac:spMkLst>
            <pc:docMk/>
            <pc:sldMk cId="2827675755" sldId="382"/>
            <ac:spMk id="1349" creationId="{5963AE0E-3CB5-C538-3C4F-DC2DB52CA238}"/>
          </ac:spMkLst>
        </pc:spChg>
        <pc:graphicFrameChg chg="add del mod modGraphic">
          <ac:chgData name="Fiona Summers" userId="S::fiona.summers@ssaihq.com::f23b180f-057b-4b38-9171-08414302f650" providerId="AD" clId="Web-{33FC54A4-2044-43C8-A27C-10E1A3F3BAC9}" dt="2023-02-07T23:45:39.714" v="85"/>
          <ac:graphicFrameMkLst>
            <pc:docMk/>
            <pc:sldMk cId="2827675755" sldId="382"/>
            <ac:graphicFrameMk id="4" creationId="{C5C965ED-4F07-BDBE-1AC0-C54A7F34B909}"/>
          </ac:graphicFrameMkLst>
        </pc:graphicFrameChg>
        <pc:graphicFrameChg chg="add mod modGraphic">
          <ac:chgData name="Fiona Summers" userId="S::fiona.summers@ssaihq.com::f23b180f-057b-4b38-9171-08414302f650" providerId="AD" clId="Web-{33FC54A4-2044-43C8-A27C-10E1A3F3BAC9}" dt="2023-02-07T23:49:09.742" v="156" actId="14100"/>
          <ac:graphicFrameMkLst>
            <pc:docMk/>
            <pc:sldMk cId="2827675755" sldId="382"/>
            <ac:graphicFrameMk id="908" creationId="{D98E44E3-9750-85B8-4DD2-4CD10C54DF30}"/>
          </ac:graphicFrameMkLst>
        </pc:graphicFrameChg>
        <pc:picChg chg="add del mod">
          <ac:chgData name="Fiona Summers" userId="S::fiona.summers@ssaihq.com::f23b180f-057b-4b38-9171-08414302f650" providerId="AD" clId="Web-{33FC54A4-2044-43C8-A27C-10E1A3F3BAC9}" dt="2023-02-07T23:40:10.384" v="2"/>
          <ac:picMkLst>
            <pc:docMk/>
            <pc:sldMk cId="2827675755" sldId="382"/>
            <ac:picMk id="2" creationId="{64282A65-12E4-E150-473D-0DD7848F311B}"/>
          </ac:picMkLst>
        </pc:picChg>
        <pc:picChg chg="add del mod">
          <ac:chgData name="Fiona Summers" userId="S::fiona.summers@ssaihq.com::f23b180f-057b-4b38-9171-08414302f650" providerId="AD" clId="Web-{33FC54A4-2044-43C8-A27C-10E1A3F3BAC9}" dt="2023-02-07T23:40:55.105" v="4"/>
          <ac:picMkLst>
            <pc:docMk/>
            <pc:sldMk cId="2827675755" sldId="382"/>
            <ac:picMk id="3" creationId="{D112207B-4AC8-68F3-C5BF-FF78319F53A6}"/>
          </ac:picMkLst>
        </pc:picChg>
      </pc:sldChg>
    </pc:docChg>
  </pc:docChgLst>
  <pc:docChgLst>
    <pc:chgData name="Andrea Delgado" userId="S::andrea.delgado@ssaihq.com::d9cca45f-82e8-4682-aa28-9d001259e4e4" providerId="AD" clId="Web-{9F623B02-C04C-4435-AE60-835F788ED52D}"/>
    <pc:docChg chg="addSld delSld modSld">
      <pc:chgData name="Andrea Delgado" userId="S::andrea.delgado@ssaihq.com::d9cca45f-82e8-4682-aa28-9d001259e4e4" providerId="AD" clId="Web-{9F623B02-C04C-4435-AE60-835F788ED52D}" dt="2023-03-14T19:28:18.121" v="23" actId="1076"/>
      <pc:docMkLst>
        <pc:docMk/>
      </pc:docMkLst>
      <pc:sldChg chg="modSp">
        <pc:chgData name="Andrea Delgado" userId="S::andrea.delgado@ssaihq.com::d9cca45f-82e8-4682-aa28-9d001259e4e4" providerId="AD" clId="Web-{9F623B02-C04C-4435-AE60-835F788ED52D}" dt="2023-03-14T19:28:18.121" v="23" actId="1076"/>
        <pc:sldMkLst>
          <pc:docMk/>
          <pc:sldMk cId="26900978" sldId="438"/>
        </pc:sldMkLst>
        <pc:spChg chg="mod">
          <ac:chgData name="Andrea Delgado" userId="S::andrea.delgado@ssaihq.com::d9cca45f-82e8-4682-aa28-9d001259e4e4" providerId="AD" clId="Web-{9F623B02-C04C-4435-AE60-835F788ED52D}" dt="2023-03-14T19:28:18.121" v="20" actId="1076"/>
          <ac:spMkLst>
            <pc:docMk/>
            <pc:sldMk cId="26900978" sldId="438"/>
            <ac:spMk id="10" creationId="{96C617FA-D82B-6F59-5DB0-A5252F3E9662}"/>
          </ac:spMkLst>
        </pc:spChg>
        <pc:picChg chg="mod">
          <ac:chgData name="Andrea Delgado" userId="S::andrea.delgado@ssaihq.com::d9cca45f-82e8-4682-aa28-9d001259e4e4" providerId="AD" clId="Web-{9F623B02-C04C-4435-AE60-835F788ED52D}" dt="2023-03-14T19:28:18.121" v="23" actId="1076"/>
          <ac:picMkLst>
            <pc:docMk/>
            <pc:sldMk cId="26900978" sldId="438"/>
            <ac:picMk id="4" creationId="{0D7C9550-E6B0-75E5-0937-B099316D2E05}"/>
          </ac:picMkLst>
        </pc:picChg>
        <pc:picChg chg="mod">
          <ac:chgData name="Andrea Delgado" userId="S::andrea.delgado@ssaihq.com::d9cca45f-82e8-4682-aa28-9d001259e4e4" providerId="AD" clId="Web-{9F623B02-C04C-4435-AE60-835F788ED52D}" dt="2023-03-14T19:28:18.121" v="22" actId="1076"/>
          <ac:picMkLst>
            <pc:docMk/>
            <pc:sldMk cId="26900978" sldId="438"/>
            <ac:picMk id="8" creationId="{E642BE03-DE17-7DFB-4B65-23B69F8E74B1}"/>
          </ac:picMkLst>
        </pc:picChg>
        <pc:picChg chg="mod">
          <ac:chgData name="Andrea Delgado" userId="S::andrea.delgado@ssaihq.com::d9cca45f-82e8-4682-aa28-9d001259e4e4" providerId="AD" clId="Web-{9F623B02-C04C-4435-AE60-835F788ED52D}" dt="2023-03-14T19:28:18.121" v="21" actId="1076"/>
          <ac:picMkLst>
            <pc:docMk/>
            <pc:sldMk cId="26900978" sldId="438"/>
            <ac:picMk id="9" creationId="{FAB7B16F-A3E7-9D9C-75F9-E3DFDB1C08EF}"/>
          </ac:picMkLst>
        </pc:picChg>
      </pc:sldChg>
      <pc:sldChg chg="addSp delSp modSp add del replId">
        <pc:chgData name="Andrea Delgado" userId="S::andrea.delgado@ssaihq.com::d9cca45f-82e8-4682-aa28-9d001259e4e4" providerId="AD" clId="Web-{9F623B02-C04C-4435-AE60-835F788ED52D}" dt="2023-03-14T19:28:05.433" v="15"/>
        <pc:sldMkLst>
          <pc:docMk/>
          <pc:sldMk cId="2548593689" sldId="439"/>
        </pc:sldMkLst>
        <pc:spChg chg="mod">
          <ac:chgData name="Andrea Delgado" userId="S::andrea.delgado@ssaihq.com::d9cca45f-82e8-4682-aa28-9d001259e4e4" providerId="AD" clId="Web-{9F623B02-C04C-4435-AE60-835F788ED52D}" dt="2023-03-14T19:25:51.602" v="8" actId="20577"/>
          <ac:spMkLst>
            <pc:docMk/>
            <pc:sldMk cId="2548593689" sldId="439"/>
            <ac:spMk id="3" creationId="{F37DA21A-99B5-C3E1-E64D-82C483893E62}"/>
          </ac:spMkLst>
        </pc:spChg>
        <pc:graphicFrameChg chg="del">
          <ac:chgData name="Andrea Delgado" userId="S::andrea.delgado@ssaihq.com::d9cca45f-82e8-4682-aa28-9d001259e4e4" providerId="AD" clId="Web-{9F623B02-C04C-4435-AE60-835F788ED52D}" dt="2023-03-14T19:25:49.102" v="6"/>
          <ac:graphicFrameMkLst>
            <pc:docMk/>
            <pc:sldMk cId="2548593689" sldId="439"/>
            <ac:graphicFrameMk id="2" creationId="{D82B14FD-546A-77B0-A591-19713A605FC3}"/>
          </ac:graphicFrameMkLst>
        </pc:graphicFrameChg>
        <pc:graphicFrameChg chg="del">
          <ac:chgData name="Andrea Delgado" userId="S::andrea.delgado@ssaihq.com::d9cca45f-82e8-4682-aa28-9d001259e4e4" providerId="AD" clId="Web-{9F623B02-C04C-4435-AE60-835F788ED52D}" dt="2023-03-14T19:25:47.618" v="5"/>
          <ac:graphicFrameMkLst>
            <pc:docMk/>
            <pc:sldMk cId="2548593689" sldId="439"/>
            <ac:graphicFrameMk id="4" creationId="{FFACE337-D8A8-E9E1-F412-7E175D149BED}"/>
          </ac:graphicFrameMkLst>
        </pc:graphicFrameChg>
        <pc:graphicFrameChg chg="del">
          <ac:chgData name="Andrea Delgado" userId="S::andrea.delgado@ssaihq.com::d9cca45f-82e8-4682-aa28-9d001259e4e4" providerId="AD" clId="Web-{9F623B02-C04C-4435-AE60-835F788ED52D}" dt="2023-03-14T19:25:47.618" v="4"/>
          <ac:graphicFrameMkLst>
            <pc:docMk/>
            <pc:sldMk cId="2548593689" sldId="439"/>
            <ac:graphicFrameMk id="6" creationId="{D7A4758E-AB6B-39BB-6B16-94A9176596CB}"/>
          </ac:graphicFrameMkLst>
        </pc:graphicFrameChg>
        <pc:picChg chg="add mod">
          <ac:chgData name="Andrea Delgado" userId="S::andrea.delgado@ssaihq.com::d9cca45f-82e8-4682-aa28-9d001259e4e4" providerId="AD" clId="Web-{9F623B02-C04C-4435-AE60-835F788ED52D}" dt="2023-03-14T19:26:49.885" v="14" actId="1076"/>
          <ac:picMkLst>
            <pc:docMk/>
            <pc:sldMk cId="2548593689" sldId="439"/>
            <ac:picMk id="5" creationId="{341B57B3-9D96-1036-39E4-79AA98D4BE02}"/>
          </ac:picMkLst>
        </pc:picChg>
      </pc:sldChg>
    </pc:docChg>
  </pc:docChgLst>
  <pc:docChgLst>
    <pc:chgData name="Andrea Delgado" userId="S::andrea.delgado@ssaihq.com::d9cca45f-82e8-4682-aa28-9d001259e4e4" providerId="AD" clId="Web-{7EC4751E-A0A6-D68C-E05C-893021DFBC9C}"/>
    <pc:docChg chg="modSld">
      <pc:chgData name="Andrea Delgado" userId="S::andrea.delgado@ssaihq.com::d9cca45f-82e8-4682-aa28-9d001259e4e4" providerId="AD" clId="Web-{7EC4751E-A0A6-D68C-E05C-893021DFBC9C}" dt="2023-02-06T20:34:06.438" v="82"/>
      <pc:docMkLst>
        <pc:docMk/>
      </pc:docMkLst>
      <pc:sldChg chg="modSp">
        <pc:chgData name="Andrea Delgado" userId="S::andrea.delgado@ssaihq.com::d9cca45f-82e8-4682-aa28-9d001259e4e4" providerId="AD" clId="Web-{7EC4751E-A0A6-D68C-E05C-893021DFBC9C}" dt="2023-02-06T18:32:17.696" v="21" actId="20577"/>
        <pc:sldMkLst>
          <pc:docMk/>
          <pc:sldMk cId="381960746" sldId="308"/>
        </pc:sldMkLst>
        <pc:spChg chg="mod">
          <ac:chgData name="Andrea Delgado" userId="S::andrea.delgado@ssaihq.com::d9cca45f-82e8-4682-aa28-9d001259e4e4" providerId="AD" clId="Web-{7EC4751E-A0A6-D68C-E05C-893021DFBC9C}" dt="2023-02-06T18:32:17.696" v="21" actId="20577"/>
          <ac:spMkLst>
            <pc:docMk/>
            <pc:sldMk cId="381960746" sldId="308"/>
            <ac:spMk id="7" creationId="{D9D3557B-1C46-4C91-A6C3-C8C0B3057391}"/>
          </ac:spMkLst>
        </pc:spChg>
      </pc:sldChg>
      <pc:sldChg chg="modSp modNotes">
        <pc:chgData name="Andrea Delgado" userId="S::andrea.delgado@ssaihq.com::d9cca45f-82e8-4682-aa28-9d001259e4e4" providerId="AD" clId="Web-{7EC4751E-A0A6-D68C-E05C-893021DFBC9C}" dt="2023-02-06T20:34:06.438" v="82"/>
        <pc:sldMkLst>
          <pc:docMk/>
          <pc:sldMk cId="3934750962" sldId="378"/>
        </pc:sldMkLst>
        <pc:spChg chg="mod">
          <ac:chgData name="Andrea Delgado" userId="S::andrea.delgado@ssaihq.com::d9cca45f-82e8-4682-aa28-9d001259e4e4" providerId="AD" clId="Web-{7EC4751E-A0A6-D68C-E05C-893021DFBC9C}" dt="2023-02-06T20:30:15.728" v="57" actId="20577"/>
          <ac:spMkLst>
            <pc:docMk/>
            <pc:sldMk cId="3934750962" sldId="378"/>
            <ac:spMk id="29" creationId="{046CEB13-B1C0-4181-A470-4AC79B158493}"/>
          </ac:spMkLst>
        </pc:spChg>
      </pc:sldChg>
      <pc:sldChg chg="addSp delSp modSp addAnim delAnim">
        <pc:chgData name="Andrea Delgado" userId="S::andrea.delgado@ssaihq.com::d9cca45f-82e8-4682-aa28-9d001259e4e4" providerId="AD" clId="Web-{7EC4751E-A0A6-D68C-E05C-893021DFBC9C}" dt="2023-02-06T18:31:27.693" v="20" actId="20577"/>
        <pc:sldMkLst>
          <pc:docMk/>
          <pc:sldMk cId="2322207510" sldId="379"/>
        </pc:sldMkLst>
        <pc:spChg chg="add del mod">
          <ac:chgData name="Andrea Delgado" userId="S::andrea.delgado@ssaihq.com::d9cca45f-82e8-4682-aa28-9d001259e4e4" providerId="AD" clId="Web-{7EC4751E-A0A6-D68C-E05C-893021DFBC9C}" dt="2023-02-06T18:31:15.817" v="11"/>
          <ac:spMkLst>
            <pc:docMk/>
            <pc:sldMk cId="2322207510" sldId="379"/>
            <ac:spMk id="7" creationId="{3624CC6A-2618-4034-BACA-9AA3CD435DF1}"/>
          </ac:spMkLst>
        </pc:spChg>
        <pc:spChg chg="add del mod">
          <ac:chgData name="Andrea Delgado" userId="S::andrea.delgado@ssaihq.com::d9cca45f-82e8-4682-aa28-9d001259e4e4" providerId="AD" clId="Web-{7EC4751E-A0A6-D68C-E05C-893021DFBC9C}" dt="2023-02-06T18:31:18.818" v="17"/>
          <ac:spMkLst>
            <pc:docMk/>
            <pc:sldMk cId="2322207510" sldId="379"/>
            <ac:spMk id="41" creationId="{70C7F3AF-FF16-AD97-AD11-47F8DF862970}"/>
          </ac:spMkLst>
        </pc:spChg>
        <pc:graphicFrameChg chg="modGraphic">
          <ac:chgData name="Andrea Delgado" userId="S::andrea.delgado@ssaihq.com::d9cca45f-82e8-4682-aa28-9d001259e4e4" providerId="AD" clId="Web-{7EC4751E-A0A6-D68C-E05C-893021DFBC9C}" dt="2023-02-06T18:31:27.693" v="20" actId="20577"/>
          <ac:graphicFrameMkLst>
            <pc:docMk/>
            <pc:sldMk cId="2322207510" sldId="379"/>
            <ac:graphicFrameMk id="2" creationId="{532B7F1E-A5F7-85A5-660C-A2CCA08B5974}"/>
          </ac:graphicFrameMkLst>
        </pc:graphicFrameChg>
      </pc:sldChg>
    </pc:docChg>
  </pc:docChgLst>
  <pc:docChgLst>
    <pc:chgData name="Julianne Liu" userId="S::julianne.liu@ssaihq.com::032220a5-c941-4bff-82c7-b3f035380242" providerId="AD" clId="Web-{62636D85-EB4B-16C0-E4F0-7D00803842AD}"/>
    <pc:docChg chg="mod modSld">
      <pc:chgData name="Julianne Liu" userId="S::julianne.liu@ssaihq.com::032220a5-c941-4bff-82c7-b3f035380242" providerId="AD" clId="Web-{62636D85-EB4B-16C0-E4F0-7D00803842AD}" dt="2023-03-01T19:53:04.648" v="9"/>
      <pc:docMkLst>
        <pc:docMk/>
      </pc:docMkLst>
      <pc:sldChg chg="addCm">
        <pc:chgData name="Julianne Liu" userId="S::julianne.liu@ssaihq.com::032220a5-c941-4bff-82c7-b3f035380242" providerId="AD" clId="Web-{62636D85-EB4B-16C0-E4F0-7D00803842AD}" dt="2023-03-01T19:52:02.974" v="6"/>
        <pc:sldMkLst>
          <pc:docMk/>
          <pc:sldMk cId="3646699976" sldId="282"/>
        </pc:sldMkLst>
      </pc:sldChg>
      <pc:sldChg chg="addCm">
        <pc:chgData name="Julianne Liu" userId="S::julianne.liu@ssaihq.com::032220a5-c941-4bff-82c7-b3f035380242" providerId="AD" clId="Web-{62636D85-EB4B-16C0-E4F0-7D00803842AD}" dt="2023-03-01T19:53:04.648" v="9"/>
        <pc:sldMkLst>
          <pc:docMk/>
          <pc:sldMk cId="381960746" sldId="308"/>
        </pc:sldMkLst>
      </pc:sldChg>
      <pc:sldChg chg="modSp">
        <pc:chgData name="Julianne Liu" userId="S::julianne.liu@ssaihq.com::032220a5-c941-4bff-82c7-b3f035380242" providerId="AD" clId="Web-{62636D85-EB4B-16C0-E4F0-7D00803842AD}" dt="2023-03-01T19:47:02.279" v="4" actId="20577"/>
        <pc:sldMkLst>
          <pc:docMk/>
          <pc:sldMk cId="3589073645" sldId="381"/>
        </pc:sldMkLst>
        <pc:spChg chg="mod">
          <ac:chgData name="Julianne Liu" userId="S::julianne.liu@ssaihq.com::032220a5-c941-4bff-82c7-b3f035380242" providerId="AD" clId="Web-{62636D85-EB4B-16C0-E4F0-7D00803842AD}" dt="2023-03-01T19:47:02.279" v="4" actId="20577"/>
          <ac:spMkLst>
            <pc:docMk/>
            <pc:sldMk cId="3589073645" sldId="381"/>
            <ac:spMk id="4" creationId="{E253C81B-BA87-1C8D-BA56-6AAFAFF7FCA6}"/>
          </ac:spMkLst>
        </pc:spChg>
      </pc:sldChg>
      <pc:sldChg chg="addCm">
        <pc:chgData name="Julianne Liu" userId="S::julianne.liu@ssaihq.com::032220a5-c941-4bff-82c7-b3f035380242" providerId="AD" clId="Web-{62636D85-EB4B-16C0-E4F0-7D00803842AD}" dt="2023-03-01T19:46:08.669" v="1"/>
        <pc:sldMkLst>
          <pc:docMk/>
          <pc:sldMk cId="3980171448" sldId="384"/>
        </pc:sldMkLst>
      </pc:sldChg>
      <pc:sldChg chg="addCm">
        <pc:chgData name="Julianne Liu" userId="S::julianne.liu@ssaihq.com::032220a5-c941-4bff-82c7-b3f035380242" providerId="AD" clId="Web-{62636D85-EB4B-16C0-E4F0-7D00803842AD}" dt="2023-03-01T19:49:23.705" v="5"/>
        <pc:sldMkLst>
          <pc:docMk/>
          <pc:sldMk cId="411352167" sldId="386"/>
        </pc:sldMkLst>
      </pc:sldChg>
      <pc:sldChg chg="modSp">
        <pc:chgData name="Julianne Liu" userId="S::julianne.liu@ssaihq.com::032220a5-c941-4bff-82c7-b3f035380242" providerId="AD" clId="Web-{62636D85-EB4B-16C0-E4F0-7D00803842AD}" dt="2023-03-01T19:52:46.053" v="8" actId="14100"/>
        <pc:sldMkLst>
          <pc:docMk/>
          <pc:sldMk cId="3890960477" sldId="403"/>
        </pc:sldMkLst>
        <pc:inkChg chg="mod">
          <ac:chgData name="Julianne Liu" userId="S::julianne.liu@ssaihq.com::032220a5-c941-4bff-82c7-b3f035380242" providerId="AD" clId="Web-{62636D85-EB4B-16C0-E4F0-7D00803842AD}" dt="2023-03-01T19:52:46.053" v="8" actId="14100"/>
          <ac:inkMkLst>
            <pc:docMk/>
            <pc:sldMk cId="3890960477" sldId="403"/>
            <ac:inkMk id="6" creationId="{21F18013-FC95-947C-53A9-199CF72C70D3}"/>
          </ac:inkMkLst>
        </pc:inkChg>
      </pc:sldChg>
    </pc:docChg>
  </pc:docChgLst>
  <pc:docChgLst>
    <pc:chgData name="Andrea Delgado" userId="S::andrea.delgado@ssaihq.com::d9cca45f-82e8-4682-aa28-9d001259e4e4" providerId="AD" clId="Web-{F5A4101B-C274-429F-A738-3075BDA22093}"/>
    <pc:docChg chg="modSld">
      <pc:chgData name="Andrea Delgado" userId="S::andrea.delgado@ssaihq.com::d9cca45f-82e8-4682-aa28-9d001259e4e4" providerId="AD" clId="Web-{F5A4101B-C274-429F-A738-3075BDA22093}" dt="2023-02-08T18:40:27.340" v="8" actId="20577"/>
      <pc:docMkLst>
        <pc:docMk/>
      </pc:docMkLst>
      <pc:sldChg chg="modSp">
        <pc:chgData name="Andrea Delgado" userId="S::andrea.delgado@ssaihq.com::d9cca45f-82e8-4682-aa28-9d001259e4e4" providerId="AD" clId="Web-{F5A4101B-C274-429F-A738-3075BDA22093}" dt="2023-02-08T18:40:27.340" v="8" actId="20577"/>
        <pc:sldMkLst>
          <pc:docMk/>
          <pc:sldMk cId="2827675755" sldId="382"/>
        </pc:sldMkLst>
        <pc:graphicFrameChg chg="mod modGraphic">
          <ac:chgData name="Andrea Delgado" userId="S::andrea.delgado@ssaihq.com::d9cca45f-82e8-4682-aa28-9d001259e4e4" providerId="AD" clId="Web-{F5A4101B-C274-429F-A738-3075BDA22093}" dt="2023-02-08T18:40:27.340" v="8" actId="20577"/>
          <ac:graphicFrameMkLst>
            <pc:docMk/>
            <pc:sldMk cId="2827675755" sldId="382"/>
            <ac:graphicFrameMk id="908" creationId="{D98E44E3-9750-85B8-4DD2-4CD10C54DF30}"/>
          </ac:graphicFrameMkLst>
        </pc:graphicFrameChg>
      </pc:sldChg>
    </pc:docChg>
  </pc:docChgLst>
  <pc:docChgLst>
    <pc:chgData name="Yoana Vargas Magana" userId="S::yoana.vargasmagana@ssaihq.com::98645284-05c8-4f77-a3c2-b4e7a7071414" providerId="AD" clId="Web-{93B457E8-817C-4498-A03C-95DDDF56A1B8}"/>
    <pc:docChg chg="modSld">
      <pc:chgData name="Yoana Vargas Magana" userId="S::yoana.vargasmagana@ssaihq.com::98645284-05c8-4f77-a3c2-b4e7a7071414" providerId="AD" clId="Web-{93B457E8-817C-4498-A03C-95DDDF56A1B8}" dt="2023-03-16T22:47:40.170" v="192" actId="20577"/>
      <pc:docMkLst>
        <pc:docMk/>
      </pc:docMkLst>
      <pc:sldChg chg="addSp delSp modSp">
        <pc:chgData name="Yoana Vargas Magana" userId="S::yoana.vargasmagana@ssaihq.com::98645284-05c8-4f77-a3c2-b4e7a7071414" providerId="AD" clId="Web-{93B457E8-817C-4498-A03C-95DDDF56A1B8}" dt="2023-03-16T22:45:09.587" v="190" actId="1076"/>
        <pc:sldMkLst>
          <pc:docMk/>
          <pc:sldMk cId="4254501366" sldId="433"/>
        </pc:sldMkLst>
        <pc:spChg chg="mod">
          <ac:chgData name="Yoana Vargas Magana" userId="S::yoana.vargasmagana@ssaihq.com::98645284-05c8-4f77-a3c2-b4e7a7071414" providerId="AD" clId="Web-{93B457E8-817C-4498-A03C-95DDDF56A1B8}" dt="2023-03-16T22:34:50.861" v="45" actId="20577"/>
          <ac:spMkLst>
            <pc:docMk/>
            <pc:sldMk cId="4254501366" sldId="433"/>
            <ac:spMk id="3" creationId="{F37DA21A-99B5-C3E1-E64D-82C483893E62}"/>
          </ac:spMkLst>
        </pc:spChg>
        <pc:spChg chg="add mod">
          <ac:chgData name="Yoana Vargas Magana" userId="S::yoana.vargasmagana@ssaihq.com::98645284-05c8-4f77-a3c2-b4e7a7071414" providerId="AD" clId="Web-{93B457E8-817C-4498-A03C-95DDDF56A1B8}" dt="2023-03-16T22:44:52.477" v="189" actId="1076"/>
          <ac:spMkLst>
            <pc:docMk/>
            <pc:sldMk cId="4254501366" sldId="433"/>
            <ac:spMk id="5" creationId="{AB5793A3-4557-D2FA-1324-08D9492786CF}"/>
          </ac:spMkLst>
        </pc:spChg>
        <pc:spChg chg="add mod">
          <ac:chgData name="Yoana Vargas Magana" userId="S::yoana.vargasmagana@ssaihq.com::98645284-05c8-4f77-a3c2-b4e7a7071414" providerId="AD" clId="Web-{93B457E8-817C-4498-A03C-95DDDF56A1B8}" dt="2023-03-16T22:45:09.587" v="190" actId="1076"/>
          <ac:spMkLst>
            <pc:docMk/>
            <pc:sldMk cId="4254501366" sldId="433"/>
            <ac:spMk id="7" creationId="{75872EB6-011D-C3D2-0627-748FD05B619A}"/>
          </ac:spMkLst>
        </pc:spChg>
        <pc:spChg chg="mod ord">
          <ac:chgData name="Yoana Vargas Magana" userId="S::yoana.vargasmagana@ssaihq.com::98645284-05c8-4f77-a3c2-b4e7a7071414" providerId="AD" clId="Web-{93B457E8-817C-4498-A03C-95DDDF56A1B8}" dt="2023-03-16T22:44:52.461" v="188" actId="1076"/>
          <ac:spMkLst>
            <pc:docMk/>
            <pc:sldMk cId="4254501366" sldId="433"/>
            <ac:spMk id="17" creationId="{31228631-18CF-19FC-F5CB-6C7660C5BD53}"/>
          </ac:spMkLst>
        </pc:spChg>
        <pc:spChg chg="mod">
          <ac:chgData name="Yoana Vargas Magana" userId="S::yoana.vargasmagana@ssaihq.com::98645284-05c8-4f77-a3c2-b4e7a7071414" providerId="AD" clId="Web-{93B457E8-817C-4498-A03C-95DDDF56A1B8}" dt="2023-03-16T22:40:11.263" v="142" actId="1076"/>
          <ac:spMkLst>
            <pc:docMk/>
            <pc:sldMk cId="4254501366" sldId="433"/>
            <ac:spMk id="26" creationId="{212566D6-4604-D4C9-B77B-F30669DE0484}"/>
          </ac:spMkLst>
        </pc:spChg>
        <pc:spChg chg="mod">
          <ac:chgData name="Yoana Vargas Magana" userId="S::yoana.vargasmagana@ssaihq.com::98645284-05c8-4f77-a3c2-b4e7a7071414" providerId="AD" clId="Web-{93B457E8-817C-4498-A03C-95DDDF56A1B8}" dt="2023-03-16T22:40:53.093" v="149" actId="1076"/>
          <ac:spMkLst>
            <pc:docMk/>
            <pc:sldMk cId="4254501366" sldId="433"/>
            <ac:spMk id="27" creationId="{692FE426-049A-6C17-D50A-E846D192A04C}"/>
          </ac:spMkLst>
        </pc:spChg>
        <pc:spChg chg="del mod">
          <ac:chgData name="Yoana Vargas Magana" userId="S::yoana.vargasmagana@ssaihq.com::98645284-05c8-4f77-a3c2-b4e7a7071414" providerId="AD" clId="Web-{93B457E8-817C-4498-A03C-95DDDF56A1B8}" dt="2023-03-16T22:30:27.774" v="24"/>
          <ac:spMkLst>
            <pc:docMk/>
            <pc:sldMk cId="4254501366" sldId="433"/>
            <ac:spMk id="28" creationId="{A58F5DBF-F102-CED1-9E9B-8C1F52B82592}"/>
          </ac:spMkLst>
        </pc:spChg>
        <pc:spChg chg="del">
          <ac:chgData name="Yoana Vargas Magana" userId="S::yoana.vargasmagana@ssaihq.com::98645284-05c8-4f77-a3c2-b4e7a7071414" providerId="AD" clId="Web-{93B457E8-817C-4498-A03C-95DDDF56A1B8}" dt="2023-03-16T22:30:42.040" v="25"/>
          <ac:spMkLst>
            <pc:docMk/>
            <pc:sldMk cId="4254501366" sldId="433"/>
            <ac:spMk id="29" creationId="{D10B86D6-3E67-9222-FA9B-DA61A0E166FB}"/>
          </ac:spMkLst>
        </pc:spChg>
        <pc:grpChg chg="mod">
          <ac:chgData name="Yoana Vargas Magana" userId="S::yoana.vargasmagana@ssaihq.com::98645284-05c8-4f77-a3c2-b4e7a7071414" providerId="AD" clId="Web-{93B457E8-817C-4498-A03C-95DDDF56A1B8}" dt="2023-03-16T22:44:52.445" v="186" actId="1076"/>
          <ac:grpSpMkLst>
            <pc:docMk/>
            <pc:sldMk cId="4254501366" sldId="433"/>
            <ac:grpSpMk id="23" creationId="{6CFA2CEA-DFF4-EFEA-E031-A3CD2F396275}"/>
          </ac:grpSpMkLst>
        </pc:grpChg>
        <pc:picChg chg="mod">
          <ac:chgData name="Yoana Vargas Magana" userId="S::yoana.vargasmagana@ssaihq.com::98645284-05c8-4f77-a3c2-b4e7a7071414" providerId="AD" clId="Web-{93B457E8-817C-4498-A03C-95DDDF56A1B8}" dt="2023-03-16T22:44:52.461" v="187" actId="1076"/>
          <ac:picMkLst>
            <pc:docMk/>
            <pc:sldMk cId="4254501366" sldId="433"/>
            <ac:picMk id="2" creationId="{DF85298E-0E70-3ACF-8A74-A0CF4B0B6A55}"/>
          </ac:picMkLst>
        </pc:picChg>
        <pc:picChg chg="mod">
          <ac:chgData name="Yoana Vargas Magana" userId="S::yoana.vargasmagana@ssaihq.com::98645284-05c8-4f77-a3c2-b4e7a7071414" providerId="AD" clId="Web-{93B457E8-817C-4498-A03C-95DDDF56A1B8}" dt="2023-03-16T22:39:51.544" v="140" actId="1076"/>
          <ac:picMkLst>
            <pc:docMk/>
            <pc:sldMk cId="4254501366" sldId="433"/>
            <ac:picMk id="6" creationId="{89D6030E-A848-1E18-3866-F436B943919D}"/>
          </ac:picMkLst>
        </pc:picChg>
        <pc:picChg chg="mod">
          <ac:chgData name="Yoana Vargas Magana" userId="S::yoana.vargasmagana@ssaihq.com::98645284-05c8-4f77-a3c2-b4e7a7071414" providerId="AD" clId="Web-{93B457E8-817C-4498-A03C-95DDDF56A1B8}" dt="2023-03-16T22:44:14.616" v="167" actId="1076"/>
          <ac:picMkLst>
            <pc:docMk/>
            <pc:sldMk cId="4254501366" sldId="433"/>
            <ac:picMk id="8" creationId="{3385A8BC-0981-1902-56F9-688E3BE9FF2C}"/>
          </ac:picMkLst>
        </pc:picChg>
        <pc:picChg chg="mod">
          <ac:chgData name="Yoana Vargas Magana" userId="S::yoana.vargasmagana@ssaihq.com::98645284-05c8-4f77-a3c2-b4e7a7071414" providerId="AD" clId="Web-{93B457E8-817C-4498-A03C-95DDDF56A1B8}" dt="2023-03-16T22:39:51.560" v="141" actId="1076"/>
          <ac:picMkLst>
            <pc:docMk/>
            <pc:sldMk cId="4254501366" sldId="433"/>
            <ac:picMk id="10" creationId="{EF748F51-8ECD-504B-1EF4-F686F63583D7}"/>
          </ac:picMkLst>
        </pc:picChg>
        <pc:picChg chg="mod">
          <ac:chgData name="Yoana Vargas Magana" userId="S::yoana.vargasmagana@ssaihq.com::98645284-05c8-4f77-a3c2-b4e7a7071414" providerId="AD" clId="Web-{93B457E8-817C-4498-A03C-95DDDF56A1B8}" dt="2023-03-16T22:40:40.186" v="147" actId="1076"/>
          <ac:picMkLst>
            <pc:docMk/>
            <pc:sldMk cId="4254501366" sldId="433"/>
            <ac:picMk id="12" creationId="{02639B4E-1AA9-DB04-E062-237777CF4102}"/>
          </ac:picMkLst>
        </pc:picChg>
        <pc:picChg chg="mod">
          <ac:chgData name="Yoana Vargas Magana" userId="S::yoana.vargasmagana@ssaihq.com::98645284-05c8-4f77-a3c2-b4e7a7071414" providerId="AD" clId="Web-{93B457E8-817C-4498-A03C-95DDDF56A1B8}" dt="2023-03-16T22:40:42.421" v="148" actId="1076"/>
          <ac:picMkLst>
            <pc:docMk/>
            <pc:sldMk cId="4254501366" sldId="433"/>
            <ac:picMk id="14" creationId="{EDCD8857-9DED-2210-4196-37F1EF05E0DC}"/>
          </ac:picMkLst>
        </pc:picChg>
      </pc:sldChg>
      <pc:sldChg chg="modSp">
        <pc:chgData name="Yoana Vargas Magana" userId="S::yoana.vargasmagana@ssaihq.com::98645284-05c8-4f77-a3c2-b4e7a7071414" providerId="AD" clId="Web-{93B457E8-817C-4498-A03C-95DDDF56A1B8}" dt="2023-03-16T22:47:40.170" v="192" actId="20577"/>
        <pc:sldMkLst>
          <pc:docMk/>
          <pc:sldMk cId="1343740255" sldId="435"/>
        </pc:sldMkLst>
        <pc:graphicFrameChg chg="modGraphic">
          <ac:chgData name="Yoana Vargas Magana" userId="S::yoana.vargasmagana@ssaihq.com::98645284-05c8-4f77-a3c2-b4e7a7071414" providerId="AD" clId="Web-{93B457E8-817C-4498-A03C-95DDDF56A1B8}" dt="2023-03-16T22:47:40.170" v="192" actId="20577"/>
          <ac:graphicFrameMkLst>
            <pc:docMk/>
            <pc:sldMk cId="1343740255" sldId="435"/>
            <ac:graphicFrameMk id="2" creationId="{5E148764-E4F7-DF2B-A8A6-01C4C2122B8C}"/>
          </ac:graphicFrameMkLst>
        </pc:graphicFrameChg>
      </pc:sldChg>
      <pc:sldChg chg="delCm">
        <pc:chgData name="Yoana Vargas Magana" userId="S::yoana.vargasmagana@ssaihq.com::98645284-05c8-4f77-a3c2-b4e7a7071414" providerId="AD" clId="Web-{93B457E8-817C-4498-A03C-95DDDF56A1B8}" dt="2023-03-16T22:28:25.691" v="20"/>
        <pc:sldMkLst>
          <pc:docMk/>
          <pc:sldMk cId="1836938240" sldId="440"/>
        </pc:sldMkLst>
      </pc:sldChg>
      <pc:sldChg chg="addSp modSp">
        <pc:chgData name="Yoana Vargas Magana" userId="S::yoana.vargasmagana@ssaihq.com::98645284-05c8-4f77-a3c2-b4e7a7071414" providerId="AD" clId="Web-{93B457E8-817C-4498-A03C-95DDDF56A1B8}" dt="2023-03-16T22:27:14.595" v="19"/>
        <pc:sldMkLst>
          <pc:docMk/>
          <pc:sldMk cId="262987925" sldId="442"/>
        </pc:sldMkLst>
        <pc:spChg chg="mod">
          <ac:chgData name="Yoana Vargas Magana" userId="S::yoana.vargasmagana@ssaihq.com::98645284-05c8-4f77-a3c2-b4e7a7071414" providerId="AD" clId="Web-{93B457E8-817C-4498-A03C-95DDDF56A1B8}" dt="2023-03-16T22:26:19.468" v="10"/>
          <ac:spMkLst>
            <pc:docMk/>
            <pc:sldMk cId="262987925" sldId="442"/>
            <ac:spMk id="7" creationId="{9C2B8BAD-CF3E-A10C-9FA1-5C14FF679176}"/>
          </ac:spMkLst>
        </pc:spChg>
        <pc:spChg chg="mod">
          <ac:chgData name="Yoana Vargas Magana" userId="S::yoana.vargasmagana@ssaihq.com::98645284-05c8-4f77-a3c2-b4e7a7071414" providerId="AD" clId="Web-{93B457E8-817C-4498-A03C-95DDDF56A1B8}" dt="2023-03-16T22:27:03.813" v="18"/>
          <ac:spMkLst>
            <pc:docMk/>
            <pc:sldMk cId="262987925" sldId="442"/>
            <ac:spMk id="13" creationId="{62E1B283-0FCB-D71D-FAC0-0CB362992138}"/>
          </ac:spMkLst>
        </pc:spChg>
        <pc:spChg chg="mod">
          <ac:chgData name="Yoana Vargas Magana" userId="S::yoana.vargasmagana@ssaihq.com::98645284-05c8-4f77-a3c2-b4e7a7071414" providerId="AD" clId="Web-{93B457E8-817C-4498-A03C-95DDDF56A1B8}" dt="2023-03-16T22:27:14.595" v="19"/>
          <ac:spMkLst>
            <pc:docMk/>
            <pc:sldMk cId="262987925" sldId="442"/>
            <ac:spMk id="15" creationId="{B7E827C2-6BC5-DE22-DC57-B01A6BDFC76C}"/>
          </ac:spMkLst>
        </pc:spChg>
        <pc:spChg chg="mod">
          <ac:chgData name="Yoana Vargas Magana" userId="S::yoana.vargasmagana@ssaihq.com::98645284-05c8-4f77-a3c2-b4e7a7071414" providerId="AD" clId="Web-{93B457E8-817C-4498-A03C-95DDDF56A1B8}" dt="2023-03-16T22:26:43.625" v="14"/>
          <ac:spMkLst>
            <pc:docMk/>
            <pc:sldMk cId="262987925" sldId="442"/>
            <ac:spMk id="414" creationId="{8DC71116-A630-E125-9271-6A1A0FB1C6C0}"/>
          </ac:spMkLst>
        </pc:spChg>
        <pc:spChg chg="mod">
          <ac:chgData name="Yoana Vargas Magana" userId="S::yoana.vargasmagana@ssaihq.com::98645284-05c8-4f77-a3c2-b4e7a7071414" providerId="AD" clId="Web-{93B457E8-817C-4498-A03C-95DDDF56A1B8}" dt="2023-03-16T22:26:35.922" v="12"/>
          <ac:spMkLst>
            <pc:docMk/>
            <pc:sldMk cId="262987925" sldId="442"/>
            <ac:spMk id="416" creationId="{A8B2BE1D-015F-A420-99F8-55BD1863F432}"/>
          </ac:spMkLst>
        </pc:spChg>
        <pc:picChg chg="mod">
          <ac:chgData name="Yoana Vargas Magana" userId="S::yoana.vargasmagana@ssaihq.com::98645284-05c8-4f77-a3c2-b4e7a7071414" providerId="AD" clId="Web-{93B457E8-817C-4498-A03C-95DDDF56A1B8}" dt="2023-03-16T22:26:43.657" v="15"/>
          <ac:picMkLst>
            <pc:docMk/>
            <pc:sldMk cId="262987925" sldId="442"/>
            <ac:picMk id="2" creationId="{D2BECF10-011A-359F-00A6-0950EB2E21CF}"/>
          </ac:picMkLst>
        </pc:picChg>
        <pc:picChg chg="mod">
          <ac:chgData name="Yoana Vargas Magana" userId="S::yoana.vargasmagana@ssaihq.com::98645284-05c8-4f77-a3c2-b4e7a7071414" providerId="AD" clId="Web-{93B457E8-817C-4498-A03C-95DDDF56A1B8}" dt="2023-03-16T22:26:35.953" v="13"/>
          <ac:picMkLst>
            <pc:docMk/>
            <pc:sldMk cId="262987925" sldId="442"/>
            <ac:picMk id="6" creationId="{6584AB05-2D6B-2494-88B7-A21EEF02D559}"/>
          </ac:picMkLst>
        </pc:picChg>
        <pc:picChg chg="mod">
          <ac:chgData name="Yoana Vargas Magana" userId="S::yoana.vargasmagana@ssaihq.com::98645284-05c8-4f77-a3c2-b4e7a7071414" providerId="AD" clId="Web-{93B457E8-817C-4498-A03C-95DDDF56A1B8}" dt="2023-03-16T22:26:19.499" v="11"/>
          <ac:picMkLst>
            <pc:docMk/>
            <pc:sldMk cId="262987925" sldId="442"/>
            <ac:picMk id="8" creationId="{6A2EC5BD-3E38-430D-0ABA-6EBD8E95B5AD}"/>
          </ac:picMkLst>
        </pc:picChg>
        <pc:picChg chg="add mod">
          <ac:chgData name="Yoana Vargas Magana" userId="S::yoana.vargasmagana@ssaihq.com::98645284-05c8-4f77-a3c2-b4e7a7071414" providerId="AD" clId="Web-{93B457E8-817C-4498-A03C-95DDDF56A1B8}" dt="2023-03-16T22:26:49.125" v="17" actId="1076"/>
          <ac:picMkLst>
            <pc:docMk/>
            <pc:sldMk cId="262987925" sldId="442"/>
            <ac:picMk id="18" creationId="{1D98FE56-386C-C770-2F16-C43AB5CA228E}"/>
          </ac:picMkLst>
        </pc:picChg>
      </pc:sldChg>
    </pc:docChg>
  </pc:docChgLst>
  <pc:docChgLst>
    <pc:chgData name="Lauren Christian" userId="S::lauren.christian@ssaihq.com::13f16325-60b8-4efa-b626-a0a7da769406" providerId="AD" clId="Web-{845E50B0-53AA-4DB4-95EB-9793190E132F}"/>
    <pc:docChg chg="modSld">
      <pc:chgData name="Lauren Christian" userId="S::lauren.christian@ssaihq.com::13f16325-60b8-4efa-b626-a0a7da769406" providerId="AD" clId="Web-{845E50B0-53AA-4DB4-95EB-9793190E132F}" dt="2023-02-06T23:49:23.283" v="49" actId="20577"/>
      <pc:docMkLst>
        <pc:docMk/>
      </pc:docMkLst>
      <pc:sldChg chg="modSp">
        <pc:chgData name="Lauren Christian" userId="S::lauren.christian@ssaihq.com::13f16325-60b8-4efa-b626-a0a7da769406" providerId="AD" clId="Web-{845E50B0-53AA-4DB4-95EB-9793190E132F}" dt="2023-02-06T23:49:23.283" v="49" actId="20577"/>
        <pc:sldMkLst>
          <pc:docMk/>
          <pc:sldMk cId="3646699976" sldId="282"/>
        </pc:sldMkLst>
        <pc:spChg chg="mod">
          <ac:chgData name="Lauren Christian" userId="S::lauren.christian@ssaihq.com::13f16325-60b8-4efa-b626-a0a7da769406" providerId="AD" clId="Web-{845E50B0-53AA-4DB4-95EB-9793190E132F}" dt="2023-02-06T23:49:23.283" v="49" actId="20577"/>
          <ac:spMkLst>
            <pc:docMk/>
            <pc:sldMk cId="3646699976" sldId="282"/>
            <ac:spMk id="8" creationId="{836F84E0-951A-4946-80AA-536954741872}"/>
          </ac:spMkLst>
        </pc:spChg>
      </pc:sldChg>
    </pc:docChg>
  </pc:docChgLst>
  <pc:docChgLst>
    <pc:chgData name="Yoana Vargas Magana" userId="S::yoana.vargasmagana@ssaihq.com::98645284-05c8-4f77-a3c2-b4e7a7071414" providerId="AD" clId="Web-{E9A35BA5-CC55-44A8-9C5C-7BA45D7FD805}"/>
    <pc:docChg chg="modSld">
      <pc:chgData name="Yoana Vargas Magana" userId="S::yoana.vargasmagana@ssaihq.com::98645284-05c8-4f77-a3c2-b4e7a7071414" providerId="AD" clId="Web-{E9A35BA5-CC55-44A8-9C5C-7BA45D7FD805}" dt="2023-02-03T17:01:09.151" v="14" actId="1076"/>
      <pc:docMkLst>
        <pc:docMk/>
      </pc:docMkLst>
      <pc:sldChg chg="addSp modSp">
        <pc:chgData name="Yoana Vargas Magana" userId="S::yoana.vargasmagana@ssaihq.com::98645284-05c8-4f77-a3c2-b4e7a7071414" providerId="AD" clId="Web-{E9A35BA5-CC55-44A8-9C5C-7BA45D7FD805}" dt="2023-02-03T17:01:09.151" v="14" actId="1076"/>
        <pc:sldMkLst>
          <pc:docMk/>
          <pc:sldMk cId="2905658958" sldId="324"/>
        </pc:sldMkLst>
        <pc:picChg chg="add mod">
          <ac:chgData name="Yoana Vargas Magana" userId="S::yoana.vargasmagana@ssaihq.com::98645284-05c8-4f77-a3c2-b4e7a7071414" providerId="AD" clId="Web-{E9A35BA5-CC55-44A8-9C5C-7BA45D7FD805}" dt="2023-02-03T16:53:28.543" v="12" actId="1076"/>
          <ac:picMkLst>
            <pc:docMk/>
            <pc:sldMk cId="2905658958" sldId="324"/>
            <ac:picMk id="2" creationId="{8D5C8BE0-8A87-3A9B-F323-BF22FA385870}"/>
          </ac:picMkLst>
        </pc:picChg>
        <pc:picChg chg="add mod">
          <ac:chgData name="Yoana Vargas Magana" userId="S::yoana.vargasmagana@ssaihq.com::98645284-05c8-4f77-a3c2-b4e7a7071414" providerId="AD" clId="Web-{E9A35BA5-CC55-44A8-9C5C-7BA45D7FD805}" dt="2023-02-03T17:01:09.151" v="14" actId="1076"/>
          <ac:picMkLst>
            <pc:docMk/>
            <pc:sldMk cId="2905658958" sldId="324"/>
            <ac:picMk id="3" creationId="{92793778-7294-FE46-DDFC-D2A2140321E4}"/>
          </ac:picMkLst>
        </pc:picChg>
      </pc:sldChg>
      <pc:sldChg chg="modSp">
        <pc:chgData name="Yoana Vargas Magana" userId="S::yoana.vargasmagana@ssaihq.com::98645284-05c8-4f77-a3c2-b4e7a7071414" providerId="AD" clId="Web-{E9A35BA5-CC55-44A8-9C5C-7BA45D7FD805}" dt="2023-02-03T16:51:37.478" v="9" actId="20577"/>
        <pc:sldMkLst>
          <pc:docMk/>
          <pc:sldMk cId="2377245484" sldId="377"/>
        </pc:sldMkLst>
        <pc:spChg chg="mod">
          <ac:chgData name="Yoana Vargas Magana" userId="S::yoana.vargasmagana@ssaihq.com::98645284-05c8-4f77-a3c2-b4e7a7071414" providerId="AD" clId="Web-{E9A35BA5-CC55-44A8-9C5C-7BA45D7FD805}" dt="2023-02-03T16:51:37.478" v="9" actId="20577"/>
          <ac:spMkLst>
            <pc:docMk/>
            <pc:sldMk cId="2377245484" sldId="377"/>
            <ac:spMk id="11" creationId="{492ABFE5-CCE4-4DF3-B744-07C7A487604A}"/>
          </ac:spMkLst>
        </pc:spChg>
      </pc:sldChg>
    </pc:docChg>
  </pc:docChgLst>
  <pc:docChgLst>
    <pc:chgData name="Andrea Delgado" userId="S::andrea.delgado@ssaihq.com::d9cca45f-82e8-4682-aa28-9d001259e4e4" providerId="AD" clId="Web-{467AFE71-27E2-424D-BA1A-D4CCC6D44EB3}"/>
    <pc:docChg chg="modSld">
      <pc:chgData name="Andrea Delgado" userId="S::andrea.delgado@ssaihq.com::d9cca45f-82e8-4682-aa28-9d001259e4e4" providerId="AD" clId="Web-{467AFE71-27E2-424D-BA1A-D4CCC6D44EB3}" dt="2023-02-02T17:23:09.712" v="1" actId="20577"/>
      <pc:docMkLst>
        <pc:docMk/>
      </pc:docMkLst>
      <pc:sldChg chg="modSp">
        <pc:chgData name="Andrea Delgado" userId="S::andrea.delgado@ssaihq.com::d9cca45f-82e8-4682-aa28-9d001259e4e4" providerId="AD" clId="Web-{467AFE71-27E2-424D-BA1A-D4CCC6D44EB3}" dt="2023-02-02T17:23:09.712" v="1" actId="20577"/>
        <pc:sldMkLst>
          <pc:docMk/>
          <pc:sldMk cId="2377245484" sldId="377"/>
        </pc:sldMkLst>
        <pc:spChg chg="mod">
          <ac:chgData name="Andrea Delgado" userId="S::andrea.delgado@ssaihq.com::d9cca45f-82e8-4682-aa28-9d001259e4e4" providerId="AD" clId="Web-{467AFE71-27E2-424D-BA1A-D4CCC6D44EB3}" dt="2023-02-02T17:23:09.712" v="1" actId="20577"/>
          <ac:spMkLst>
            <pc:docMk/>
            <pc:sldMk cId="2377245484" sldId="377"/>
            <ac:spMk id="11" creationId="{492ABFE5-CCE4-4DF3-B744-07C7A487604A}"/>
          </ac:spMkLst>
        </pc:spChg>
      </pc:sldChg>
    </pc:docChg>
  </pc:docChgLst>
  <pc:docChgLst>
    <pc:chgData name="Yoana Vargas Magana" userId="S::yoana.vargasmagana@ssaihq.com::98645284-05c8-4f77-a3c2-b4e7a7071414" providerId="AD" clId="Web-{5E46C644-025C-4F31-B1C9-9162DD1A6149}"/>
    <pc:docChg chg="modSld">
      <pc:chgData name="Yoana Vargas Magana" userId="S::yoana.vargasmagana@ssaihq.com::98645284-05c8-4f77-a3c2-b4e7a7071414" providerId="AD" clId="Web-{5E46C644-025C-4F31-B1C9-9162DD1A6149}" dt="2023-02-28T21:28:01.973" v="5" actId="20577"/>
      <pc:docMkLst>
        <pc:docMk/>
      </pc:docMkLst>
      <pc:sldChg chg="modSp">
        <pc:chgData name="Yoana Vargas Magana" userId="S::yoana.vargasmagana@ssaihq.com::98645284-05c8-4f77-a3c2-b4e7a7071414" providerId="AD" clId="Web-{5E46C644-025C-4F31-B1C9-9162DD1A6149}" dt="2023-02-28T21:28:01.973" v="5" actId="20577"/>
        <pc:sldMkLst>
          <pc:docMk/>
          <pc:sldMk cId="768687534" sldId="391"/>
        </pc:sldMkLst>
        <pc:spChg chg="mod">
          <ac:chgData name="Yoana Vargas Magana" userId="S::yoana.vargasmagana@ssaihq.com::98645284-05c8-4f77-a3c2-b4e7a7071414" providerId="AD" clId="Web-{5E46C644-025C-4F31-B1C9-9162DD1A6149}" dt="2023-02-28T21:28:01.973" v="5" actId="20577"/>
          <ac:spMkLst>
            <pc:docMk/>
            <pc:sldMk cId="768687534" sldId="391"/>
            <ac:spMk id="3" creationId="{AA7BAA44-D0F8-DDFF-3AE7-FC5C93F88F7C}"/>
          </ac:spMkLst>
        </pc:spChg>
        <pc:spChg chg="mod">
          <ac:chgData name="Yoana Vargas Magana" userId="S::yoana.vargasmagana@ssaihq.com::98645284-05c8-4f77-a3c2-b4e7a7071414" providerId="AD" clId="Web-{5E46C644-025C-4F31-B1C9-9162DD1A6149}" dt="2023-02-28T21:27:48.738" v="2" actId="20577"/>
          <ac:spMkLst>
            <pc:docMk/>
            <pc:sldMk cId="768687534" sldId="391"/>
            <ac:spMk id="17" creationId="{CCD01A39-1E35-B770-439B-1F8C58ABEBB8}"/>
          </ac:spMkLst>
        </pc:spChg>
      </pc:sldChg>
    </pc:docChg>
  </pc:docChgLst>
  <pc:docChgLst>
    <pc:chgData name="Andrea Delgado" userId="d9cca45f-82e8-4682-aa28-9d001259e4e4" providerId="ADAL" clId="{C9FD3711-E0F3-3145-BD9A-257B8A25249E}"/>
    <pc:docChg chg="undo redo custSel addSld delSld modSld sldOrd">
      <pc:chgData name="Andrea Delgado" userId="d9cca45f-82e8-4682-aa28-9d001259e4e4" providerId="ADAL" clId="{C9FD3711-E0F3-3145-BD9A-257B8A25249E}" dt="2023-03-17T09:01:06.750" v="10005"/>
      <pc:docMkLst>
        <pc:docMk/>
      </pc:docMkLst>
      <pc:sldChg chg="addSp delSp modSp mod modCm modNotesTx">
        <pc:chgData name="Andrea Delgado" userId="d9cca45f-82e8-4682-aa28-9d001259e4e4" providerId="ADAL" clId="{C9FD3711-E0F3-3145-BD9A-257B8A25249E}" dt="2023-03-17T07:46:01.045" v="8764" actId="20577"/>
        <pc:sldMkLst>
          <pc:docMk/>
          <pc:sldMk cId="3646699976" sldId="282"/>
        </pc:sldMkLst>
        <pc:spChg chg="add del mod">
          <ac:chgData name="Andrea Delgado" userId="d9cca45f-82e8-4682-aa28-9d001259e4e4" providerId="ADAL" clId="{C9FD3711-E0F3-3145-BD9A-257B8A25249E}" dt="2023-03-17T00:35:58.153" v="6033" actId="478"/>
          <ac:spMkLst>
            <pc:docMk/>
            <pc:sldMk cId="3646699976" sldId="282"/>
            <ac:spMk id="2" creationId="{642A1C84-7AFE-DB7D-31D0-C997920BF23D}"/>
          </ac:spMkLst>
        </pc:spChg>
        <pc:spChg chg="del mod">
          <ac:chgData name="Andrea Delgado" userId="d9cca45f-82e8-4682-aa28-9d001259e4e4" providerId="ADAL" clId="{C9FD3711-E0F3-3145-BD9A-257B8A25249E}" dt="2023-03-16T19:21:29.905" v="3142" actId="478"/>
          <ac:spMkLst>
            <pc:docMk/>
            <pc:sldMk cId="3646699976" sldId="282"/>
            <ac:spMk id="4" creationId="{2F2D6180-55CA-F600-292D-26684DF18D74}"/>
          </ac:spMkLst>
        </pc:spChg>
        <pc:spChg chg="add mod">
          <ac:chgData name="Andrea Delgado" userId="d9cca45f-82e8-4682-aa28-9d001259e4e4" providerId="ADAL" clId="{C9FD3711-E0F3-3145-BD9A-257B8A25249E}" dt="2023-03-17T00:47:47.470" v="6184" actId="1036"/>
          <ac:spMkLst>
            <pc:docMk/>
            <pc:sldMk cId="3646699976" sldId="282"/>
            <ac:spMk id="4" creationId="{57ACBA21-0B14-F744-9ED2-432115AFF8F8}"/>
          </ac:spMkLst>
        </pc:spChg>
        <pc:spChg chg="del">
          <ac:chgData name="Andrea Delgado" userId="d9cca45f-82e8-4682-aa28-9d001259e4e4" providerId="ADAL" clId="{C9FD3711-E0F3-3145-BD9A-257B8A25249E}" dt="2023-03-17T00:35:02.338" v="5998" actId="478"/>
          <ac:spMkLst>
            <pc:docMk/>
            <pc:sldMk cId="3646699976" sldId="282"/>
            <ac:spMk id="6" creationId="{5D4CE314-FFD4-2F3B-FE1A-31777A171FD7}"/>
          </ac:spMkLst>
        </pc:spChg>
        <pc:spChg chg="add mod">
          <ac:chgData name="Andrea Delgado" userId="d9cca45f-82e8-4682-aa28-9d001259e4e4" providerId="ADAL" clId="{C9FD3711-E0F3-3145-BD9A-257B8A25249E}" dt="2023-03-17T01:09:19" v="6604" actId="255"/>
          <ac:spMkLst>
            <pc:docMk/>
            <pc:sldMk cId="3646699976" sldId="282"/>
            <ac:spMk id="7" creationId="{5412F4C4-4525-8F7A-3FCE-6A91733657C8}"/>
          </ac:spMkLst>
        </pc:spChg>
        <pc:spChg chg="mod">
          <ac:chgData name="Andrea Delgado" userId="d9cca45f-82e8-4682-aa28-9d001259e4e4" providerId="ADAL" clId="{C9FD3711-E0F3-3145-BD9A-257B8A25249E}" dt="2023-03-17T02:41:40.962" v="6989" actId="14100"/>
          <ac:spMkLst>
            <pc:docMk/>
            <pc:sldMk cId="3646699976" sldId="282"/>
            <ac:spMk id="8" creationId="{836F84E0-951A-4946-80AA-536954741872}"/>
          </ac:spMkLst>
        </pc:spChg>
        <pc:spChg chg="add del mod">
          <ac:chgData name="Andrea Delgado" userId="d9cca45f-82e8-4682-aa28-9d001259e4e4" providerId="ADAL" clId="{C9FD3711-E0F3-3145-BD9A-257B8A25249E}" dt="2023-03-17T01:06:01.534" v="6559"/>
          <ac:spMkLst>
            <pc:docMk/>
            <pc:sldMk cId="3646699976" sldId="282"/>
            <ac:spMk id="9" creationId="{A90E7E50-8531-345F-2E3D-7D7FAD43019E}"/>
          </ac:spMkLst>
        </pc:spChg>
        <pc:spChg chg="add mod">
          <ac:chgData name="Andrea Delgado" userId="d9cca45f-82e8-4682-aa28-9d001259e4e4" providerId="ADAL" clId="{C9FD3711-E0F3-3145-BD9A-257B8A25249E}" dt="2023-03-17T01:08:28.980" v="6600" actId="1076"/>
          <ac:spMkLst>
            <pc:docMk/>
            <pc:sldMk cId="3646699976" sldId="282"/>
            <ac:spMk id="10" creationId="{EAA03DBC-15C1-6C2C-DE42-C2019274DE52}"/>
          </ac:spMkLst>
        </pc:spChg>
        <pc:spChg chg="add del mod">
          <ac:chgData name="Andrea Delgado" userId="d9cca45f-82e8-4682-aa28-9d001259e4e4" providerId="ADAL" clId="{C9FD3711-E0F3-3145-BD9A-257B8A25249E}" dt="2023-03-17T01:21:41.054" v="6672"/>
          <ac:spMkLst>
            <pc:docMk/>
            <pc:sldMk cId="3646699976" sldId="282"/>
            <ac:spMk id="12" creationId="{73473C8E-CEE4-B442-B0A8-48202FF0F40C}"/>
          </ac:spMkLst>
        </pc:spChg>
        <pc:grpChg chg="add mod">
          <ac:chgData name="Andrea Delgado" userId="d9cca45f-82e8-4682-aa28-9d001259e4e4" providerId="ADAL" clId="{C9FD3711-E0F3-3145-BD9A-257B8A25249E}" dt="2023-03-17T01:21:22.631" v="6667" actId="14100"/>
          <ac:grpSpMkLst>
            <pc:docMk/>
            <pc:sldMk cId="3646699976" sldId="282"/>
            <ac:grpSpMk id="11" creationId="{9E6C19B4-45FA-492D-EF85-38B51C7B8FD6}"/>
          </ac:grpSpMkLst>
        </pc:grpChg>
        <pc:picChg chg="mod">
          <ac:chgData name="Andrea Delgado" userId="d9cca45f-82e8-4682-aa28-9d001259e4e4" providerId="ADAL" clId="{C9FD3711-E0F3-3145-BD9A-257B8A25249E}" dt="2023-03-17T01:06:00.734" v="6557" actId="1076"/>
          <ac:picMkLst>
            <pc:docMk/>
            <pc:sldMk cId="3646699976" sldId="282"/>
            <ac:picMk id="3" creationId="{DBED18CE-80B0-5639-B977-93D835D851F3}"/>
          </ac:picMkLst>
        </pc:picChg>
        <pc:picChg chg="add mod">
          <ac:chgData name="Andrea Delgado" userId="d9cca45f-82e8-4682-aa28-9d001259e4e4" providerId="ADAL" clId="{C9FD3711-E0F3-3145-BD9A-257B8A25249E}" dt="2023-03-17T01:09:31.560" v="6606" actId="207"/>
          <ac:picMkLst>
            <pc:docMk/>
            <pc:sldMk cId="3646699976" sldId="282"/>
            <ac:picMk id="5" creationId="{26ACF552-4CA2-EF83-AADD-BE0588FD925F}"/>
          </ac:picMkLst>
        </pc:picChg>
      </pc:sldChg>
      <pc:sldChg chg="modSp mod modNotesTx">
        <pc:chgData name="Andrea Delgado" userId="d9cca45f-82e8-4682-aa28-9d001259e4e4" providerId="ADAL" clId="{C9FD3711-E0F3-3145-BD9A-257B8A25249E}" dt="2023-03-17T07:44:53.748" v="8721" actId="20577"/>
        <pc:sldMkLst>
          <pc:docMk/>
          <pc:sldMk cId="381960746" sldId="308"/>
        </pc:sldMkLst>
        <pc:spChg chg="mod">
          <ac:chgData name="Andrea Delgado" userId="d9cca45f-82e8-4682-aa28-9d001259e4e4" providerId="ADAL" clId="{C9FD3711-E0F3-3145-BD9A-257B8A25249E}" dt="2023-03-17T01:12:33.660" v="6617" actId="20577"/>
          <ac:spMkLst>
            <pc:docMk/>
            <pc:sldMk cId="381960746" sldId="308"/>
            <ac:spMk id="7" creationId="{D9D3557B-1C46-4C91-A6C3-C8C0B3057391}"/>
          </ac:spMkLst>
        </pc:spChg>
      </pc:sldChg>
      <pc:sldChg chg="modSp add del mod">
        <pc:chgData name="Andrea Delgado" userId="d9cca45f-82e8-4682-aa28-9d001259e4e4" providerId="ADAL" clId="{C9FD3711-E0F3-3145-BD9A-257B8A25249E}" dt="2023-03-17T01:10:16.173" v="6609" actId="2696"/>
        <pc:sldMkLst>
          <pc:docMk/>
          <pc:sldMk cId="2905658958" sldId="324"/>
        </pc:sldMkLst>
        <pc:spChg chg="mod">
          <ac:chgData name="Andrea Delgado" userId="d9cca45f-82e8-4682-aa28-9d001259e4e4" providerId="ADAL" clId="{C9FD3711-E0F3-3145-BD9A-257B8A25249E}" dt="2023-03-17T00:47:53.266" v="6189" actId="1036"/>
          <ac:spMkLst>
            <pc:docMk/>
            <pc:sldMk cId="2905658958" sldId="324"/>
            <ac:spMk id="203" creationId="{8EBED22F-7BA9-428B-4C6F-D3709A04A6D4}"/>
          </ac:spMkLst>
        </pc:spChg>
      </pc:sldChg>
      <pc:sldChg chg="addSp delSp modSp mod addCm modCm modNotesTx">
        <pc:chgData name="Andrea Delgado" userId="d9cca45f-82e8-4682-aa28-9d001259e4e4" providerId="ADAL" clId="{C9FD3711-E0F3-3145-BD9A-257B8A25249E}" dt="2023-03-17T09:01:06.750" v="10005"/>
        <pc:sldMkLst>
          <pc:docMk/>
          <pc:sldMk cId="2377245484" sldId="377"/>
        </pc:sldMkLst>
        <pc:spChg chg="add del mod">
          <ac:chgData name="Andrea Delgado" userId="d9cca45f-82e8-4682-aa28-9d001259e4e4" providerId="ADAL" clId="{C9FD3711-E0F3-3145-BD9A-257B8A25249E}" dt="2023-03-16T01:19:46.140" v="200"/>
          <ac:spMkLst>
            <pc:docMk/>
            <pc:sldMk cId="2377245484" sldId="377"/>
            <ac:spMk id="2" creationId="{E8996B41-5915-23DD-BFA7-81EE66709B50}"/>
          </ac:spMkLst>
        </pc:spChg>
        <pc:spChg chg="add del mod">
          <ac:chgData name="Andrea Delgado" userId="d9cca45f-82e8-4682-aa28-9d001259e4e4" providerId="ADAL" clId="{C9FD3711-E0F3-3145-BD9A-257B8A25249E}" dt="2023-03-16T01:19:49.853" v="203"/>
          <ac:spMkLst>
            <pc:docMk/>
            <pc:sldMk cId="2377245484" sldId="377"/>
            <ac:spMk id="3" creationId="{EC23113A-C55F-2B8E-090B-05E6A4D7F8EC}"/>
          </ac:spMkLst>
        </pc:spChg>
      </pc:sldChg>
      <pc:sldChg chg="addSp delSp modSp mod modNotesTx">
        <pc:chgData name="Andrea Delgado" userId="d9cca45f-82e8-4682-aa28-9d001259e4e4" providerId="ADAL" clId="{C9FD3711-E0F3-3145-BD9A-257B8A25249E}" dt="2023-03-17T07:49:02.241" v="8958" actId="114"/>
        <pc:sldMkLst>
          <pc:docMk/>
          <pc:sldMk cId="3934750962" sldId="378"/>
        </pc:sldMkLst>
        <pc:spChg chg="add del mod">
          <ac:chgData name="Andrea Delgado" userId="d9cca45f-82e8-4682-aa28-9d001259e4e4" providerId="ADAL" clId="{C9FD3711-E0F3-3145-BD9A-257B8A25249E}" dt="2023-03-17T00:40:03.685" v="6059"/>
          <ac:spMkLst>
            <pc:docMk/>
            <pc:sldMk cId="3934750962" sldId="378"/>
            <ac:spMk id="2" creationId="{A81018F5-DB74-22FB-0172-B6D84F1322ED}"/>
          </ac:spMkLst>
        </pc:spChg>
        <pc:spChg chg="mod">
          <ac:chgData name="Andrea Delgado" userId="d9cca45f-82e8-4682-aa28-9d001259e4e4" providerId="ADAL" clId="{C9FD3711-E0F3-3145-BD9A-257B8A25249E}" dt="2023-03-17T00:47:32.693" v="6175" actId="1076"/>
          <ac:spMkLst>
            <pc:docMk/>
            <pc:sldMk cId="3934750962" sldId="378"/>
            <ac:spMk id="34" creationId="{1AD47F2B-BCCA-4E5A-B1AC-331C3F91171D}"/>
          </ac:spMkLst>
        </pc:spChg>
        <pc:spChg chg="mod">
          <ac:chgData name="Andrea Delgado" userId="d9cca45f-82e8-4682-aa28-9d001259e4e4" providerId="ADAL" clId="{C9FD3711-E0F3-3145-BD9A-257B8A25249E}" dt="2023-03-17T01:02:12.632" v="6521" actId="1035"/>
          <ac:spMkLst>
            <pc:docMk/>
            <pc:sldMk cId="3934750962" sldId="378"/>
            <ac:spMk id="35" creationId="{6F6B4CAE-987A-174D-6483-805A0E050C6F}"/>
          </ac:spMkLst>
        </pc:spChg>
        <pc:grpChg chg="mod">
          <ac:chgData name="Andrea Delgado" userId="d9cca45f-82e8-4682-aa28-9d001259e4e4" providerId="ADAL" clId="{C9FD3711-E0F3-3145-BD9A-257B8A25249E}" dt="2023-03-17T00:52:02.718" v="6376" actId="1036"/>
          <ac:grpSpMkLst>
            <pc:docMk/>
            <pc:sldMk cId="3934750962" sldId="378"/>
            <ac:grpSpMk id="520" creationId="{D7141CE2-C805-D726-52BD-9CC2734F6A77}"/>
          </ac:grpSpMkLst>
        </pc:grpChg>
        <pc:graphicFrameChg chg="mod">
          <ac:chgData name="Andrea Delgado" userId="d9cca45f-82e8-4682-aa28-9d001259e4e4" providerId="ADAL" clId="{C9FD3711-E0F3-3145-BD9A-257B8A25249E}" dt="2023-03-17T00:51:37.598" v="6358" actId="1036"/>
          <ac:graphicFrameMkLst>
            <pc:docMk/>
            <pc:sldMk cId="3934750962" sldId="378"/>
            <ac:graphicFrameMk id="74" creationId="{70704C62-8E05-DC38-C518-75E666810256}"/>
          </ac:graphicFrameMkLst>
        </pc:graphicFrameChg>
        <pc:graphicFrameChg chg="mod">
          <ac:chgData name="Andrea Delgado" userId="d9cca45f-82e8-4682-aa28-9d001259e4e4" providerId="ADAL" clId="{C9FD3711-E0F3-3145-BD9A-257B8A25249E}" dt="2023-03-17T01:28:36.826" v="6821" actId="20577"/>
          <ac:graphicFrameMkLst>
            <pc:docMk/>
            <pc:sldMk cId="3934750962" sldId="378"/>
            <ac:graphicFrameMk id="354" creationId="{84885FBB-6D50-B404-F4E2-C4917CDC7B98}"/>
          </ac:graphicFrameMkLst>
        </pc:graphicFrameChg>
        <pc:picChg chg="mod">
          <ac:chgData name="Andrea Delgado" userId="d9cca45f-82e8-4682-aa28-9d001259e4e4" providerId="ADAL" clId="{C9FD3711-E0F3-3145-BD9A-257B8A25249E}" dt="2023-03-17T00:52:13.697" v="6387" actId="1076"/>
          <ac:picMkLst>
            <pc:docMk/>
            <pc:sldMk cId="3934750962" sldId="378"/>
            <ac:picMk id="33" creationId="{E620E03D-2C33-9F71-2FB2-CC9493B0E448}"/>
          </ac:picMkLst>
        </pc:picChg>
        <pc:picChg chg="mod">
          <ac:chgData name="Andrea Delgado" userId="d9cca45f-82e8-4682-aa28-9d001259e4e4" providerId="ADAL" clId="{C9FD3711-E0F3-3145-BD9A-257B8A25249E}" dt="2023-03-17T00:52:16.875" v="6388" actId="1076"/>
          <ac:picMkLst>
            <pc:docMk/>
            <pc:sldMk cId="3934750962" sldId="378"/>
            <ac:picMk id="40" creationId="{961DFD24-9515-571F-CD2E-42639498AE4F}"/>
          </ac:picMkLst>
        </pc:picChg>
        <pc:picChg chg="mod">
          <ac:chgData name="Andrea Delgado" userId="d9cca45f-82e8-4682-aa28-9d001259e4e4" providerId="ADAL" clId="{C9FD3711-E0F3-3145-BD9A-257B8A25249E}" dt="2023-03-17T00:52:09.243" v="6386" actId="1076"/>
          <ac:picMkLst>
            <pc:docMk/>
            <pc:sldMk cId="3934750962" sldId="378"/>
            <ac:picMk id="551" creationId="{9196679F-648B-B020-8F6B-94BE21C9A344}"/>
          </ac:picMkLst>
        </pc:picChg>
        <pc:picChg chg="mod">
          <ac:chgData name="Andrea Delgado" userId="d9cca45f-82e8-4682-aa28-9d001259e4e4" providerId="ADAL" clId="{C9FD3711-E0F3-3145-BD9A-257B8A25249E}" dt="2023-03-17T00:52:18.564" v="6389" actId="1076"/>
          <ac:picMkLst>
            <pc:docMk/>
            <pc:sldMk cId="3934750962" sldId="378"/>
            <ac:picMk id="562" creationId="{5E5FCC1A-80F5-2E29-3A83-F6410EC57FA7}"/>
          </ac:picMkLst>
        </pc:picChg>
      </pc:sldChg>
      <pc:sldChg chg="addSp delSp modSp del mod">
        <pc:chgData name="Andrea Delgado" userId="d9cca45f-82e8-4682-aa28-9d001259e4e4" providerId="ADAL" clId="{C9FD3711-E0F3-3145-BD9A-257B8A25249E}" dt="2023-03-16T02:02:51.849" v="863" actId="2696"/>
        <pc:sldMkLst>
          <pc:docMk/>
          <pc:sldMk cId="3951590146" sldId="380"/>
        </pc:sldMkLst>
        <pc:spChg chg="mod topLvl">
          <ac:chgData name="Andrea Delgado" userId="d9cca45f-82e8-4682-aa28-9d001259e4e4" providerId="ADAL" clId="{C9FD3711-E0F3-3145-BD9A-257B8A25249E}" dt="2023-03-16T01:57:00.094" v="778" actId="255"/>
          <ac:spMkLst>
            <pc:docMk/>
            <pc:sldMk cId="3951590146" sldId="380"/>
            <ac:spMk id="3" creationId="{8B9DEFF3-593E-87EB-54B9-CD0D82CA9F1D}"/>
          </ac:spMkLst>
        </pc:spChg>
        <pc:spChg chg="mod topLvl">
          <ac:chgData name="Andrea Delgado" userId="d9cca45f-82e8-4682-aa28-9d001259e4e4" providerId="ADAL" clId="{C9FD3711-E0F3-3145-BD9A-257B8A25249E}" dt="2023-03-16T01:57:00.094" v="778" actId="255"/>
          <ac:spMkLst>
            <pc:docMk/>
            <pc:sldMk cId="3951590146" sldId="380"/>
            <ac:spMk id="4" creationId="{3F02E688-D5D8-3542-AEF4-CF0CC1E3CFAD}"/>
          </ac:spMkLst>
        </pc:spChg>
        <pc:spChg chg="mod">
          <ac:chgData name="Andrea Delgado" userId="d9cca45f-82e8-4682-aa28-9d001259e4e4" providerId="ADAL" clId="{C9FD3711-E0F3-3145-BD9A-257B8A25249E}" dt="2023-03-16T01:57:00.094" v="778" actId="255"/>
          <ac:spMkLst>
            <pc:docMk/>
            <pc:sldMk cId="3951590146" sldId="380"/>
            <ac:spMk id="82" creationId="{8489783C-3534-0B9E-3E1B-84CBC9B9BF13}"/>
          </ac:spMkLst>
        </pc:spChg>
        <pc:spChg chg="mod">
          <ac:chgData name="Andrea Delgado" userId="d9cca45f-82e8-4682-aa28-9d001259e4e4" providerId="ADAL" clId="{C9FD3711-E0F3-3145-BD9A-257B8A25249E}" dt="2023-03-16T01:57:00.094" v="778" actId="255"/>
          <ac:spMkLst>
            <pc:docMk/>
            <pc:sldMk cId="3951590146" sldId="380"/>
            <ac:spMk id="83" creationId="{6836AAD3-3E47-7E47-FBED-74CA6AF686A6}"/>
          </ac:spMkLst>
        </pc:spChg>
        <pc:spChg chg="del">
          <ac:chgData name="Andrea Delgado" userId="d9cca45f-82e8-4682-aa28-9d001259e4e4" providerId="ADAL" clId="{C9FD3711-E0F3-3145-BD9A-257B8A25249E}" dt="2023-03-16T01:57:37.582" v="784" actId="478"/>
          <ac:spMkLst>
            <pc:docMk/>
            <pc:sldMk cId="3951590146" sldId="380"/>
            <ac:spMk id="84" creationId="{2F272579-D1F0-62E6-02E7-E7FD49F26141}"/>
          </ac:spMkLst>
        </pc:spChg>
        <pc:spChg chg="mod">
          <ac:chgData name="Andrea Delgado" userId="d9cca45f-82e8-4682-aa28-9d001259e4e4" providerId="ADAL" clId="{C9FD3711-E0F3-3145-BD9A-257B8A25249E}" dt="2023-03-16T01:57:00.094" v="778" actId="255"/>
          <ac:spMkLst>
            <pc:docMk/>
            <pc:sldMk cId="3951590146" sldId="380"/>
            <ac:spMk id="88" creationId="{0C4B754C-DBB3-900A-D713-46DE77F2483E}"/>
          </ac:spMkLst>
        </pc:spChg>
        <pc:spChg chg="mod">
          <ac:chgData name="Andrea Delgado" userId="d9cca45f-82e8-4682-aa28-9d001259e4e4" providerId="ADAL" clId="{C9FD3711-E0F3-3145-BD9A-257B8A25249E}" dt="2023-03-16T01:57:00.094" v="778" actId="255"/>
          <ac:spMkLst>
            <pc:docMk/>
            <pc:sldMk cId="3951590146" sldId="380"/>
            <ac:spMk id="90" creationId="{D441AC33-79DF-92B0-D1C8-068A92D40C50}"/>
          </ac:spMkLst>
        </pc:spChg>
        <pc:grpChg chg="add del mod">
          <ac:chgData name="Andrea Delgado" userId="d9cca45f-82e8-4682-aa28-9d001259e4e4" providerId="ADAL" clId="{C9FD3711-E0F3-3145-BD9A-257B8A25249E}" dt="2023-03-16T01:57:23.220" v="783" actId="1076"/>
          <ac:grpSpMkLst>
            <pc:docMk/>
            <pc:sldMk cId="3951590146" sldId="380"/>
            <ac:grpSpMk id="6" creationId="{938990D2-4676-D802-52F6-EA09931279CD}"/>
          </ac:grpSpMkLst>
        </pc:grpChg>
        <pc:grpChg chg="add mod">
          <ac:chgData name="Andrea Delgado" userId="d9cca45f-82e8-4682-aa28-9d001259e4e4" providerId="ADAL" clId="{C9FD3711-E0F3-3145-BD9A-257B8A25249E}" dt="2023-03-16T01:57:23.220" v="783" actId="1076"/>
          <ac:grpSpMkLst>
            <pc:docMk/>
            <pc:sldMk cId="3951590146" sldId="380"/>
            <ac:grpSpMk id="9" creationId="{D427E7C5-43F8-6F59-DAD3-47516FDB5478}"/>
          </ac:grpSpMkLst>
        </pc:grpChg>
        <pc:grpChg chg="add mod">
          <ac:chgData name="Andrea Delgado" userId="d9cca45f-82e8-4682-aa28-9d001259e4e4" providerId="ADAL" clId="{C9FD3711-E0F3-3145-BD9A-257B8A25249E}" dt="2023-03-16T01:57:23.220" v="783" actId="1076"/>
          <ac:grpSpMkLst>
            <pc:docMk/>
            <pc:sldMk cId="3951590146" sldId="380"/>
            <ac:grpSpMk id="10" creationId="{0748070B-E98E-FE2E-C9F8-84A979FB9205}"/>
          </ac:grpSpMkLst>
        </pc:grpChg>
        <pc:picChg chg="mod topLvl">
          <ac:chgData name="Andrea Delgado" userId="d9cca45f-82e8-4682-aa28-9d001259e4e4" providerId="ADAL" clId="{C9FD3711-E0F3-3145-BD9A-257B8A25249E}" dt="2023-03-16T01:55:22.046" v="754" actId="164"/>
          <ac:picMkLst>
            <pc:docMk/>
            <pc:sldMk cId="3951590146" sldId="380"/>
            <ac:picMk id="5" creationId="{13ABDE2F-0C40-4EA3-1811-0A4741D0BFAC}"/>
          </ac:picMkLst>
        </pc:picChg>
        <pc:picChg chg="add del mod">
          <ac:chgData name="Andrea Delgado" userId="d9cca45f-82e8-4682-aa28-9d001259e4e4" providerId="ADAL" clId="{C9FD3711-E0F3-3145-BD9A-257B8A25249E}" dt="2023-03-16T01:55:21.102" v="753" actId="1076"/>
          <ac:picMkLst>
            <pc:docMk/>
            <pc:sldMk cId="3951590146" sldId="380"/>
            <ac:picMk id="87" creationId="{20995E14-3740-503A-A827-02A7A3BF6DB3}"/>
          </ac:picMkLst>
        </pc:picChg>
        <pc:picChg chg="add del">
          <ac:chgData name="Andrea Delgado" userId="d9cca45f-82e8-4682-aa28-9d001259e4e4" providerId="ADAL" clId="{C9FD3711-E0F3-3145-BD9A-257B8A25249E}" dt="2023-03-16T01:57:40.647" v="787" actId="478"/>
          <ac:picMkLst>
            <pc:docMk/>
            <pc:sldMk cId="3951590146" sldId="380"/>
            <ac:picMk id="91" creationId="{8D2EF8B1-56F1-9210-C92C-375F7756B56F}"/>
          </ac:picMkLst>
        </pc:picChg>
        <pc:cxnChg chg="del mod">
          <ac:chgData name="Andrea Delgado" userId="d9cca45f-82e8-4682-aa28-9d001259e4e4" providerId="ADAL" clId="{C9FD3711-E0F3-3145-BD9A-257B8A25249E}" dt="2023-03-16T01:57:37.582" v="784" actId="478"/>
          <ac:cxnSpMkLst>
            <pc:docMk/>
            <pc:sldMk cId="3951590146" sldId="380"/>
            <ac:cxnSpMk id="2" creationId="{78821CB5-9155-4E64-2816-3276EE1EE133}"/>
          </ac:cxnSpMkLst>
        </pc:cxnChg>
        <pc:cxnChg chg="del mod">
          <ac:chgData name="Andrea Delgado" userId="d9cca45f-82e8-4682-aa28-9d001259e4e4" providerId="ADAL" clId="{C9FD3711-E0F3-3145-BD9A-257B8A25249E}" dt="2023-03-16T01:57:37.582" v="784" actId="478"/>
          <ac:cxnSpMkLst>
            <pc:docMk/>
            <pc:sldMk cId="3951590146" sldId="380"/>
            <ac:cxnSpMk id="95" creationId="{45D03F9C-6349-BBD4-30BD-CB001E90DA6D}"/>
          </ac:cxnSpMkLst>
        </pc:cxnChg>
        <pc:cxnChg chg="del mod">
          <ac:chgData name="Andrea Delgado" userId="d9cca45f-82e8-4682-aa28-9d001259e4e4" providerId="ADAL" clId="{C9FD3711-E0F3-3145-BD9A-257B8A25249E}" dt="2023-03-16T01:57:37.582" v="784" actId="478"/>
          <ac:cxnSpMkLst>
            <pc:docMk/>
            <pc:sldMk cId="3951590146" sldId="380"/>
            <ac:cxnSpMk id="97" creationId="{6D1AA882-F3E5-C1A0-F54B-D9934CCB97EB}"/>
          </ac:cxnSpMkLst>
        </pc:cxnChg>
      </pc:sldChg>
      <pc:sldChg chg="addSp delSp modSp mod ord modNotesTx">
        <pc:chgData name="Andrea Delgado" userId="d9cca45f-82e8-4682-aa28-9d001259e4e4" providerId="ADAL" clId="{C9FD3711-E0F3-3145-BD9A-257B8A25249E}" dt="2023-03-17T07:47:49.342" v="8875" actId="20577"/>
        <pc:sldMkLst>
          <pc:docMk/>
          <pc:sldMk cId="2827675755" sldId="382"/>
        </pc:sldMkLst>
        <pc:spChg chg="add mod">
          <ac:chgData name="Andrea Delgado" userId="d9cca45f-82e8-4682-aa28-9d001259e4e4" providerId="ADAL" clId="{C9FD3711-E0F3-3145-BD9A-257B8A25249E}" dt="2023-03-17T00:51:04.553" v="6341" actId="1076"/>
          <ac:spMkLst>
            <pc:docMk/>
            <pc:sldMk cId="2827675755" sldId="382"/>
            <ac:spMk id="2" creationId="{536A9371-4D10-33AA-99ED-25DDA860DAFE}"/>
          </ac:spMkLst>
        </pc:spChg>
        <pc:spChg chg="mod">
          <ac:chgData name="Andrea Delgado" userId="d9cca45f-82e8-4682-aa28-9d001259e4e4" providerId="ADAL" clId="{C9FD3711-E0F3-3145-BD9A-257B8A25249E}" dt="2023-03-16T01:58:03.718" v="789"/>
          <ac:spMkLst>
            <pc:docMk/>
            <pc:sldMk cId="2827675755" sldId="382"/>
            <ac:spMk id="3" creationId="{22DF768B-3FE2-4AE6-AEE1-808413785C95}"/>
          </ac:spMkLst>
        </pc:spChg>
        <pc:spChg chg="mod">
          <ac:chgData name="Andrea Delgado" userId="d9cca45f-82e8-4682-aa28-9d001259e4e4" providerId="ADAL" clId="{C9FD3711-E0F3-3145-BD9A-257B8A25249E}" dt="2023-03-16T01:58:03.718" v="789"/>
          <ac:spMkLst>
            <pc:docMk/>
            <pc:sldMk cId="2827675755" sldId="382"/>
            <ac:spMk id="4" creationId="{8B420174-0751-9CD9-5139-D8BA01BE1436}"/>
          </ac:spMkLst>
        </pc:spChg>
        <pc:spChg chg="mod">
          <ac:chgData name="Andrea Delgado" userId="d9cca45f-82e8-4682-aa28-9d001259e4e4" providerId="ADAL" clId="{C9FD3711-E0F3-3145-BD9A-257B8A25249E}" dt="2023-03-17T00:47:40.959" v="6181" actId="1036"/>
          <ac:spMkLst>
            <pc:docMk/>
            <pc:sldMk cId="2827675755" sldId="382"/>
            <ac:spMk id="7" creationId="{3624CC6A-2618-4034-BACA-9AA3CD435DF1}"/>
          </ac:spMkLst>
        </pc:spChg>
        <pc:spChg chg="mod">
          <ac:chgData name="Andrea Delgado" userId="d9cca45f-82e8-4682-aa28-9d001259e4e4" providerId="ADAL" clId="{C9FD3711-E0F3-3145-BD9A-257B8A25249E}" dt="2023-03-16T01:58:03.718" v="789"/>
          <ac:spMkLst>
            <pc:docMk/>
            <pc:sldMk cId="2827675755" sldId="382"/>
            <ac:spMk id="8" creationId="{BF0F38BB-17DC-87FE-269E-3530C8F466FA}"/>
          </ac:spMkLst>
        </pc:spChg>
        <pc:spChg chg="mod">
          <ac:chgData name="Andrea Delgado" userId="d9cca45f-82e8-4682-aa28-9d001259e4e4" providerId="ADAL" clId="{C9FD3711-E0F3-3145-BD9A-257B8A25249E}" dt="2023-03-16T01:58:03.718" v="789"/>
          <ac:spMkLst>
            <pc:docMk/>
            <pc:sldMk cId="2827675755" sldId="382"/>
            <ac:spMk id="10" creationId="{93B7A76F-3BF8-10F1-5B7F-45EF89D2D936}"/>
          </ac:spMkLst>
        </pc:spChg>
        <pc:spChg chg="mod">
          <ac:chgData name="Andrea Delgado" userId="d9cca45f-82e8-4682-aa28-9d001259e4e4" providerId="ADAL" clId="{C9FD3711-E0F3-3145-BD9A-257B8A25249E}" dt="2023-03-16T01:58:03.718" v="789"/>
          <ac:spMkLst>
            <pc:docMk/>
            <pc:sldMk cId="2827675755" sldId="382"/>
            <ac:spMk id="13" creationId="{96E1B3F5-3068-156B-AE0A-A1A0C617E4BB}"/>
          </ac:spMkLst>
        </pc:spChg>
        <pc:spChg chg="mod">
          <ac:chgData name="Andrea Delgado" userId="d9cca45f-82e8-4682-aa28-9d001259e4e4" providerId="ADAL" clId="{C9FD3711-E0F3-3145-BD9A-257B8A25249E}" dt="2023-03-16T01:58:03.718" v="789"/>
          <ac:spMkLst>
            <pc:docMk/>
            <pc:sldMk cId="2827675755" sldId="382"/>
            <ac:spMk id="14" creationId="{6535D7A5-B236-C0C7-D5F6-821B04E946A7}"/>
          </ac:spMkLst>
        </pc:spChg>
        <pc:spChg chg="mod topLvl">
          <ac:chgData name="Andrea Delgado" userId="d9cca45f-82e8-4682-aa28-9d001259e4e4" providerId="ADAL" clId="{C9FD3711-E0F3-3145-BD9A-257B8A25249E}" dt="2023-03-17T01:01:12.803" v="6497" actId="1036"/>
          <ac:spMkLst>
            <pc:docMk/>
            <pc:sldMk cId="2827675755" sldId="382"/>
            <ac:spMk id="18" creationId="{9DECE53C-E63A-FCDE-5CE5-20FCE97E9954}"/>
          </ac:spMkLst>
        </pc:spChg>
        <pc:spChg chg="mod topLvl">
          <ac:chgData name="Andrea Delgado" userId="d9cca45f-82e8-4682-aa28-9d001259e4e4" providerId="ADAL" clId="{C9FD3711-E0F3-3145-BD9A-257B8A25249E}" dt="2023-03-17T01:01:31.004" v="6507" actId="1036"/>
          <ac:spMkLst>
            <pc:docMk/>
            <pc:sldMk cId="2827675755" sldId="382"/>
            <ac:spMk id="19" creationId="{880C6606-2A48-97CB-75D4-5123676D93A5}"/>
          </ac:spMkLst>
        </pc:spChg>
        <pc:spChg chg="mod topLvl">
          <ac:chgData name="Andrea Delgado" userId="d9cca45f-82e8-4682-aa28-9d001259e4e4" providerId="ADAL" clId="{C9FD3711-E0F3-3145-BD9A-257B8A25249E}" dt="2023-03-17T01:01:17.511" v="6504" actId="1035"/>
          <ac:spMkLst>
            <pc:docMk/>
            <pc:sldMk cId="2827675755" sldId="382"/>
            <ac:spMk id="22" creationId="{22E84FC8-2051-4CDE-9790-9FF9170DCAA6}"/>
          </ac:spMkLst>
        </pc:spChg>
        <pc:spChg chg="mod topLvl">
          <ac:chgData name="Andrea Delgado" userId="d9cca45f-82e8-4682-aa28-9d001259e4e4" providerId="ADAL" clId="{C9FD3711-E0F3-3145-BD9A-257B8A25249E}" dt="2023-03-17T01:01:12.803" v="6497" actId="1036"/>
          <ac:spMkLst>
            <pc:docMk/>
            <pc:sldMk cId="2827675755" sldId="382"/>
            <ac:spMk id="24" creationId="{621290F8-875D-D974-947E-05D36E5C110E}"/>
          </ac:spMkLst>
        </pc:spChg>
        <pc:spChg chg="mod">
          <ac:chgData name="Andrea Delgado" userId="d9cca45f-82e8-4682-aa28-9d001259e4e4" providerId="ADAL" clId="{C9FD3711-E0F3-3145-BD9A-257B8A25249E}" dt="2023-03-17T00:51:40.465" v="6360" actId="14100"/>
          <ac:spMkLst>
            <pc:docMk/>
            <pc:sldMk cId="2827675755" sldId="382"/>
            <ac:spMk id="26" creationId="{BF7E440E-F417-3FC6-956E-566D8E7F7EDB}"/>
          </ac:spMkLst>
        </pc:spChg>
        <pc:spChg chg="mod topLvl">
          <ac:chgData name="Andrea Delgado" userId="d9cca45f-82e8-4682-aa28-9d001259e4e4" providerId="ADAL" clId="{C9FD3711-E0F3-3145-BD9A-257B8A25249E}" dt="2023-03-17T01:01:12.803" v="6497" actId="1036"/>
          <ac:spMkLst>
            <pc:docMk/>
            <pc:sldMk cId="2827675755" sldId="382"/>
            <ac:spMk id="28" creationId="{A62D5ECD-B155-9B77-9C5F-84F08B30E24A}"/>
          </ac:spMkLst>
        </pc:spChg>
        <pc:spChg chg="add del mod">
          <ac:chgData name="Andrea Delgado" userId="d9cca45f-82e8-4682-aa28-9d001259e4e4" providerId="ADAL" clId="{C9FD3711-E0F3-3145-BD9A-257B8A25249E}" dt="2023-03-17T01:01:42.733" v="6513" actId="1036"/>
          <ac:spMkLst>
            <pc:docMk/>
            <pc:sldMk cId="2827675755" sldId="382"/>
            <ac:spMk id="29" creationId="{17751A2D-EFFA-25CC-1412-3A4FCAA6E927}"/>
          </ac:spMkLst>
        </pc:spChg>
        <pc:spChg chg="mod topLvl">
          <ac:chgData name="Andrea Delgado" userId="d9cca45f-82e8-4682-aa28-9d001259e4e4" providerId="ADAL" clId="{C9FD3711-E0F3-3145-BD9A-257B8A25249E}" dt="2023-03-17T01:01:27.471" v="6506" actId="1036"/>
          <ac:spMkLst>
            <pc:docMk/>
            <pc:sldMk cId="2827675755" sldId="382"/>
            <ac:spMk id="31" creationId="{CBAB44EE-740A-9B28-9E1E-A4EF21417A54}"/>
          </ac:spMkLst>
        </pc:spChg>
        <pc:grpChg chg="add del mod">
          <ac:chgData name="Andrea Delgado" userId="d9cca45f-82e8-4682-aa28-9d001259e4e4" providerId="ADAL" clId="{C9FD3711-E0F3-3145-BD9A-257B8A25249E}" dt="2023-03-16T01:58:09.351" v="792"/>
          <ac:grpSpMkLst>
            <pc:docMk/>
            <pc:sldMk cId="2827675755" sldId="382"/>
            <ac:grpSpMk id="2" creationId="{5150B4FE-1802-823B-27F2-A6AAC8C99506}"/>
          </ac:grpSpMkLst>
        </pc:grpChg>
        <pc:grpChg chg="add del mod">
          <ac:chgData name="Andrea Delgado" userId="d9cca45f-82e8-4682-aa28-9d001259e4e4" providerId="ADAL" clId="{C9FD3711-E0F3-3145-BD9A-257B8A25249E}" dt="2023-03-16T01:58:09.351" v="792"/>
          <ac:grpSpMkLst>
            <pc:docMk/>
            <pc:sldMk cId="2827675755" sldId="382"/>
            <ac:grpSpMk id="6" creationId="{E559D5A9-8CDB-A7F0-14F1-2052A961A291}"/>
          </ac:grpSpMkLst>
        </pc:grpChg>
        <pc:grpChg chg="add del mod">
          <ac:chgData name="Andrea Delgado" userId="d9cca45f-82e8-4682-aa28-9d001259e4e4" providerId="ADAL" clId="{C9FD3711-E0F3-3145-BD9A-257B8A25249E}" dt="2023-03-16T01:58:09.351" v="792"/>
          <ac:grpSpMkLst>
            <pc:docMk/>
            <pc:sldMk cId="2827675755" sldId="382"/>
            <ac:grpSpMk id="12" creationId="{19E4A9C8-2F15-021E-105A-09A1F76F9880}"/>
          </ac:grpSpMkLst>
        </pc:grpChg>
        <pc:grpChg chg="add mod">
          <ac:chgData name="Andrea Delgado" userId="d9cca45f-82e8-4682-aa28-9d001259e4e4" providerId="ADAL" clId="{C9FD3711-E0F3-3145-BD9A-257B8A25249E}" dt="2023-03-16T17:17:01.883" v="1038" actId="14100"/>
          <ac:grpSpMkLst>
            <pc:docMk/>
            <pc:sldMk cId="2827675755" sldId="382"/>
            <ac:grpSpMk id="16" creationId="{33C6CCD9-2E9C-2AD1-430F-EDC4C4B7276F}"/>
          </ac:grpSpMkLst>
        </pc:grpChg>
        <pc:grpChg chg="add del mod topLvl">
          <ac:chgData name="Andrea Delgado" userId="d9cca45f-82e8-4682-aa28-9d001259e4e4" providerId="ADAL" clId="{C9FD3711-E0F3-3145-BD9A-257B8A25249E}" dt="2023-03-16T17:11:58.717" v="916" actId="165"/>
          <ac:grpSpMkLst>
            <pc:docMk/>
            <pc:sldMk cId="2827675755" sldId="382"/>
            <ac:grpSpMk id="17" creationId="{ED38549F-956A-D9B0-F83E-31B58D8BF618}"/>
          </ac:grpSpMkLst>
        </pc:grpChg>
        <pc:grpChg chg="add del mod topLvl">
          <ac:chgData name="Andrea Delgado" userId="d9cca45f-82e8-4682-aa28-9d001259e4e4" providerId="ADAL" clId="{C9FD3711-E0F3-3145-BD9A-257B8A25249E}" dt="2023-03-16T17:11:58.717" v="916" actId="165"/>
          <ac:grpSpMkLst>
            <pc:docMk/>
            <pc:sldMk cId="2827675755" sldId="382"/>
            <ac:grpSpMk id="21" creationId="{0D48FA69-FFEB-2C21-7D40-5FB6C14B71AE}"/>
          </ac:grpSpMkLst>
        </pc:grpChg>
        <pc:grpChg chg="add del mod topLvl">
          <ac:chgData name="Andrea Delgado" userId="d9cca45f-82e8-4682-aa28-9d001259e4e4" providerId="ADAL" clId="{C9FD3711-E0F3-3145-BD9A-257B8A25249E}" dt="2023-03-16T17:11:58.717" v="916" actId="165"/>
          <ac:grpSpMkLst>
            <pc:docMk/>
            <pc:sldMk cId="2827675755" sldId="382"/>
            <ac:grpSpMk id="27" creationId="{3EA9FC3B-515A-4334-2C24-8422D02CA652}"/>
          </ac:grpSpMkLst>
        </pc:grpChg>
        <pc:grpChg chg="add del mod">
          <ac:chgData name="Andrea Delgado" userId="d9cca45f-82e8-4682-aa28-9d001259e4e4" providerId="ADAL" clId="{C9FD3711-E0F3-3145-BD9A-257B8A25249E}" dt="2023-03-16T02:01:19.542" v="835" actId="165"/>
          <ac:grpSpMkLst>
            <pc:docMk/>
            <pc:sldMk cId="2827675755" sldId="382"/>
            <ac:grpSpMk id="33" creationId="{E138A0F9-8929-E6F3-7791-A221CACAAFFA}"/>
          </ac:grpSpMkLst>
        </pc:grpChg>
        <pc:picChg chg="mod">
          <ac:chgData name="Andrea Delgado" userId="d9cca45f-82e8-4682-aa28-9d001259e4e4" providerId="ADAL" clId="{C9FD3711-E0F3-3145-BD9A-257B8A25249E}" dt="2023-03-16T01:58:03.718" v="789"/>
          <ac:picMkLst>
            <pc:docMk/>
            <pc:sldMk cId="2827675755" sldId="382"/>
            <ac:picMk id="5" creationId="{95F8C751-E665-4FFA-9A13-65196BB287EC}"/>
          </ac:picMkLst>
        </pc:picChg>
        <pc:picChg chg="mod">
          <ac:chgData name="Andrea Delgado" userId="d9cca45f-82e8-4682-aa28-9d001259e4e4" providerId="ADAL" clId="{C9FD3711-E0F3-3145-BD9A-257B8A25249E}" dt="2023-03-16T01:58:03.718" v="789"/>
          <ac:picMkLst>
            <pc:docMk/>
            <pc:sldMk cId="2827675755" sldId="382"/>
            <ac:picMk id="11" creationId="{D1D2D786-FED3-7288-717C-217F1B3395EF}"/>
          </ac:picMkLst>
        </pc:picChg>
        <pc:picChg chg="mod">
          <ac:chgData name="Andrea Delgado" userId="d9cca45f-82e8-4682-aa28-9d001259e4e4" providerId="ADAL" clId="{C9FD3711-E0F3-3145-BD9A-257B8A25249E}" dt="2023-03-16T01:58:03.718" v="789"/>
          <ac:picMkLst>
            <pc:docMk/>
            <pc:sldMk cId="2827675755" sldId="382"/>
            <ac:picMk id="15" creationId="{144CB2EF-85A4-3ED3-232D-4D360DA74035}"/>
          </ac:picMkLst>
        </pc:picChg>
        <pc:picChg chg="mod topLvl">
          <ac:chgData name="Andrea Delgado" userId="d9cca45f-82e8-4682-aa28-9d001259e4e4" providerId="ADAL" clId="{C9FD3711-E0F3-3145-BD9A-257B8A25249E}" dt="2023-03-17T01:01:12.803" v="6497" actId="1036"/>
          <ac:picMkLst>
            <pc:docMk/>
            <pc:sldMk cId="2827675755" sldId="382"/>
            <ac:picMk id="20" creationId="{4C02316C-0375-3B6E-C01C-4B1E7B72267A}"/>
          </ac:picMkLst>
        </pc:picChg>
        <pc:picChg chg="mod topLvl">
          <ac:chgData name="Andrea Delgado" userId="d9cca45f-82e8-4682-aa28-9d001259e4e4" providerId="ADAL" clId="{C9FD3711-E0F3-3145-BD9A-257B8A25249E}" dt="2023-03-17T01:01:12.803" v="6497" actId="1036"/>
          <ac:picMkLst>
            <pc:docMk/>
            <pc:sldMk cId="2827675755" sldId="382"/>
            <ac:picMk id="25" creationId="{A9F0ED15-3A37-3EF2-DAA4-26C188E70AC9}"/>
          </ac:picMkLst>
        </pc:picChg>
        <pc:picChg chg="add del mod">
          <ac:chgData name="Andrea Delgado" userId="d9cca45f-82e8-4682-aa28-9d001259e4e4" providerId="ADAL" clId="{C9FD3711-E0F3-3145-BD9A-257B8A25249E}" dt="2023-03-16T01:58:14.050" v="794" actId="1076"/>
          <ac:picMkLst>
            <pc:docMk/>
            <pc:sldMk cId="2827675755" sldId="382"/>
            <ac:picMk id="30" creationId="{7FA22468-5286-A000-F044-22B130F9BD8B}"/>
          </ac:picMkLst>
        </pc:picChg>
        <pc:picChg chg="mod topLvl">
          <ac:chgData name="Andrea Delgado" userId="d9cca45f-82e8-4682-aa28-9d001259e4e4" providerId="ADAL" clId="{C9FD3711-E0F3-3145-BD9A-257B8A25249E}" dt="2023-03-17T01:01:12.803" v="6497" actId="1036"/>
          <ac:picMkLst>
            <pc:docMk/>
            <pc:sldMk cId="2827675755" sldId="382"/>
            <ac:picMk id="32" creationId="{9A3F26B0-0D44-D419-3A7D-D90A36F12DAF}"/>
          </ac:picMkLst>
        </pc:picChg>
        <pc:inkChg chg="mod">
          <ac:chgData name="Andrea Delgado" userId="d9cca45f-82e8-4682-aa28-9d001259e4e4" providerId="ADAL" clId="{C9FD3711-E0F3-3145-BD9A-257B8A25249E}" dt="2023-03-16T01:58:03.718" v="789"/>
          <ac:inkMkLst>
            <pc:docMk/>
            <pc:sldMk cId="2827675755" sldId="382"/>
            <ac:inkMk id="9" creationId="{CD2407D4-533B-7CB0-60AA-C179307E8091}"/>
          </ac:inkMkLst>
        </pc:inkChg>
        <pc:inkChg chg="mod topLvl">
          <ac:chgData name="Andrea Delgado" userId="d9cca45f-82e8-4682-aa28-9d001259e4e4" providerId="ADAL" clId="{C9FD3711-E0F3-3145-BD9A-257B8A25249E}" dt="2023-03-17T01:01:12.803" v="6497" actId="1036"/>
          <ac:inkMkLst>
            <pc:docMk/>
            <pc:sldMk cId="2827675755" sldId="382"/>
            <ac:inkMk id="23" creationId="{52D16000-F807-3B97-AD54-330BD9B17998}"/>
          </ac:inkMkLst>
        </pc:inkChg>
      </pc:sldChg>
      <pc:sldChg chg="addSp delSp modSp mod ord delAnim modAnim modCm modNotesTx">
        <pc:chgData name="Andrea Delgado" userId="d9cca45f-82e8-4682-aa28-9d001259e4e4" providerId="ADAL" clId="{C9FD3711-E0F3-3145-BD9A-257B8A25249E}" dt="2023-03-17T07:27:02.381" v="8012" actId="20577"/>
        <pc:sldMkLst>
          <pc:docMk/>
          <pc:sldMk cId="865586945" sldId="383"/>
        </pc:sldMkLst>
        <pc:spChg chg="add mod">
          <ac:chgData name="Andrea Delgado" userId="d9cca45f-82e8-4682-aa28-9d001259e4e4" providerId="ADAL" clId="{C9FD3711-E0F3-3145-BD9A-257B8A25249E}" dt="2023-03-17T01:14:13.781" v="6628" actId="1076"/>
          <ac:spMkLst>
            <pc:docMk/>
            <pc:sldMk cId="865586945" sldId="383"/>
            <ac:spMk id="3" creationId="{7086B942-39CA-5539-BF84-D6221FF30522}"/>
          </ac:spMkLst>
        </pc:spChg>
        <pc:spChg chg="add del mod">
          <ac:chgData name="Andrea Delgado" userId="d9cca45f-82e8-4682-aa28-9d001259e4e4" providerId="ADAL" clId="{C9FD3711-E0F3-3145-BD9A-257B8A25249E}" dt="2023-03-17T00:34:39.013" v="5932"/>
          <ac:spMkLst>
            <pc:docMk/>
            <pc:sldMk cId="865586945" sldId="383"/>
            <ac:spMk id="4" creationId="{FA9BBD0E-73E0-2393-7BD3-70CAB42EB34E}"/>
          </ac:spMkLst>
        </pc:spChg>
        <pc:spChg chg="mod">
          <ac:chgData name="Andrea Delgado" userId="d9cca45f-82e8-4682-aa28-9d001259e4e4" providerId="ADAL" clId="{C9FD3711-E0F3-3145-BD9A-257B8A25249E}" dt="2023-03-17T00:48:01.521" v="6194" actId="1036"/>
          <ac:spMkLst>
            <pc:docMk/>
            <pc:sldMk cId="865586945" sldId="383"/>
            <ac:spMk id="7" creationId="{3624CC6A-2618-4034-BACA-9AA3CD435DF1}"/>
          </ac:spMkLst>
        </pc:spChg>
        <pc:spChg chg="del mod">
          <ac:chgData name="Andrea Delgado" userId="d9cca45f-82e8-4682-aa28-9d001259e4e4" providerId="ADAL" clId="{C9FD3711-E0F3-3145-BD9A-257B8A25249E}" dt="2023-03-16T17:40:48.582" v="1445" actId="478"/>
          <ac:spMkLst>
            <pc:docMk/>
            <pc:sldMk cId="865586945" sldId="383"/>
            <ac:spMk id="223" creationId="{F4AE1FE5-1898-7DFE-B167-5C220704C8AD}"/>
          </ac:spMkLst>
        </pc:spChg>
        <pc:spChg chg="mod">
          <ac:chgData name="Andrea Delgado" userId="d9cca45f-82e8-4682-aa28-9d001259e4e4" providerId="ADAL" clId="{C9FD3711-E0F3-3145-BD9A-257B8A25249E}" dt="2023-03-17T00:01:45.915" v="5394" actId="1076"/>
          <ac:spMkLst>
            <pc:docMk/>
            <pc:sldMk cId="865586945" sldId="383"/>
            <ac:spMk id="239" creationId="{9D20FAA7-D233-51D8-6133-A730DA19556A}"/>
          </ac:spMkLst>
        </pc:spChg>
        <pc:spChg chg="mod">
          <ac:chgData name="Andrea Delgado" userId="d9cca45f-82e8-4682-aa28-9d001259e4e4" providerId="ADAL" clId="{C9FD3711-E0F3-3145-BD9A-257B8A25249E}" dt="2023-03-17T00:01:53.618" v="5395" actId="207"/>
          <ac:spMkLst>
            <pc:docMk/>
            <pc:sldMk cId="865586945" sldId="383"/>
            <ac:spMk id="240" creationId="{3BC28810-3242-3FF9-9F72-678854342AD7}"/>
          </ac:spMkLst>
        </pc:spChg>
        <pc:graphicFrameChg chg="mod">
          <ac:chgData name="Andrea Delgado" userId="d9cca45f-82e8-4682-aa28-9d001259e4e4" providerId="ADAL" clId="{C9FD3711-E0F3-3145-BD9A-257B8A25249E}" dt="2023-03-17T01:12:40.119" v="6620" actId="20577"/>
          <ac:graphicFrameMkLst>
            <pc:docMk/>
            <pc:sldMk cId="865586945" sldId="383"/>
            <ac:graphicFrameMk id="2" creationId="{532B7F1E-A5F7-85A5-660C-A2CCA08B5974}"/>
          </ac:graphicFrameMkLst>
        </pc:graphicFrameChg>
      </pc:sldChg>
      <pc:sldChg chg="del">
        <pc:chgData name="Andrea Delgado" userId="d9cca45f-82e8-4682-aa28-9d001259e4e4" providerId="ADAL" clId="{C9FD3711-E0F3-3145-BD9A-257B8A25249E}" dt="2023-03-16T01:51:58.753" v="716" actId="2696"/>
        <pc:sldMkLst>
          <pc:docMk/>
          <pc:sldMk cId="3980171448" sldId="384"/>
        </pc:sldMkLst>
      </pc:sldChg>
      <pc:sldChg chg="del">
        <pc:chgData name="Andrea Delgado" userId="d9cca45f-82e8-4682-aa28-9d001259e4e4" providerId="ADAL" clId="{C9FD3711-E0F3-3145-BD9A-257B8A25249E}" dt="2023-03-16T01:08:36.238" v="46" actId="2696"/>
        <pc:sldMkLst>
          <pc:docMk/>
          <pc:sldMk cId="1221134005" sldId="385"/>
        </pc:sldMkLst>
      </pc:sldChg>
      <pc:sldChg chg="del">
        <pc:chgData name="Andrea Delgado" userId="d9cca45f-82e8-4682-aa28-9d001259e4e4" providerId="ADAL" clId="{C9FD3711-E0F3-3145-BD9A-257B8A25249E}" dt="2023-03-16T01:51:52.451" v="714" actId="2696"/>
        <pc:sldMkLst>
          <pc:docMk/>
          <pc:sldMk cId="411352167" sldId="386"/>
        </pc:sldMkLst>
      </pc:sldChg>
      <pc:sldChg chg="del">
        <pc:chgData name="Andrea Delgado" userId="d9cca45f-82e8-4682-aa28-9d001259e4e4" providerId="ADAL" clId="{C9FD3711-E0F3-3145-BD9A-257B8A25249E}" dt="2023-03-16T01:54:08.505" v="745" actId="2696"/>
        <pc:sldMkLst>
          <pc:docMk/>
          <pc:sldMk cId="3714727392" sldId="389"/>
        </pc:sldMkLst>
      </pc:sldChg>
      <pc:sldChg chg="del">
        <pc:chgData name="Andrea Delgado" userId="d9cca45f-82e8-4682-aa28-9d001259e4e4" providerId="ADAL" clId="{C9FD3711-E0F3-3145-BD9A-257B8A25249E}" dt="2023-03-16T01:54:09.152" v="746" actId="2696"/>
        <pc:sldMkLst>
          <pc:docMk/>
          <pc:sldMk cId="768687534" sldId="391"/>
        </pc:sldMkLst>
      </pc:sldChg>
      <pc:sldChg chg="del">
        <pc:chgData name="Andrea Delgado" userId="d9cca45f-82e8-4682-aa28-9d001259e4e4" providerId="ADAL" clId="{C9FD3711-E0F3-3145-BD9A-257B8A25249E}" dt="2023-03-16T01:08:34.294" v="45" actId="2696"/>
        <pc:sldMkLst>
          <pc:docMk/>
          <pc:sldMk cId="2813067000" sldId="393"/>
        </pc:sldMkLst>
      </pc:sldChg>
      <pc:sldChg chg="add del">
        <pc:chgData name="Andrea Delgado" userId="d9cca45f-82e8-4682-aa28-9d001259e4e4" providerId="ADAL" clId="{C9FD3711-E0F3-3145-BD9A-257B8A25249E}" dt="2023-03-16T01:49:21.470" v="682" actId="2696"/>
        <pc:sldMkLst>
          <pc:docMk/>
          <pc:sldMk cId="2210796322" sldId="396"/>
        </pc:sldMkLst>
      </pc:sldChg>
      <pc:sldChg chg="del">
        <pc:chgData name="Andrea Delgado" userId="d9cca45f-82e8-4682-aa28-9d001259e4e4" providerId="ADAL" clId="{C9FD3711-E0F3-3145-BD9A-257B8A25249E}" dt="2023-03-16T01:54:07.158" v="744" actId="2696"/>
        <pc:sldMkLst>
          <pc:docMk/>
          <pc:sldMk cId="3152302075" sldId="398"/>
        </pc:sldMkLst>
      </pc:sldChg>
      <pc:sldChg chg="addSp del mod">
        <pc:chgData name="Andrea Delgado" userId="d9cca45f-82e8-4682-aa28-9d001259e4e4" providerId="ADAL" clId="{C9FD3711-E0F3-3145-BD9A-257B8A25249E}" dt="2023-03-16T01:43:40.809" v="565" actId="2696"/>
        <pc:sldMkLst>
          <pc:docMk/>
          <pc:sldMk cId="665875327" sldId="399"/>
        </pc:sldMkLst>
        <pc:grpChg chg="add">
          <ac:chgData name="Andrea Delgado" userId="d9cca45f-82e8-4682-aa28-9d001259e4e4" providerId="ADAL" clId="{C9FD3711-E0F3-3145-BD9A-257B8A25249E}" dt="2023-03-16T01:41:45.840" v="533" actId="164"/>
          <ac:grpSpMkLst>
            <pc:docMk/>
            <pc:sldMk cId="665875327" sldId="399"/>
            <ac:grpSpMk id="2" creationId="{DB5F37BE-93F8-AEF3-FC45-D79155109C1B}"/>
          </ac:grpSpMkLst>
        </pc:grpChg>
      </pc:sldChg>
      <pc:sldChg chg="del">
        <pc:chgData name="Andrea Delgado" userId="d9cca45f-82e8-4682-aa28-9d001259e4e4" providerId="ADAL" clId="{C9FD3711-E0F3-3145-BD9A-257B8A25249E}" dt="2023-03-16T01:49:57.457" v="684" actId="2696"/>
        <pc:sldMkLst>
          <pc:docMk/>
          <pc:sldMk cId="1620265208" sldId="400"/>
        </pc:sldMkLst>
      </pc:sldChg>
      <pc:sldChg chg="addSp add del mod">
        <pc:chgData name="Andrea Delgado" userId="d9cca45f-82e8-4682-aa28-9d001259e4e4" providerId="ADAL" clId="{C9FD3711-E0F3-3145-BD9A-257B8A25249E}" dt="2023-03-16T01:48:36.064" v="662" actId="2696"/>
        <pc:sldMkLst>
          <pc:docMk/>
          <pc:sldMk cId="988173538" sldId="402"/>
        </pc:sldMkLst>
        <pc:grpChg chg="add">
          <ac:chgData name="Andrea Delgado" userId="d9cca45f-82e8-4682-aa28-9d001259e4e4" providerId="ADAL" clId="{C9FD3711-E0F3-3145-BD9A-257B8A25249E}" dt="2023-03-16T01:43:48.491" v="566" actId="164"/>
          <ac:grpSpMkLst>
            <pc:docMk/>
            <pc:sldMk cId="988173538" sldId="402"/>
            <ac:grpSpMk id="2" creationId="{7355A925-3CA7-4036-C791-5F8273A6D02B}"/>
          </ac:grpSpMkLst>
        </pc:grpChg>
      </pc:sldChg>
      <pc:sldChg chg="addSp delSp modSp mod delCm modCm modNotesTx">
        <pc:chgData name="Andrea Delgado" userId="d9cca45f-82e8-4682-aa28-9d001259e4e4" providerId="ADAL" clId="{C9FD3711-E0F3-3145-BD9A-257B8A25249E}" dt="2023-03-17T07:51:51.447" v="9053" actId="20577"/>
        <pc:sldMkLst>
          <pc:docMk/>
          <pc:sldMk cId="3453755654" sldId="406"/>
        </pc:sldMkLst>
        <pc:spChg chg="add del mod">
          <ac:chgData name="Andrea Delgado" userId="d9cca45f-82e8-4682-aa28-9d001259e4e4" providerId="ADAL" clId="{C9FD3711-E0F3-3145-BD9A-257B8A25249E}" dt="2023-03-17T00:03:18.395" v="5417" actId="47"/>
          <ac:spMkLst>
            <pc:docMk/>
            <pc:sldMk cId="3453755654" sldId="406"/>
            <ac:spMk id="2" creationId="{76234D95-FA05-647D-7267-8F4A8FE3246D}"/>
          </ac:spMkLst>
        </pc:spChg>
        <pc:spChg chg="mod">
          <ac:chgData name="Andrea Delgado" userId="d9cca45f-82e8-4682-aa28-9d001259e4e4" providerId="ADAL" clId="{C9FD3711-E0F3-3145-BD9A-257B8A25249E}" dt="2023-03-17T00:48:10.105" v="6201" actId="1036"/>
          <ac:spMkLst>
            <pc:docMk/>
            <pc:sldMk cId="3453755654" sldId="406"/>
            <ac:spMk id="3" creationId="{AA7BAA44-D0F8-DDFF-3AE7-FC5C93F88F7C}"/>
          </ac:spMkLst>
        </pc:spChg>
        <pc:spChg chg="add del mod">
          <ac:chgData name="Andrea Delgado" userId="d9cca45f-82e8-4682-aa28-9d001259e4e4" providerId="ADAL" clId="{C9FD3711-E0F3-3145-BD9A-257B8A25249E}" dt="2023-03-16T17:48:13.043" v="1519" actId="478"/>
          <ac:spMkLst>
            <pc:docMk/>
            <pc:sldMk cId="3453755654" sldId="406"/>
            <ac:spMk id="4" creationId="{E973A502-5719-59CA-8F3B-8600FFD1DC62}"/>
          </ac:spMkLst>
        </pc:spChg>
        <pc:spChg chg="add del mod">
          <ac:chgData name="Andrea Delgado" userId="d9cca45f-82e8-4682-aa28-9d001259e4e4" providerId="ADAL" clId="{C9FD3711-E0F3-3145-BD9A-257B8A25249E}" dt="2023-03-17T00:02:57.879" v="5407" actId="478"/>
          <ac:spMkLst>
            <pc:docMk/>
            <pc:sldMk cId="3453755654" sldId="406"/>
            <ac:spMk id="10" creationId="{9E13FFE1-9DA2-8802-F9AD-6D051799B472}"/>
          </ac:spMkLst>
        </pc:spChg>
        <pc:spChg chg="add del mod">
          <ac:chgData name="Andrea Delgado" userId="d9cca45f-82e8-4682-aa28-9d001259e4e4" providerId="ADAL" clId="{C9FD3711-E0F3-3145-BD9A-257B8A25249E}" dt="2023-03-16T17:48:13.043" v="1519" actId="478"/>
          <ac:spMkLst>
            <pc:docMk/>
            <pc:sldMk cId="3453755654" sldId="406"/>
            <ac:spMk id="13" creationId="{62E1B283-0FCB-D71D-FAC0-0CB362992138}"/>
          </ac:spMkLst>
        </pc:spChg>
        <pc:spChg chg="mod">
          <ac:chgData name="Andrea Delgado" userId="d9cca45f-82e8-4682-aa28-9d001259e4e4" providerId="ADAL" clId="{C9FD3711-E0F3-3145-BD9A-257B8A25249E}" dt="2023-03-16T00:45:45.366" v="22"/>
          <ac:spMkLst>
            <pc:docMk/>
            <pc:sldMk cId="3453755654" sldId="406"/>
            <ac:spMk id="15" creationId="{B7E827C2-6BC5-DE22-DC57-B01A6BDFC76C}"/>
          </ac:spMkLst>
        </pc:spChg>
        <pc:spChg chg="del mod">
          <ac:chgData name="Andrea Delgado" userId="d9cca45f-82e8-4682-aa28-9d001259e4e4" providerId="ADAL" clId="{C9FD3711-E0F3-3145-BD9A-257B8A25249E}" dt="2023-03-17T00:04:28.236" v="5429" actId="478"/>
          <ac:spMkLst>
            <pc:docMk/>
            <pc:sldMk cId="3453755654" sldId="406"/>
            <ac:spMk id="16" creationId="{ABA667F2-8A55-D7BC-8348-A3526C937744}"/>
          </ac:spMkLst>
        </pc:spChg>
        <pc:spChg chg="add mod">
          <ac:chgData name="Andrea Delgado" userId="d9cca45f-82e8-4682-aa28-9d001259e4e4" providerId="ADAL" clId="{C9FD3711-E0F3-3145-BD9A-257B8A25249E}" dt="2023-03-16T18:13:18.052" v="1911" actId="14100"/>
          <ac:spMkLst>
            <pc:docMk/>
            <pc:sldMk cId="3453755654" sldId="406"/>
            <ac:spMk id="18" creationId="{1C972094-D00B-F803-D0B1-BCC120229F54}"/>
          </ac:spMkLst>
        </pc:spChg>
        <pc:spChg chg="mod">
          <ac:chgData name="Andrea Delgado" userId="d9cca45f-82e8-4682-aa28-9d001259e4e4" providerId="ADAL" clId="{C9FD3711-E0F3-3145-BD9A-257B8A25249E}" dt="2023-03-16T00:45:45.366" v="22"/>
          <ac:spMkLst>
            <pc:docMk/>
            <pc:sldMk cId="3453755654" sldId="406"/>
            <ac:spMk id="19" creationId="{1BE3EBD9-7079-4A5A-B0DB-352EB3F9EAAD}"/>
          </ac:spMkLst>
        </pc:spChg>
        <pc:spChg chg="add mod">
          <ac:chgData name="Andrea Delgado" userId="d9cca45f-82e8-4682-aa28-9d001259e4e4" providerId="ADAL" clId="{C9FD3711-E0F3-3145-BD9A-257B8A25249E}" dt="2023-03-16T18:11:39.914" v="1893" actId="14100"/>
          <ac:spMkLst>
            <pc:docMk/>
            <pc:sldMk cId="3453755654" sldId="406"/>
            <ac:spMk id="19" creationId="{5D81E1A7-9B47-E1E2-9BB6-9B15AEEC9C7E}"/>
          </ac:spMkLst>
        </pc:spChg>
        <pc:spChg chg="add mod">
          <ac:chgData name="Andrea Delgado" userId="d9cca45f-82e8-4682-aa28-9d001259e4e4" providerId="ADAL" clId="{C9FD3711-E0F3-3145-BD9A-257B8A25249E}" dt="2023-03-16T18:11:28.883" v="1890" actId="14100"/>
          <ac:spMkLst>
            <pc:docMk/>
            <pc:sldMk cId="3453755654" sldId="406"/>
            <ac:spMk id="20" creationId="{A9235993-0AF9-9E1C-E223-AF4B03A2D5FE}"/>
          </ac:spMkLst>
        </pc:spChg>
        <pc:spChg chg="add del mod">
          <ac:chgData name="Andrea Delgado" userId="d9cca45f-82e8-4682-aa28-9d001259e4e4" providerId="ADAL" clId="{C9FD3711-E0F3-3145-BD9A-257B8A25249E}" dt="2023-03-16T01:16:07.659" v="129"/>
          <ac:spMkLst>
            <pc:docMk/>
            <pc:sldMk cId="3453755654" sldId="406"/>
            <ac:spMk id="21" creationId="{4CAB7B09-5E3D-DB23-CA14-D41DC2F24EDC}"/>
          </ac:spMkLst>
        </pc:spChg>
        <pc:spChg chg="add mod">
          <ac:chgData name="Andrea Delgado" userId="d9cca45f-82e8-4682-aa28-9d001259e4e4" providerId="ADAL" clId="{C9FD3711-E0F3-3145-BD9A-257B8A25249E}" dt="2023-03-16T18:11:19.012" v="1886" actId="14100"/>
          <ac:spMkLst>
            <pc:docMk/>
            <pc:sldMk cId="3453755654" sldId="406"/>
            <ac:spMk id="21" creationId="{8C665782-289C-9FF4-46BE-B72751ECDC8C}"/>
          </ac:spMkLst>
        </pc:spChg>
        <pc:spChg chg="add mod">
          <ac:chgData name="Andrea Delgado" userId="d9cca45f-82e8-4682-aa28-9d001259e4e4" providerId="ADAL" clId="{C9FD3711-E0F3-3145-BD9A-257B8A25249E}" dt="2023-03-16T18:11:23.946" v="1888" actId="14100"/>
          <ac:spMkLst>
            <pc:docMk/>
            <pc:sldMk cId="3453755654" sldId="406"/>
            <ac:spMk id="22" creationId="{2546A183-772A-1E4A-47B6-5DAD4B692CE0}"/>
          </ac:spMkLst>
        </pc:spChg>
        <pc:spChg chg="add del mod">
          <ac:chgData name="Andrea Delgado" userId="d9cca45f-82e8-4682-aa28-9d001259e4e4" providerId="ADAL" clId="{C9FD3711-E0F3-3145-BD9A-257B8A25249E}" dt="2023-03-16T01:16:07.659" v="129"/>
          <ac:spMkLst>
            <pc:docMk/>
            <pc:sldMk cId="3453755654" sldId="406"/>
            <ac:spMk id="22" creationId="{3293F27C-3436-418A-68B0-3970D901CB5B}"/>
          </ac:spMkLst>
        </pc:spChg>
        <pc:spChg chg="add del mod">
          <ac:chgData name="Andrea Delgado" userId="d9cca45f-82e8-4682-aa28-9d001259e4e4" providerId="ADAL" clId="{C9FD3711-E0F3-3145-BD9A-257B8A25249E}" dt="2023-03-16T01:16:07.659" v="129"/>
          <ac:spMkLst>
            <pc:docMk/>
            <pc:sldMk cId="3453755654" sldId="406"/>
            <ac:spMk id="23" creationId="{465D8F32-581F-3B37-9ECF-4DE5279FB2FC}"/>
          </ac:spMkLst>
        </pc:spChg>
        <pc:spChg chg="add mod">
          <ac:chgData name="Andrea Delgado" userId="d9cca45f-82e8-4682-aa28-9d001259e4e4" providerId="ADAL" clId="{C9FD3711-E0F3-3145-BD9A-257B8A25249E}" dt="2023-03-16T18:15:45.633" v="1932" actId="207"/>
          <ac:spMkLst>
            <pc:docMk/>
            <pc:sldMk cId="3453755654" sldId="406"/>
            <ac:spMk id="23" creationId="{906D89FD-57DE-976A-1C0C-8E4E7A352FCC}"/>
          </ac:spMkLst>
        </pc:spChg>
        <pc:spChg chg="add mod">
          <ac:chgData name="Andrea Delgado" userId="d9cca45f-82e8-4682-aa28-9d001259e4e4" providerId="ADAL" clId="{C9FD3711-E0F3-3145-BD9A-257B8A25249E}" dt="2023-03-16T18:18:32.397" v="1957" actId="1076"/>
          <ac:spMkLst>
            <pc:docMk/>
            <pc:sldMk cId="3453755654" sldId="406"/>
            <ac:spMk id="24" creationId="{1D7A7BDF-5FC6-F36C-1309-A9F6FC05EF80}"/>
          </ac:spMkLst>
        </pc:spChg>
        <pc:spChg chg="add del mod">
          <ac:chgData name="Andrea Delgado" userId="d9cca45f-82e8-4682-aa28-9d001259e4e4" providerId="ADAL" clId="{C9FD3711-E0F3-3145-BD9A-257B8A25249E}" dt="2023-03-16T01:16:07.659" v="129"/>
          <ac:spMkLst>
            <pc:docMk/>
            <pc:sldMk cId="3453755654" sldId="406"/>
            <ac:spMk id="24" creationId="{C0118863-2126-EBD6-BA33-C53FAF3E717B}"/>
          </ac:spMkLst>
        </pc:spChg>
        <pc:spChg chg="add del mod">
          <ac:chgData name="Andrea Delgado" userId="d9cca45f-82e8-4682-aa28-9d001259e4e4" providerId="ADAL" clId="{C9FD3711-E0F3-3145-BD9A-257B8A25249E}" dt="2023-03-16T18:10:23.321" v="1871"/>
          <ac:spMkLst>
            <pc:docMk/>
            <pc:sldMk cId="3453755654" sldId="406"/>
            <ac:spMk id="25" creationId="{95F716B8-241E-0C19-2F5A-4BC4C5808175}"/>
          </ac:spMkLst>
        </pc:spChg>
        <pc:spChg chg="add del mod">
          <ac:chgData name="Andrea Delgado" userId="d9cca45f-82e8-4682-aa28-9d001259e4e4" providerId="ADAL" clId="{C9FD3711-E0F3-3145-BD9A-257B8A25249E}" dt="2023-03-16T01:16:07.659" v="129"/>
          <ac:spMkLst>
            <pc:docMk/>
            <pc:sldMk cId="3453755654" sldId="406"/>
            <ac:spMk id="25" creationId="{B8B2732E-75C3-0ADF-3888-4CD0F07855B2}"/>
          </ac:spMkLst>
        </pc:spChg>
        <pc:spChg chg="add del mod">
          <ac:chgData name="Andrea Delgado" userId="d9cca45f-82e8-4682-aa28-9d001259e4e4" providerId="ADAL" clId="{C9FD3711-E0F3-3145-BD9A-257B8A25249E}" dt="2023-03-16T18:10:23.321" v="1871"/>
          <ac:spMkLst>
            <pc:docMk/>
            <pc:sldMk cId="3453755654" sldId="406"/>
            <ac:spMk id="26" creationId="{48FBAB34-E1D0-1DA4-1A5C-3D5BB7E288E4}"/>
          </ac:spMkLst>
        </pc:spChg>
        <pc:spChg chg="add del mod">
          <ac:chgData name="Andrea Delgado" userId="d9cca45f-82e8-4682-aa28-9d001259e4e4" providerId="ADAL" clId="{C9FD3711-E0F3-3145-BD9A-257B8A25249E}" dt="2023-03-16T01:16:07.659" v="129"/>
          <ac:spMkLst>
            <pc:docMk/>
            <pc:sldMk cId="3453755654" sldId="406"/>
            <ac:spMk id="26" creationId="{E594D356-D5F1-F010-6073-ADDDE573A20B}"/>
          </ac:spMkLst>
        </pc:spChg>
        <pc:spChg chg="add del mod">
          <ac:chgData name="Andrea Delgado" userId="d9cca45f-82e8-4682-aa28-9d001259e4e4" providerId="ADAL" clId="{C9FD3711-E0F3-3145-BD9A-257B8A25249E}" dt="2023-03-16T18:10:55.017" v="1881" actId="478"/>
          <ac:spMkLst>
            <pc:docMk/>
            <pc:sldMk cId="3453755654" sldId="406"/>
            <ac:spMk id="27" creationId="{8E531247-2877-64B0-191C-DFD7BFF4FE87}"/>
          </ac:spMkLst>
        </pc:spChg>
        <pc:spChg chg="add del mod">
          <ac:chgData name="Andrea Delgado" userId="d9cca45f-82e8-4682-aa28-9d001259e4e4" providerId="ADAL" clId="{C9FD3711-E0F3-3145-BD9A-257B8A25249E}" dt="2023-03-16T01:16:07.659" v="129"/>
          <ac:spMkLst>
            <pc:docMk/>
            <pc:sldMk cId="3453755654" sldId="406"/>
            <ac:spMk id="27" creationId="{DBCA14FE-8E52-4AB4-11A2-20FCBBE370BE}"/>
          </ac:spMkLst>
        </pc:spChg>
        <pc:spChg chg="add del mod">
          <ac:chgData name="Andrea Delgado" userId="d9cca45f-82e8-4682-aa28-9d001259e4e4" providerId="ADAL" clId="{C9FD3711-E0F3-3145-BD9A-257B8A25249E}" dt="2023-03-16T01:16:07.659" v="129"/>
          <ac:spMkLst>
            <pc:docMk/>
            <pc:sldMk cId="3453755654" sldId="406"/>
            <ac:spMk id="28" creationId="{6610C237-2EC5-CA62-BB8A-A099B57F14F2}"/>
          </ac:spMkLst>
        </pc:spChg>
        <pc:spChg chg="add del mod">
          <ac:chgData name="Andrea Delgado" userId="d9cca45f-82e8-4682-aa28-9d001259e4e4" providerId="ADAL" clId="{C9FD3711-E0F3-3145-BD9A-257B8A25249E}" dt="2023-03-16T18:10:52.788" v="1879" actId="478"/>
          <ac:spMkLst>
            <pc:docMk/>
            <pc:sldMk cId="3453755654" sldId="406"/>
            <ac:spMk id="28" creationId="{D30D321C-4662-8B70-144F-484C5656C351}"/>
          </ac:spMkLst>
        </pc:spChg>
        <pc:spChg chg="add del mod">
          <ac:chgData name="Andrea Delgado" userId="d9cca45f-82e8-4682-aa28-9d001259e4e4" providerId="ADAL" clId="{C9FD3711-E0F3-3145-BD9A-257B8A25249E}" dt="2023-03-16T01:16:07.659" v="129"/>
          <ac:spMkLst>
            <pc:docMk/>
            <pc:sldMk cId="3453755654" sldId="406"/>
            <ac:spMk id="29" creationId="{D292405E-0D1D-8366-17A7-C95AD21583A9}"/>
          </ac:spMkLst>
        </pc:spChg>
        <pc:spChg chg="add del mod">
          <ac:chgData name="Andrea Delgado" userId="d9cca45f-82e8-4682-aa28-9d001259e4e4" providerId="ADAL" clId="{C9FD3711-E0F3-3145-BD9A-257B8A25249E}" dt="2023-03-16T01:16:07.659" v="129"/>
          <ac:spMkLst>
            <pc:docMk/>
            <pc:sldMk cId="3453755654" sldId="406"/>
            <ac:spMk id="30" creationId="{D5481105-8D0D-9AC5-000D-D2EB1F37D9B4}"/>
          </ac:spMkLst>
        </pc:spChg>
        <pc:spChg chg="add del mod">
          <ac:chgData name="Andrea Delgado" userId="d9cca45f-82e8-4682-aa28-9d001259e4e4" providerId="ADAL" clId="{C9FD3711-E0F3-3145-BD9A-257B8A25249E}" dt="2023-03-16T01:16:07.659" v="129"/>
          <ac:spMkLst>
            <pc:docMk/>
            <pc:sldMk cId="3453755654" sldId="406"/>
            <ac:spMk id="31" creationId="{CCF8D458-7A5B-504F-DABA-76B1E8AB1C7E}"/>
          </ac:spMkLst>
        </pc:spChg>
        <pc:spChg chg="add del mod">
          <ac:chgData name="Andrea Delgado" userId="d9cca45f-82e8-4682-aa28-9d001259e4e4" providerId="ADAL" clId="{C9FD3711-E0F3-3145-BD9A-257B8A25249E}" dt="2023-03-16T01:16:07.659" v="129"/>
          <ac:spMkLst>
            <pc:docMk/>
            <pc:sldMk cId="3453755654" sldId="406"/>
            <ac:spMk id="32" creationId="{92389780-1464-D687-01E0-4FE5652F79DB}"/>
          </ac:spMkLst>
        </pc:spChg>
        <pc:spChg chg="add del mod">
          <ac:chgData name="Andrea Delgado" userId="d9cca45f-82e8-4682-aa28-9d001259e4e4" providerId="ADAL" clId="{C9FD3711-E0F3-3145-BD9A-257B8A25249E}" dt="2023-03-16T01:16:07.659" v="129"/>
          <ac:spMkLst>
            <pc:docMk/>
            <pc:sldMk cId="3453755654" sldId="406"/>
            <ac:spMk id="33" creationId="{77BF1964-F4B9-DFF1-8A7D-7187ED2F63FB}"/>
          </ac:spMkLst>
        </pc:spChg>
        <pc:spChg chg="add del mod">
          <ac:chgData name="Andrea Delgado" userId="d9cca45f-82e8-4682-aa28-9d001259e4e4" providerId="ADAL" clId="{C9FD3711-E0F3-3145-BD9A-257B8A25249E}" dt="2023-03-16T01:16:07.659" v="129"/>
          <ac:spMkLst>
            <pc:docMk/>
            <pc:sldMk cId="3453755654" sldId="406"/>
            <ac:spMk id="34" creationId="{D3C893D8-0693-4B9D-319B-9C8E461F8D5C}"/>
          </ac:spMkLst>
        </pc:spChg>
        <pc:spChg chg="add del mod">
          <ac:chgData name="Andrea Delgado" userId="d9cca45f-82e8-4682-aa28-9d001259e4e4" providerId="ADAL" clId="{C9FD3711-E0F3-3145-BD9A-257B8A25249E}" dt="2023-03-16T01:16:07.659" v="129"/>
          <ac:spMkLst>
            <pc:docMk/>
            <pc:sldMk cId="3453755654" sldId="406"/>
            <ac:spMk id="36" creationId="{9DDADF07-FAD6-9E6D-22E7-3F93F63C2A68}"/>
          </ac:spMkLst>
        </pc:spChg>
        <pc:spChg chg="add del mod">
          <ac:chgData name="Andrea Delgado" userId="d9cca45f-82e8-4682-aa28-9d001259e4e4" providerId="ADAL" clId="{C9FD3711-E0F3-3145-BD9A-257B8A25249E}" dt="2023-03-16T01:16:07.659" v="129"/>
          <ac:spMkLst>
            <pc:docMk/>
            <pc:sldMk cId="3453755654" sldId="406"/>
            <ac:spMk id="37" creationId="{46C3C510-29E8-8014-AE74-8FCDDE614596}"/>
          </ac:spMkLst>
        </pc:spChg>
        <pc:spChg chg="add del mod">
          <ac:chgData name="Andrea Delgado" userId="d9cca45f-82e8-4682-aa28-9d001259e4e4" providerId="ADAL" clId="{C9FD3711-E0F3-3145-BD9A-257B8A25249E}" dt="2023-03-16T01:16:07.659" v="129"/>
          <ac:spMkLst>
            <pc:docMk/>
            <pc:sldMk cId="3453755654" sldId="406"/>
            <ac:spMk id="38" creationId="{991B5C39-2119-5532-24D4-D4BF73304B19}"/>
          </ac:spMkLst>
        </pc:spChg>
        <pc:spChg chg="add del mod">
          <ac:chgData name="Andrea Delgado" userId="d9cca45f-82e8-4682-aa28-9d001259e4e4" providerId="ADAL" clId="{C9FD3711-E0F3-3145-BD9A-257B8A25249E}" dt="2023-03-16T01:26:32.305" v="268" actId="478"/>
          <ac:spMkLst>
            <pc:docMk/>
            <pc:sldMk cId="3453755654" sldId="406"/>
            <ac:spMk id="39" creationId="{6398B002-02EA-D930-C56E-23F8630A5376}"/>
          </ac:spMkLst>
        </pc:spChg>
        <pc:spChg chg="add mod">
          <ac:chgData name="Andrea Delgado" userId="d9cca45f-82e8-4682-aa28-9d001259e4e4" providerId="ADAL" clId="{C9FD3711-E0F3-3145-BD9A-257B8A25249E}" dt="2023-03-16T18:13:22.408" v="1915" actId="17032"/>
          <ac:spMkLst>
            <pc:docMk/>
            <pc:sldMk cId="3453755654" sldId="406"/>
            <ac:spMk id="40" creationId="{1E141F35-A7CE-0DD5-2299-5BA10BD773D5}"/>
          </ac:spMkLst>
        </pc:spChg>
        <pc:spChg chg="add del mod">
          <ac:chgData name="Andrea Delgado" userId="d9cca45f-82e8-4682-aa28-9d001259e4e4" providerId="ADAL" clId="{C9FD3711-E0F3-3145-BD9A-257B8A25249E}" dt="2023-03-16T01:27:07.530" v="315" actId="478"/>
          <ac:spMkLst>
            <pc:docMk/>
            <pc:sldMk cId="3453755654" sldId="406"/>
            <ac:spMk id="41" creationId="{CBCB432D-CA8F-7A86-8A9B-21565257305C}"/>
          </ac:spMkLst>
        </pc:spChg>
        <pc:spChg chg="add mod">
          <ac:chgData name="Andrea Delgado" userId="d9cca45f-82e8-4682-aa28-9d001259e4e4" providerId="ADAL" clId="{C9FD3711-E0F3-3145-BD9A-257B8A25249E}" dt="2023-03-17T00:03:16.892" v="5415" actId="20577"/>
          <ac:spMkLst>
            <pc:docMk/>
            <pc:sldMk cId="3453755654" sldId="406"/>
            <ac:spMk id="42" creationId="{BFD37190-3E06-99B1-DB92-24EEEA479F9D}"/>
          </ac:spMkLst>
        </pc:spChg>
        <pc:spChg chg="add del mod">
          <ac:chgData name="Andrea Delgado" userId="d9cca45f-82e8-4682-aa28-9d001259e4e4" providerId="ADAL" clId="{C9FD3711-E0F3-3145-BD9A-257B8A25249E}" dt="2023-03-16T01:26:32.305" v="268" actId="478"/>
          <ac:spMkLst>
            <pc:docMk/>
            <pc:sldMk cId="3453755654" sldId="406"/>
            <ac:spMk id="43" creationId="{606F74A4-FDC7-7525-51D5-06A15BDAF81F}"/>
          </ac:spMkLst>
        </pc:spChg>
        <pc:spChg chg="add del mod">
          <ac:chgData name="Andrea Delgado" userId="d9cca45f-82e8-4682-aa28-9d001259e4e4" providerId="ADAL" clId="{C9FD3711-E0F3-3145-BD9A-257B8A25249E}" dt="2023-03-16T01:26:32.305" v="268" actId="478"/>
          <ac:spMkLst>
            <pc:docMk/>
            <pc:sldMk cId="3453755654" sldId="406"/>
            <ac:spMk id="44" creationId="{2F8AD185-A488-A4B0-B1C7-D8190A1991B7}"/>
          </ac:spMkLst>
        </pc:spChg>
        <pc:spChg chg="add del mod">
          <ac:chgData name="Andrea Delgado" userId="d9cca45f-82e8-4682-aa28-9d001259e4e4" providerId="ADAL" clId="{C9FD3711-E0F3-3145-BD9A-257B8A25249E}" dt="2023-03-16T01:26:32.305" v="268" actId="478"/>
          <ac:spMkLst>
            <pc:docMk/>
            <pc:sldMk cId="3453755654" sldId="406"/>
            <ac:spMk id="45" creationId="{19B25B39-7673-5989-32C5-638330664387}"/>
          </ac:spMkLst>
        </pc:spChg>
        <pc:spChg chg="add del mod">
          <ac:chgData name="Andrea Delgado" userId="d9cca45f-82e8-4682-aa28-9d001259e4e4" providerId="ADAL" clId="{C9FD3711-E0F3-3145-BD9A-257B8A25249E}" dt="2023-03-16T01:26:32.305" v="268" actId="478"/>
          <ac:spMkLst>
            <pc:docMk/>
            <pc:sldMk cId="3453755654" sldId="406"/>
            <ac:spMk id="46" creationId="{C0BC11A5-0F9F-3FC5-9087-5D554C6209AC}"/>
          </ac:spMkLst>
        </pc:spChg>
        <pc:spChg chg="add del mod">
          <ac:chgData name="Andrea Delgado" userId="d9cca45f-82e8-4682-aa28-9d001259e4e4" providerId="ADAL" clId="{C9FD3711-E0F3-3145-BD9A-257B8A25249E}" dt="2023-03-16T01:26:32.305" v="268" actId="478"/>
          <ac:spMkLst>
            <pc:docMk/>
            <pc:sldMk cId="3453755654" sldId="406"/>
            <ac:spMk id="47" creationId="{0C765559-A1EA-1993-483F-63C8461E24BE}"/>
          </ac:spMkLst>
        </pc:spChg>
        <pc:spChg chg="add del mod">
          <ac:chgData name="Andrea Delgado" userId="d9cca45f-82e8-4682-aa28-9d001259e4e4" providerId="ADAL" clId="{C9FD3711-E0F3-3145-BD9A-257B8A25249E}" dt="2023-03-16T01:26:39.023" v="269" actId="478"/>
          <ac:spMkLst>
            <pc:docMk/>
            <pc:sldMk cId="3453755654" sldId="406"/>
            <ac:spMk id="48" creationId="{19AA9703-AB66-917D-F21B-54C587A04C19}"/>
          </ac:spMkLst>
        </pc:spChg>
        <pc:spChg chg="add mod">
          <ac:chgData name="Andrea Delgado" userId="d9cca45f-82e8-4682-aa28-9d001259e4e4" providerId="ADAL" clId="{C9FD3711-E0F3-3145-BD9A-257B8A25249E}" dt="2023-03-16T18:13:43.888" v="1917" actId="17032"/>
          <ac:spMkLst>
            <pc:docMk/>
            <pc:sldMk cId="3453755654" sldId="406"/>
            <ac:spMk id="49" creationId="{C9423679-5E92-9C55-07F7-02CCF4882C5B}"/>
          </ac:spMkLst>
        </pc:spChg>
        <pc:spChg chg="add mod">
          <ac:chgData name="Andrea Delgado" userId="d9cca45f-82e8-4682-aa28-9d001259e4e4" providerId="ADAL" clId="{C9FD3711-E0F3-3145-BD9A-257B8A25249E}" dt="2023-03-16T18:13:43.888" v="1917" actId="17032"/>
          <ac:spMkLst>
            <pc:docMk/>
            <pc:sldMk cId="3453755654" sldId="406"/>
            <ac:spMk id="50" creationId="{DEF1C712-1276-A436-EFEC-7D950691B24E}"/>
          </ac:spMkLst>
        </pc:spChg>
        <pc:spChg chg="add del mod">
          <ac:chgData name="Andrea Delgado" userId="d9cca45f-82e8-4682-aa28-9d001259e4e4" providerId="ADAL" clId="{C9FD3711-E0F3-3145-BD9A-257B8A25249E}" dt="2023-03-16T01:26:39.023" v="269" actId="478"/>
          <ac:spMkLst>
            <pc:docMk/>
            <pc:sldMk cId="3453755654" sldId="406"/>
            <ac:spMk id="51" creationId="{D4C1C71A-FA05-6854-1CCE-A5159D15BC9E}"/>
          </ac:spMkLst>
        </pc:spChg>
        <pc:spChg chg="add del mod">
          <ac:chgData name="Andrea Delgado" userId="d9cca45f-82e8-4682-aa28-9d001259e4e4" providerId="ADAL" clId="{C9FD3711-E0F3-3145-BD9A-257B8A25249E}" dt="2023-03-16T01:26:39.023" v="269" actId="478"/>
          <ac:spMkLst>
            <pc:docMk/>
            <pc:sldMk cId="3453755654" sldId="406"/>
            <ac:spMk id="52" creationId="{8997AF50-8BA8-E38A-F27C-0DD0ACA5DD00}"/>
          </ac:spMkLst>
        </pc:spChg>
        <pc:spChg chg="add del mod">
          <ac:chgData name="Andrea Delgado" userId="d9cca45f-82e8-4682-aa28-9d001259e4e4" providerId="ADAL" clId="{C9FD3711-E0F3-3145-BD9A-257B8A25249E}" dt="2023-03-16T01:26:32.305" v="268" actId="478"/>
          <ac:spMkLst>
            <pc:docMk/>
            <pc:sldMk cId="3453755654" sldId="406"/>
            <ac:spMk id="54" creationId="{092E98CC-56A2-51A0-DF73-68F7CDC49603}"/>
          </ac:spMkLst>
        </pc:spChg>
        <pc:spChg chg="add del mod">
          <ac:chgData name="Andrea Delgado" userId="d9cca45f-82e8-4682-aa28-9d001259e4e4" providerId="ADAL" clId="{C9FD3711-E0F3-3145-BD9A-257B8A25249E}" dt="2023-03-16T01:26:32.305" v="268" actId="478"/>
          <ac:spMkLst>
            <pc:docMk/>
            <pc:sldMk cId="3453755654" sldId="406"/>
            <ac:spMk id="55" creationId="{32747182-1FF3-BB06-2AC1-2D1829FA79AC}"/>
          </ac:spMkLst>
        </pc:spChg>
        <pc:spChg chg="add del mod">
          <ac:chgData name="Andrea Delgado" userId="d9cca45f-82e8-4682-aa28-9d001259e4e4" providerId="ADAL" clId="{C9FD3711-E0F3-3145-BD9A-257B8A25249E}" dt="2023-03-16T01:26:32.305" v="268" actId="478"/>
          <ac:spMkLst>
            <pc:docMk/>
            <pc:sldMk cId="3453755654" sldId="406"/>
            <ac:spMk id="56" creationId="{9C45E4F6-6C1E-A665-E7D0-B9CBD14B5A81}"/>
          </ac:spMkLst>
        </pc:spChg>
        <pc:spChg chg="add del mod">
          <ac:chgData name="Andrea Delgado" userId="d9cca45f-82e8-4682-aa28-9d001259e4e4" providerId="ADAL" clId="{C9FD3711-E0F3-3145-BD9A-257B8A25249E}" dt="2023-03-16T01:23:50.444" v="207"/>
          <ac:spMkLst>
            <pc:docMk/>
            <pc:sldMk cId="3453755654" sldId="406"/>
            <ac:spMk id="58" creationId="{DE10ECEF-19BC-81EF-6905-D960ACA4FCDF}"/>
          </ac:spMkLst>
        </pc:spChg>
        <pc:spChg chg="add del mod">
          <ac:chgData name="Andrea Delgado" userId="d9cca45f-82e8-4682-aa28-9d001259e4e4" providerId="ADAL" clId="{C9FD3711-E0F3-3145-BD9A-257B8A25249E}" dt="2023-03-16T01:23:50.444" v="207"/>
          <ac:spMkLst>
            <pc:docMk/>
            <pc:sldMk cId="3453755654" sldId="406"/>
            <ac:spMk id="59" creationId="{2689F5F9-019A-819D-ACB8-ED986AFD11F2}"/>
          </ac:spMkLst>
        </pc:spChg>
        <pc:spChg chg="add del mod">
          <ac:chgData name="Andrea Delgado" userId="d9cca45f-82e8-4682-aa28-9d001259e4e4" providerId="ADAL" clId="{C9FD3711-E0F3-3145-BD9A-257B8A25249E}" dt="2023-03-16T01:23:50.444" v="207"/>
          <ac:spMkLst>
            <pc:docMk/>
            <pc:sldMk cId="3453755654" sldId="406"/>
            <ac:spMk id="60" creationId="{D2DC707B-4821-7E15-4C96-3FFC40430AB3}"/>
          </ac:spMkLst>
        </pc:spChg>
        <pc:spChg chg="add del mod">
          <ac:chgData name="Andrea Delgado" userId="d9cca45f-82e8-4682-aa28-9d001259e4e4" providerId="ADAL" clId="{C9FD3711-E0F3-3145-BD9A-257B8A25249E}" dt="2023-03-16T01:23:50.444" v="207"/>
          <ac:spMkLst>
            <pc:docMk/>
            <pc:sldMk cId="3453755654" sldId="406"/>
            <ac:spMk id="61" creationId="{910CF313-FAA4-9B76-247B-A759C5DABEA2}"/>
          </ac:spMkLst>
        </pc:spChg>
        <pc:spChg chg="add del mod">
          <ac:chgData name="Andrea Delgado" userId="d9cca45f-82e8-4682-aa28-9d001259e4e4" providerId="ADAL" clId="{C9FD3711-E0F3-3145-BD9A-257B8A25249E}" dt="2023-03-16T01:23:50.444" v="207"/>
          <ac:spMkLst>
            <pc:docMk/>
            <pc:sldMk cId="3453755654" sldId="406"/>
            <ac:spMk id="62" creationId="{1B283571-9059-A796-9251-483E952534C3}"/>
          </ac:spMkLst>
        </pc:spChg>
        <pc:spChg chg="add del mod">
          <ac:chgData name="Andrea Delgado" userId="d9cca45f-82e8-4682-aa28-9d001259e4e4" providerId="ADAL" clId="{C9FD3711-E0F3-3145-BD9A-257B8A25249E}" dt="2023-03-16T01:23:50.444" v="207"/>
          <ac:spMkLst>
            <pc:docMk/>
            <pc:sldMk cId="3453755654" sldId="406"/>
            <ac:spMk id="63" creationId="{4C0D9D27-72E9-C507-1FB3-990FE1527DCE}"/>
          </ac:spMkLst>
        </pc:spChg>
        <pc:spChg chg="add del mod">
          <ac:chgData name="Andrea Delgado" userId="d9cca45f-82e8-4682-aa28-9d001259e4e4" providerId="ADAL" clId="{C9FD3711-E0F3-3145-BD9A-257B8A25249E}" dt="2023-03-16T01:23:50.444" v="207"/>
          <ac:spMkLst>
            <pc:docMk/>
            <pc:sldMk cId="3453755654" sldId="406"/>
            <ac:spMk id="512" creationId="{2D004E27-1DD4-6D0A-5BC0-A9F34150375A}"/>
          </ac:spMkLst>
        </pc:spChg>
        <pc:spChg chg="add del mod">
          <ac:chgData name="Andrea Delgado" userId="d9cca45f-82e8-4682-aa28-9d001259e4e4" providerId="ADAL" clId="{C9FD3711-E0F3-3145-BD9A-257B8A25249E}" dt="2023-03-16T01:23:50.444" v="207"/>
          <ac:spMkLst>
            <pc:docMk/>
            <pc:sldMk cId="3453755654" sldId="406"/>
            <ac:spMk id="513" creationId="{B847A8D9-27A3-2CC7-B281-10D2702ACC5A}"/>
          </ac:spMkLst>
        </pc:spChg>
        <pc:spChg chg="add del mod">
          <ac:chgData name="Andrea Delgado" userId="d9cca45f-82e8-4682-aa28-9d001259e4e4" providerId="ADAL" clId="{C9FD3711-E0F3-3145-BD9A-257B8A25249E}" dt="2023-03-16T01:23:50.444" v="207"/>
          <ac:spMkLst>
            <pc:docMk/>
            <pc:sldMk cId="3453755654" sldId="406"/>
            <ac:spMk id="514" creationId="{785BCE17-8FB1-039D-8123-0470E079C994}"/>
          </ac:spMkLst>
        </pc:spChg>
        <pc:spChg chg="add del mod">
          <ac:chgData name="Andrea Delgado" userId="d9cca45f-82e8-4682-aa28-9d001259e4e4" providerId="ADAL" clId="{C9FD3711-E0F3-3145-BD9A-257B8A25249E}" dt="2023-03-16T01:23:50.444" v="207"/>
          <ac:spMkLst>
            <pc:docMk/>
            <pc:sldMk cId="3453755654" sldId="406"/>
            <ac:spMk id="515" creationId="{042E47B7-A594-C0AB-7E85-8D82D09815CC}"/>
          </ac:spMkLst>
        </pc:spChg>
        <pc:spChg chg="add del mod">
          <ac:chgData name="Andrea Delgado" userId="d9cca45f-82e8-4682-aa28-9d001259e4e4" providerId="ADAL" clId="{C9FD3711-E0F3-3145-BD9A-257B8A25249E}" dt="2023-03-16T01:29:30.083" v="344" actId="478"/>
          <ac:spMkLst>
            <pc:docMk/>
            <pc:sldMk cId="3453755654" sldId="406"/>
            <ac:spMk id="516" creationId="{C92EA5FC-FFBA-2264-234A-CB4D322A7A80}"/>
          </ac:spMkLst>
        </pc:spChg>
        <pc:spChg chg="add del mod">
          <ac:chgData name="Andrea Delgado" userId="d9cca45f-82e8-4682-aa28-9d001259e4e4" providerId="ADAL" clId="{C9FD3711-E0F3-3145-BD9A-257B8A25249E}" dt="2023-03-16T01:29:31.183" v="345" actId="478"/>
          <ac:spMkLst>
            <pc:docMk/>
            <pc:sldMk cId="3453755654" sldId="406"/>
            <ac:spMk id="517" creationId="{0AF0EC67-FECB-94EB-EC83-C4BBAA4A86DA}"/>
          </ac:spMkLst>
        </pc:spChg>
        <pc:spChg chg="add mod">
          <ac:chgData name="Andrea Delgado" userId="d9cca45f-82e8-4682-aa28-9d001259e4e4" providerId="ADAL" clId="{C9FD3711-E0F3-3145-BD9A-257B8A25249E}" dt="2023-03-16T18:17:07.551" v="1943" actId="207"/>
          <ac:spMkLst>
            <pc:docMk/>
            <pc:sldMk cId="3453755654" sldId="406"/>
            <ac:spMk id="518" creationId="{ECD052A0-A975-5656-7D80-0573E8F38FFB}"/>
          </ac:spMkLst>
        </pc:spChg>
        <pc:spChg chg="add del mod">
          <ac:chgData name="Andrea Delgado" userId="d9cca45f-82e8-4682-aa28-9d001259e4e4" providerId="ADAL" clId="{C9FD3711-E0F3-3145-BD9A-257B8A25249E}" dt="2023-03-16T01:31:59.913" v="391" actId="478"/>
          <ac:spMkLst>
            <pc:docMk/>
            <pc:sldMk cId="3453755654" sldId="406"/>
            <ac:spMk id="519" creationId="{E3F922B1-32C6-4C4C-3322-4C1C9EFDEAF6}"/>
          </ac:spMkLst>
        </pc:spChg>
        <pc:spChg chg="add mod">
          <ac:chgData name="Andrea Delgado" userId="d9cca45f-82e8-4682-aa28-9d001259e4e4" providerId="ADAL" clId="{C9FD3711-E0F3-3145-BD9A-257B8A25249E}" dt="2023-03-16T18:17:55.121" v="1951" actId="1076"/>
          <ac:spMkLst>
            <pc:docMk/>
            <pc:sldMk cId="3453755654" sldId="406"/>
            <ac:spMk id="520" creationId="{3BAAF5D6-A264-00FB-7767-4F047DF7F9B0}"/>
          </ac:spMkLst>
        </pc:spChg>
        <pc:spChg chg="add mod">
          <ac:chgData name="Andrea Delgado" userId="d9cca45f-82e8-4682-aa28-9d001259e4e4" providerId="ADAL" clId="{C9FD3711-E0F3-3145-BD9A-257B8A25249E}" dt="2023-03-16T18:18:29.318" v="1956" actId="1076"/>
          <ac:spMkLst>
            <pc:docMk/>
            <pc:sldMk cId="3453755654" sldId="406"/>
            <ac:spMk id="521" creationId="{05D6BB21-B756-3016-05A5-8DA449B4588A}"/>
          </ac:spMkLst>
        </pc:spChg>
        <pc:spChg chg="add mod">
          <ac:chgData name="Andrea Delgado" userId="d9cca45f-82e8-4682-aa28-9d001259e4e4" providerId="ADAL" clId="{C9FD3711-E0F3-3145-BD9A-257B8A25249E}" dt="2023-03-17T00:05:25.685" v="5433" actId="1076"/>
          <ac:spMkLst>
            <pc:docMk/>
            <pc:sldMk cId="3453755654" sldId="406"/>
            <ac:spMk id="522" creationId="{CD07CE4D-ECC0-5D86-1F8B-C8B92B380844}"/>
          </ac:spMkLst>
        </pc:spChg>
        <pc:spChg chg="add del mod">
          <ac:chgData name="Andrea Delgado" userId="d9cca45f-82e8-4682-aa28-9d001259e4e4" providerId="ADAL" clId="{C9FD3711-E0F3-3145-BD9A-257B8A25249E}" dt="2023-03-16T01:32:01.483" v="392" actId="478"/>
          <ac:spMkLst>
            <pc:docMk/>
            <pc:sldMk cId="3453755654" sldId="406"/>
            <ac:spMk id="523" creationId="{4A7DB2B0-C9F2-F1AB-011C-CF93E6D4731E}"/>
          </ac:spMkLst>
        </pc:spChg>
        <pc:spChg chg="add mod">
          <ac:chgData name="Andrea Delgado" userId="d9cca45f-82e8-4682-aa28-9d001259e4e4" providerId="ADAL" clId="{C9FD3711-E0F3-3145-BD9A-257B8A25249E}" dt="2023-03-17T00:05:25.685" v="5433" actId="1076"/>
          <ac:spMkLst>
            <pc:docMk/>
            <pc:sldMk cId="3453755654" sldId="406"/>
            <ac:spMk id="524" creationId="{91512A55-9833-7CB2-C7E6-8D06852E02B6}"/>
          </ac:spMkLst>
        </pc:spChg>
        <pc:spChg chg="add mod">
          <ac:chgData name="Andrea Delgado" userId="d9cca45f-82e8-4682-aa28-9d001259e4e4" providerId="ADAL" clId="{C9FD3711-E0F3-3145-BD9A-257B8A25249E}" dt="2023-03-17T00:05:25.685" v="5433" actId="1076"/>
          <ac:spMkLst>
            <pc:docMk/>
            <pc:sldMk cId="3453755654" sldId="406"/>
            <ac:spMk id="525" creationId="{BEACCD63-406D-DD28-4E43-21EA9D51A5A5}"/>
          </ac:spMkLst>
        </pc:spChg>
        <pc:spChg chg="add del mod">
          <ac:chgData name="Andrea Delgado" userId="d9cca45f-82e8-4682-aa28-9d001259e4e4" providerId="ADAL" clId="{C9FD3711-E0F3-3145-BD9A-257B8A25249E}" dt="2023-03-16T17:48:13.043" v="1519" actId="478"/>
          <ac:spMkLst>
            <pc:docMk/>
            <pc:sldMk cId="3453755654" sldId="406"/>
            <ac:spMk id="526" creationId="{741BB87C-6103-E4B4-C342-EC18D49D5175}"/>
          </ac:spMkLst>
        </pc:spChg>
        <pc:spChg chg="add del mod">
          <ac:chgData name="Andrea Delgado" userId="d9cca45f-82e8-4682-aa28-9d001259e4e4" providerId="ADAL" clId="{C9FD3711-E0F3-3145-BD9A-257B8A25249E}" dt="2023-03-16T01:27:38.501" v="320" actId="478"/>
          <ac:spMkLst>
            <pc:docMk/>
            <pc:sldMk cId="3453755654" sldId="406"/>
            <ac:spMk id="527" creationId="{E0653C00-B64E-2DE2-EBA9-FC3D51D4A67C}"/>
          </ac:spMkLst>
        </pc:spChg>
        <pc:spChg chg="add del mod">
          <ac:chgData name="Andrea Delgado" userId="d9cca45f-82e8-4682-aa28-9d001259e4e4" providerId="ADAL" clId="{C9FD3711-E0F3-3145-BD9A-257B8A25249E}" dt="2023-03-16T01:28:01.064" v="325" actId="478"/>
          <ac:spMkLst>
            <pc:docMk/>
            <pc:sldMk cId="3453755654" sldId="406"/>
            <ac:spMk id="528" creationId="{B9B37DDC-3529-5949-9BBF-CCECD031A17A}"/>
          </ac:spMkLst>
        </pc:spChg>
        <pc:spChg chg="add del mod">
          <ac:chgData name="Andrea Delgado" userId="d9cca45f-82e8-4682-aa28-9d001259e4e4" providerId="ADAL" clId="{C9FD3711-E0F3-3145-BD9A-257B8A25249E}" dt="2023-03-16T17:48:13.043" v="1519" actId="478"/>
          <ac:spMkLst>
            <pc:docMk/>
            <pc:sldMk cId="3453755654" sldId="406"/>
            <ac:spMk id="529" creationId="{2629D85E-BE77-E7B4-BAD5-10EF7337E59A}"/>
          </ac:spMkLst>
        </pc:spChg>
        <pc:spChg chg="add del mod">
          <ac:chgData name="Andrea Delgado" userId="d9cca45f-82e8-4682-aa28-9d001259e4e4" providerId="ADAL" clId="{C9FD3711-E0F3-3145-BD9A-257B8A25249E}" dt="2023-03-16T01:29:38.353" v="347" actId="478"/>
          <ac:spMkLst>
            <pc:docMk/>
            <pc:sldMk cId="3453755654" sldId="406"/>
            <ac:spMk id="530" creationId="{CA878EF7-DA51-AE22-3ABC-2FCE5BEA918E}"/>
          </ac:spMkLst>
        </pc:spChg>
        <pc:spChg chg="add del mod">
          <ac:chgData name="Andrea Delgado" userId="d9cca45f-82e8-4682-aa28-9d001259e4e4" providerId="ADAL" clId="{C9FD3711-E0F3-3145-BD9A-257B8A25249E}" dt="2023-03-16T01:29:42.868" v="349" actId="478"/>
          <ac:spMkLst>
            <pc:docMk/>
            <pc:sldMk cId="3453755654" sldId="406"/>
            <ac:spMk id="531" creationId="{235DE61E-CB49-8F0B-22E7-F323E3AC00AD}"/>
          </ac:spMkLst>
        </pc:spChg>
        <pc:spChg chg="add del mod">
          <ac:chgData name="Andrea Delgado" userId="d9cca45f-82e8-4682-aa28-9d001259e4e4" providerId="ADAL" clId="{C9FD3711-E0F3-3145-BD9A-257B8A25249E}" dt="2023-03-16T01:29:40.867" v="348" actId="478"/>
          <ac:spMkLst>
            <pc:docMk/>
            <pc:sldMk cId="3453755654" sldId="406"/>
            <ac:spMk id="532" creationId="{D179A3FC-B7E2-16D6-B2BE-FAD753254A8F}"/>
          </ac:spMkLst>
        </pc:spChg>
        <pc:spChg chg="add del mod">
          <ac:chgData name="Andrea Delgado" userId="d9cca45f-82e8-4682-aa28-9d001259e4e4" providerId="ADAL" clId="{C9FD3711-E0F3-3145-BD9A-257B8A25249E}" dt="2023-03-16T17:48:13.043" v="1519" actId="478"/>
          <ac:spMkLst>
            <pc:docMk/>
            <pc:sldMk cId="3453755654" sldId="406"/>
            <ac:spMk id="533" creationId="{AD396AE0-0163-5900-015D-68C1A1927F86}"/>
          </ac:spMkLst>
        </pc:spChg>
        <pc:spChg chg="add del mod">
          <ac:chgData name="Andrea Delgado" userId="d9cca45f-82e8-4682-aa28-9d001259e4e4" providerId="ADAL" clId="{C9FD3711-E0F3-3145-BD9A-257B8A25249E}" dt="2023-03-16T17:48:13.043" v="1519" actId="478"/>
          <ac:spMkLst>
            <pc:docMk/>
            <pc:sldMk cId="3453755654" sldId="406"/>
            <ac:spMk id="534" creationId="{BD4A8925-8986-B088-6480-3E64ACBFB843}"/>
          </ac:spMkLst>
        </pc:spChg>
        <pc:spChg chg="add mod">
          <ac:chgData name="Andrea Delgado" userId="d9cca45f-82e8-4682-aa28-9d001259e4e4" providerId="ADAL" clId="{C9FD3711-E0F3-3145-BD9A-257B8A25249E}" dt="2023-03-16T18:00:33.774" v="1711" actId="1076"/>
          <ac:spMkLst>
            <pc:docMk/>
            <pc:sldMk cId="3453755654" sldId="406"/>
            <ac:spMk id="535" creationId="{511B8B0F-4BF2-3292-9FAF-1A036466B41E}"/>
          </ac:spMkLst>
        </pc:spChg>
        <pc:spChg chg="add mod">
          <ac:chgData name="Andrea Delgado" userId="d9cca45f-82e8-4682-aa28-9d001259e4e4" providerId="ADAL" clId="{C9FD3711-E0F3-3145-BD9A-257B8A25249E}" dt="2023-03-16T18:09:07.606" v="1754" actId="1076"/>
          <ac:spMkLst>
            <pc:docMk/>
            <pc:sldMk cId="3453755654" sldId="406"/>
            <ac:spMk id="536" creationId="{D809A150-4142-FC7B-FB05-25E930345709}"/>
          </ac:spMkLst>
        </pc:spChg>
        <pc:spChg chg="add del mod">
          <ac:chgData name="Andrea Delgado" userId="d9cca45f-82e8-4682-aa28-9d001259e4e4" providerId="ADAL" clId="{C9FD3711-E0F3-3145-BD9A-257B8A25249E}" dt="2023-03-16T01:30:52.386" v="381" actId="478"/>
          <ac:spMkLst>
            <pc:docMk/>
            <pc:sldMk cId="3453755654" sldId="406"/>
            <ac:spMk id="537" creationId="{734A8CFE-0978-6630-9F87-6CA39353C53D}"/>
          </ac:spMkLst>
        </pc:spChg>
        <pc:spChg chg="add mod">
          <ac:chgData name="Andrea Delgado" userId="d9cca45f-82e8-4682-aa28-9d001259e4e4" providerId="ADAL" clId="{C9FD3711-E0F3-3145-BD9A-257B8A25249E}" dt="2023-03-16T18:18:29.318" v="1956" actId="1076"/>
          <ac:spMkLst>
            <pc:docMk/>
            <pc:sldMk cId="3453755654" sldId="406"/>
            <ac:spMk id="538" creationId="{5577061D-D38E-ED4F-A08C-D6CB18406E62}"/>
          </ac:spMkLst>
        </pc:spChg>
        <pc:spChg chg="add mod">
          <ac:chgData name="Andrea Delgado" userId="d9cca45f-82e8-4682-aa28-9d001259e4e4" providerId="ADAL" clId="{C9FD3711-E0F3-3145-BD9A-257B8A25249E}" dt="2023-03-16T18:00:36.716" v="1712" actId="1076"/>
          <ac:spMkLst>
            <pc:docMk/>
            <pc:sldMk cId="3453755654" sldId="406"/>
            <ac:spMk id="539" creationId="{57543591-4F03-93DD-93F8-A770E8896438}"/>
          </ac:spMkLst>
        </pc:spChg>
        <pc:spChg chg="add mod">
          <ac:chgData name="Andrea Delgado" userId="d9cca45f-82e8-4682-aa28-9d001259e4e4" providerId="ADAL" clId="{C9FD3711-E0F3-3145-BD9A-257B8A25249E}" dt="2023-03-16T18:09:20.988" v="1756" actId="1076"/>
          <ac:spMkLst>
            <pc:docMk/>
            <pc:sldMk cId="3453755654" sldId="406"/>
            <ac:spMk id="540" creationId="{663BA834-9DFA-E0C8-64CD-506E07F5F3C4}"/>
          </ac:spMkLst>
        </pc:spChg>
        <pc:grpChg chg="add del mod">
          <ac:chgData name="Andrea Delgado" userId="d9cca45f-82e8-4682-aa28-9d001259e4e4" providerId="ADAL" clId="{C9FD3711-E0F3-3145-BD9A-257B8A25249E}" dt="2023-03-16T17:48:13.043" v="1519" actId="478"/>
          <ac:grpSpMkLst>
            <pc:docMk/>
            <pc:sldMk cId="3453755654" sldId="406"/>
            <ac:grpSpMk id="5" creationId="{09323B30-68EB-31D8-C9DC-87429E1A5345}"/>
          </ac:grpSpMkLst>
        </pc:grpChg>
        <pc:grpChg chg="add del mod">
          <ac:chgData name="Andrea Delgado" userId="d9cca45f-82e8-4682-aa28-9d001259e4e4" providerId="ADAL" clId="{C9FD3711-E0F3-3145-BD9A-257B8A25249E}" dt="2023-03-16T17:48:13.043" v="1519" actId="478"/>
          <ac:grpSpMkLst>
            <pc:docMk/>
            <pc:sldMk cId="3453755654" sldId="406"/>
            <ac:grpSpMk id="14" creationId="{0D1D81BE-4AF4-75F5-7D42-3BB3394B5B23}"/>
          </ac:grpSpMkLst>
        </pc:grpChg>
        <pc:grpChg chg="add del mod">
          <ac:chgData name="Andrea Delgado" userId="d9cca45f-82e8-4682-aa28-9d001259e4e4" providerId="ADAL" clId="{C9FD3711-E0F3-3145-BD9A-257B8A25249E}" dt="2023-03-16T01:12:50.308" v="94" actId="478"/>
          <ac:grpSpMkLst>
            <pc:docMk/>
            <pc:sldMk cId="3453755654" sldId="406"/>
            <ac:grpSpMk id="18" creationId="{C1C5CF54-AA21-7037-1A60-4E4B464025CF}"/>
          </ac:grpSpMkLst>
        </pc:grpChg>
        <pc:grpChg chg="add del mod">
          <ac:chgData name="Andrea Delgado" userId="d9cca45f-82e8-4682-aa28-9d001259e4e4" providerId="ADAL" clId="{C9FD3711-E0F3-3145-BD9A-257B8A25249E}" dt="2023-03-16T17:48:13.043" v="1519" actId="478"/>
          <ac:grpSpMkLst>
            <pc:docMk/>
            <pc:sldMk cId="3453755654" sldId="406"/>
            <ac:grpSpMk id="420" creationId="{8C69EC56-1D34-D56A-1A46-6FB4636D6743}"/>
          </ac:grpSpMkLst>
        </pc:grpChg>
        <pc:grpChg chg="add del mod">
          <ac:chgData name="Andrea Delgado" userId="d9cca45f-82e8-4682-aa28-9d001259e4e4" providerId="ADAL" clId="{C9FD3711-E0F3-3145-BD9A-257B8A25249E}" dt="2023-03-16T17:48:13.043" v="1519" actId="478"/>
          <ac:grpSpMkLst>
            <pc:docMk/>
            <pc:sldMk cId="3453755654" sldId="406"/>
            <ac:grpSpMk id="421" creationId="{6551DFCC-0690-5D56-D427-A9F39CEE2E39}"/>
          </ac:grpSpMkLst>
        </pc:grpChg>
        <pc:graphicFrameChg chg="add del mod modGraphic">
          <ac:chgData name="Andrea Delgado" userId="d9cca45f-82e8-4682-aa28-9d001259e4e4" providerId="ADAL" clId="{C9FD3711-E0F3-3145-BD9A-257B8A25249E}" dt="2023-03-16T17:48:13.043" v="1519" actId="478"/>
          <ac:graphicFrameMkLst>
            <pc:docMk/>
            <pc:sldMk cId="3453755654" sldId="406"/>
            <ac:graphicFrameMk id="9" creationId="{D8862359-6370-44CE-6D59-63BB9234B306}"/>
          </ac:graphicFrameMkLst>
        </pc:graphicFrameChg>
        <pc:graphicFrameChg chg="add del mod modGraphic">
          <ac:chgData name="Andrea Delgado" userId="d9cca45f-82e8-4682-aa28-9d001259e4e4" providerId="ADAL" clId="{C9FD3711-E0F3-3145-BD9A-257B8A25249E}" dt="2023-03-16T01:12:50.308" v="94" actId="478"/>
          <ac:graphicFrameMkLst>
            <pc:docMk/>
            <pc:sldMk cId="3453755654" sldId="406"/>
            <ac:graphicFrameMk id="10" creationId="{9A8C56F1-7548-85FB-5EF3-427754AA7EC3}"/>
          </ac:graphicFrameMkLst>
        </pc:graphicFrameChg>
        <pc:graphicFrameChg chg="add del mod modGraphic">
          <ac:chgData name="Andrea Delgado" userId="d9cca45f-82e8-4682-aa28-9d001259e4e4" providerId="ADAL" clId="{C9FD3711-E0F3-3145-BD9A-257B8A25249E}" dt="2023-03-16T17:48:13.043" v="1519" actId="478"/>
          <ac:graphicFrameMkLst>
            <pc:docMk/>
            <pc:sldMk cId="3453755654" sldId="406"/>
            <ac:graphicFrameMk id="11" creationId="{2E6AFF43-B2A7-A03C-2143-6A52CCA3CFD0}"/>
          </ac:graphicFrameMkLst>
        </pc:graphicFrameChg>
        <pc:graphicFrameChg chg="add del mod modGraphic">
          <ac:chgData name="Andrea Delgado" userId="d9cca45f-82e8-4682-aa28-9d001259e4e4" providerId="ADAL" clId="{C9FD3711-E0F3-3145-BD9A-257B8A25249E}" dt="2023-03-16T17:48:13.043" v="1519" actId="478"/>
          <ac:graphicFrameMkLst>
            <pc:docMk/>
            <pc:sldMk cId="3453755654" sldId="406"/>
            <ac:graphicFrameMk id="12" creationId="{388A9614-CA2E-8488-EB9E-F3B5ECD8772F}"/>
          </ac:graphicFrameMkLst>
        </pc:graphicFrameChg>
        <pc:graphicFrameChg chg="add del mod modGraphic">
          <ac:chgData name="Andrea Delgado" userId="d9cca45f-82e8-4682-aa28-9d001259e4e4" providerId="ADAL" clId="{C9FD3711-E0F3-3145-BD9A-257B8A25249E}" dt="2023-03-16T17:48:13.043" v="1519" actId="478"/>
          <ac:graphicFrameMkLst>
            <pc:docMk/>
            <pc:sldMk cId="3453755654" sldId="406"/>
            <ac:graphicFrameMk id="555" creationId="{6D454922-DDAA-34D2-15B6-166C6948A299}"/>
          </ac:graphicFrameMkLst>
        </pc:graphicFrameChg>
        <pc:graphicFrameChg chg="add del mod modGraphic">
          <ac:chgData name="Andrea Delgado" userId="d9cca45f-82e8-4682-aa28-9d001259e4e4" providerId="ADAL" clId="{C9FD3711-E0F3-3145-BD9A-257B8A25249E}" dt="2023-03-16T17:48:13.043" v="1519" actId="478"/>
          <ac:graphicFrameMkLst>
            <pc:docMk/>
            <pc:sldMk cId="3453755654" sldId="406"/>
            <ac:graphicFrameMk id="562" creationId="{0C3305E6-C51F-8577-F906-4C43D6DC3A58}"/>
          </ac:graphicFrameMkLst>
        </pc:graphicFrameChg>
        <pc:picChg chg="mod">
          <ac:chgData name="Andrea Delgado" userId="d9cca45f-82e8-4682-aa28-9d001259e4e4" providerId="ADAL" clId="{C9FD3711-E0F3-3145-BD9A-257B8A25249E}" dt="2023-03-16T00:45:45.366" v="22"/>
          <ac:picMkLst>
            <pc:docMk/>
            <pc:sldMk cId="3453755654" sldId="406"/>
            <ac:picMk id="17" creationId="{9DE5EBD7-3494-1CDD-0E19-C0EDD4DFDC77}"/>
          </ac:picMkLst>
        </pc:picChg>
        <pc:picChg chg="mod">
          <ac:chgData name="Andrea Delgado" userId="d9cca45f-82e8-4682-aa28-9d001259e4e4" providerId="ADAL" clId="{C9FD3711-E0F3-3145-BD9A-257B8A25249E}" dt="2023-03-16T00:45:45.366" v="22"/>
          <ac:picMkLst>
            <pc:docMk/>
            <pc:sldMk cId="3453755654" sldId="406"/>
            <ac:picMk id="20" creationId="{D6663D9F-1BB6-402F-2CA2-C0FCC52E8640}"/>
          </ac:picMkLst>
        </pc:picChg>
        <pc:cxnChg chg="add del mod">
          <ac:chgData name="Andrea Delgado" userId="d9cca45f-82e8-4682-aa28-9d001259e4e4" providerId="ADAL" clId="{C9FD3711-E0F3-3145-BD9A-257B8A25249E}" dt="2023-03-16T01:16:07.659" v="129"/>
          <ac:cxnSpMkLst>
            <pc:docMk/>
            <pc:sldMk cId="3453755654" sldId="406"/>
            <ac:cxnSpMk id="35" creationId="{339447BB-8A55-DD9C-CC91-E88DCB5CA97D}"/>
          </ac:cxnSpMkLst>
        </pc:cxnChg>
        <pc:cxnChg chg="add del mod">
          <ac:chgData name="Andrea Delgado" userId="d9cca45f-82e8-4682-aa28-9d001259e4e4" providerId="ADAL" clId="{C9FD3711-E0F3-3145-BD9A-257B8A25249E}" dt="2023-03-16T01:26:39.023" v="269" actId="478"/>
          <ac:cxnSpMkLst>
            <pc:docMk/>
            <pc:sldMk cId="3453755654" sldId="406"/>
            <ac:cxnSpMk id="53" creationId="{B22DE4C4-4A15-9063-3285-ADE0E2972B96}"/>
          </ac:cxnSpMkLst>
        </pc:cxnChg>
      </pc:sldChg>
      <pc:sldChg chg="modSp del mod">
        <pc:chgData name="Andrea Delgado" userId="d9cca45f-82e8-4682-aa28-9d001259e4e4" providerId="ADAL" clId="{C9FD3711-E0F3-3145-BD9A-257B8A25249E}" dt="2023-03-16T00:48:41.955" v="44" actId="2696"/>
        <pc:sldMkLst>
          <pc:docMk/>
          <pc:sldMk cId="3395090746" sldId="407"/>
        </pc:sldMkLst>
        <pc:graphicFrameChg chg="modGraphic">
          <ac:chgData name="Andrea Delgado" userId="d9cca45f-82e8-4682-aa28-9d001259e4e4" providerId="ADAL" clId="{C9FD3711-E0F3-3145-BD9A-257B8A25249E}" dt="2023-03-16T00:45:39.294" v="21" actId="255"/>
          <ac:graphicFrameMkLst>
            <pc:docMk/>
            <pc:sldMk cId="3395090746" sldId="407"/>
            <ac:graphicFrameMk id="34" creationId="{16F8C65B-B5F3-7364-660B-65612586D886}"/>
          </ac:graphicFrameMkLst>
        </pc:graphicFrameChg>
        <pc:graphicFrameChg chg="mod modGraphic">
          <ac:chgData name="Andrea Delgado" userId="d9cca45f-82e8-4682-aa28-9d001259e4e4" providerId="ADAL" clId="{C9FD3711-E0F3-3145-BD9A-257B8A25249E}" dt="2023-03-16T00:45:36.038" v="20" actId="255"/>
          <ac:graphicFrameMkLst>
            <pc:docMk/>
            <pc:sldMk cId="3395090746" sldId="407"/>
            <ac:graphicFrameMk id="1081" creationId="{69FE1239-BD8F-8BB1-591A-87FEF9CE3D66}"/>
          </ac:graphicFrameMkLst>
        </pc:graphicFrameChg>
        <pc:graphicFrameChg chg="modGraphic">
          <ac:chgData name="Andrea Delgado" userId="d9cca45f-82e8-4682-aa28-9d001259e4e4" providerId="ADAL" clId="{C9FD3711-E0F3-3145-BD9A-257B8A25249E}" dt="2023-03-16T00:45:32.671" v="19" actId="255"/>
          <ac:graphicFrameMkLst>
            <pc:docMk/>
            <pc:sldMk cId="3395090746" sldId="407"/>
            <ac:graphicFrameMk id="1083" creationId="{D4C69B87-FB02-786D-72E4-58B27CCD4A53}"/>
          </ac:graphicFrameMkLst>
        </pc:graphicFrameChg>
      </pc:sldChg>
      <pc:sldChg chg="del">
        <pc:chgData name="Andrea Delgado" userId="d9cca45f-82e8-4682-aa28-9d001259e4e4" providerId="ADAL" clId="{C9FD3711-E0F3-3145-BD9A-257B8A25249E}" dt="2023-03-16T01:51:46.546" v="712" actId="2696"/>
        <pc:sldMkLst>
          <pc:docMk/>
          <pc:sldMk cId="3700386016" sldId="408"/>
        </pc:sldMkLst>
      </pc:sldChg>
      <pc:sldChg chg="del">
        <pc:chgData name="Andrea Delgado" userId="d9cca45f-82e8-4682-aa28-9d001259e4e4" providerId="ADAL" clId="{C9FD3711-E0F3-3145-BD9A-257B8A25249E}" dt="2023-03-16T18:28:16.589" v="2099" actId="2696"/>
        <pc:sldMkLst>
          <pc:docMk/>
          <pc:sldMk cId="2581314153" sldId="409"/>
        </pc:sldMkLst>
      </pc:sldChg>
      <pc:sldChg chg="del">
        <pc:chgData name="Andrea Delgado" userId="d9cca45f-82e8-4682-aa28-9d001259e4e4" providerId="ADAL" clId="{C9FD3711-E0F3-3145-BD9A-257B8A25249E}" dt="2023-03-16T01:51:57.373" v="715" actId="2696"/>
        <pc:sldMkLst>
          <pc:docMk/>
          <pc:sldMk cId="3524728272" sldId="410"/>
        </pc:sldMkLst>
      </pc:sldChg>
      <pc:sldChg chg="addSp delSp modSp mod modNotesTx">
        <pc:chgData name="Andrea Delgado" userId="d9cca45f-82e8-4682-aa28-9d001259e4e4" providerId="ADAL" clId="{C9FD3711-E0F3-3145-BD9A-257B8A25249E}" dt="2023-03-17T07:58:03.486" v="9488" actId="20577"/>
        <pc:sldMkLst>
          <pc:docMk/>
          <pc:sldMk cId="3096272772" sldId="411"/>
        </pc:sldMkLst>
        <pc:spChg chg="add del mod">
          <ac:chgData name="Andrea Delgado" userId="d9cca45f-82e8-4682-aa28-9d001259e4e4" providerId="ADAL" clId="{C9FD3711-E0F3-3145-BD9A-257B8A25249E}" dt="2023-03-16T01:41:50.315" v="534" actId="478"/>
          <ac:spMkLst>
            <pc:docMk/>
            <pc:sldMk cId="3096272772" sldId="411"/>
            <ac:spMk id="3" creationId="{51094ED1-2B07-5DEC-D540-4433798DF117}"/>
          </ac:spMkLst>
        </pc:spChg>
        <pc:spChg chg="add del mod">
          <ac:chgData name="Andrea Delgado" userId="d9cca45f-82e8-4682-aa28-9d001259e4e4" providerId="ADAL" clId="{C9FD3711-E0F3-3145-BD9A-257B8A25249E}" dt="2023-03-16T01:41:52.098" v="535" actId="478"/>
          <ac:spMkLst>
            <pc:docMk/>
            <pc:sldMk cId="3096272772" sldId="411"/>
            <ac:spMk id="4" creationId="{75C6A17A-4045-74D4-EECB-8E4F15189C71}"/>
          </ac:spMkLst>
        </pc:spChg>
        <pc:spChg chg="mod">
          <ac:chgData name="Andrea Delgado" userId="d9cca45f-82e8-4682-aa28-9d001259e4e4" providerId="ADAL" clId="{C9FD3711-E0F3-3145-BD9A-257B8A25249E}" dt="2023-03-17T01:28:19.723" v="6820" actId="403"/>
          <ac:spMkLst>
            <pc:docMk/>
            <pc:sldMk cId="3096272772" sldId="411"/>
            <ac:spMk id="7" creationId="{BFB0F3DE-2C2A-E0F5-E05A-D76505A38624}"/>
          </ac:spMkLst>
        </pc:spChg>
        <pc:spChg chg="mod">
          <ac:chgData name="Andrea Delgado" userId="d9cca45f-82e8-4682-aa28-9d001259e4e4" providerId="ADAL" clId="{C9FD3711-E0F3-3145-BD9A-257B8A25249E}" dt="2023-03-17T01:28:19.723" v="6820" actId="403"/>
          <ac:spMkLst>
            <pc:docMk/>
            <pc:sldMk cId="3096272772" sldId="411"/>
            <ac:spMk id="8" creationId="{9827FB78-EEB2-96E9-04DE-973E2485299F}"/>
          </ac:spMkLst>
        </pc:spChg>
        <pc:spChg chg="mod">
          <ac:chgData name="Andrea Delgado" userId="d9cca45f-82e8-4682-aa28-9d001259e4e4" providerId="ADAL" clId="{C9FD3711-E0F3-3145-BD9A-257B8A25249E}" dt="2023-03-17T01:28:19.407" v="6819" actId="403"/>
          <ac:spMkLst>
            <pc:docMk/>
            <pc:sldMk cId="3096272772" sldId="411"/>
            <ac:spMk id="12" creationId="{F34B26C8-87BE-4789-83F3-54D5CFF16B63}"/>
          </ac:spMkLst>
        </pc:spChg>
        <pc:spChg chg="mod">
          <ac:chgData name="Andrea Delgado" userId="d9cca45f-82e8-4682-aa28-9d001259e4e4" providerId="ADAL" clId="{C9FD3711-E0F3-3145-BD9A-257B8A25249E}" dt="2023-03-17T01:28:19.407" v="6819" actId="403"/>
          <ac:spMkLst>
            <pc:docMk/>
            <pc:sldMk cId="3096272772" sldId="411"/>
            <ac:spMk id="13" creationId="{29A2CBEF-8EFE-C24C-28E7-9B22AC236C6B}"/>
          </ac:spMkLst>
        </pc:spChg>
        <pc:spChg chg="add del">
          <ac:chgData name="Andrea Delgado" userId="d9cca45f-82e8-4682-aa28-9d001259e4e4" providerId="ADAL" clId="{C9FD3711-E0F3-3145-BD9A-257B8A25249E}" dt="2023-03-16T01:48:16.105" v="659" actId="478"/>
          <ac:spMkLst>
            <pc:docMk/>
            <pc:sldMk cId="3096272772" sldId="411"/>
            <ac:spMk id="17" creationId="{92358346-A521-4A44-3CBD-7795522F909F}"/>
          </ac:spMkLst>
        </pc:spChg>
        <pc:spChg chg="add mod">
          <ac:chgData name="Andrea Delgado" userId="d9cca45f-82e8-4682-aa28-9d001259e4e4" providerId="ADAL" clId="{C9FD3711-E0F3-3145-BD9A-257B8A25249E}" dt="2023-03-17T00:57:49.891" v="6447" actId="208"/>
          <ac:spMkLst>
            <pc:docMk/>
            <pc:sldMk cId="3096272772" sldId="411"/>
            <ac:spMk id="17" creationId="{9F8E808C-3040-AD6F-CA58-FA38A06A5EC9}"/>
          </ac:spMkLst>
        </pc:spChg>
        <pc:spChg chg="add mod">
          <ac:chgData name="Andrea Delgado" userId="d9cca45f-82e8-4682-aa28-9d001259e4e4" providerId="ADAL" clId="{C9FD3711-E0F3-3145-BD9A-257B8A25249E}" dt="2023-03-17T01:27:52.199" v="6814" actId="20577"/>
          <ac:spMkLst>
            <pc:docMk/>
            <pc:sldMk cId="3096272772" sldId="411"/>
            <ac:spMk id="18" creationId="{26783F2C-5BD5-6F70-2F82-6558D01FEDF6}"/>
          </ac:spMkLst>
        </pc:spChg>
        <pc:spChg chg="mod">
          <ac:chgData name="Andrea Delgado" userId="d9cca45f-82e8-4682-aa28-9d001259e4e4" providerId="ADAL" clId="{C9FD3711-E0F3-3145-BD9A-257B8A25249E}" dt="2023-03-17T00:48:23.050" v="6216" actId="1036"/>
          <ac:spMkLst>
            <pc:docMk/>
            <pc:sldMk cId="3096272772" sldId="411"/>
            <ac:spMk id="1227" creationId="{1C0BEA86-62F8-F0C1-2089-FDE844A06E8E}"/>
          </ac:spMkLst>
        </pc:spChg>
        <pc:spChg chg="mod">
          <ac:chgData name="Andrea Delgado" userId="d9cca45f-82e8-4682-aa28-9d001259e4e4" providerId="ADAL" clId="{C9FD3711-E0F3-3145-BD9A-257B8A25249E}" dt="2023-03-16T01:40:54.715" v="521" actId="1076"/>
          <ac:spMkLst>
            <pc:docMk/>
            <pc:sldMk cId="3096272772" sldId="411"/>
            <ac:spMk id="1240" creationId="{67ABA0BB-7863-48B6-E92B-7E282DB4D491}"/>
          </ac:spMkLst>
        </pc:spChg>
        <pc:spChg chg="mod">
          <ac:chgData name="Andrea Delgado" userId="d9cca45f-82e8-4682-aa28-9d001259e4e4" providerId="ADAL" clId="{C9FD3711-E0F3-3145-BD9A-257B8A25249E}" dt="2023-03-16T01:40:54.715" v="521" actId="1076"/>
          <ac:spMkLst>
            <pc:docMk/>
            <pc:sldMk cId="3096272772" sldId="411"/>
            <ac:spMk id="1253" creationId="{4DCDC39C-F2FC-F258-2B34-72E3F2E9901A}"/>
          </ac:spMkLst>
        </pc:spChg>
        <pc:spChg chg="mod">
          <ac:chgData name="Andrea Delgado" userId="d9cca45f-82e8-4682-aa28-9d001259e4e4" providerId="ADAL" clId="{C9FD3711-E0F3-3145-BD9A-257B8A25249E}" dt="2023-03-16T01:40:54.715" v="521" actId="1076"/>
          <ac:spMkLst>
            <pc:docMk/>
            <pc:sldMk cId="3096272772" sldId="411"/>
            <ac:spMk id="1281" creationId="{4314E1E5-52F5-FB58-5E88-DB26B4B86E69}"/>
          </ac:spMkLst>
        </pc:spChg>
        <pc:grpChg chg="add mod">
          <ac:chgData name="Andrea Delgado" userId="d9cca45f-82e8-4682-aa28-9d001259e4e4" providerId="ADAL" clId="{C9FD3711-E0F3-3145-BD9A-257B8A25249E}" dt="2023-03-16T19:19:15.147" v="3110" actId="1076"/>
          <ac:grpSpMkLst>
            <pc:docMk/>
            <pc:sldMk cId="3096272772" sldId="411"/>
            <ac:grpSpMk id="3" creationId="{A398F476-C547-E02F-38C8-D13CE72BA2F1}"/>
          </ac:grpSpMkLst>
        </pc:grpChg>
        <pc:grpChg chg="add mod">
          <ac:chgData name="Andrea Delgado" userId="d9cca45f-82e8-4682-aa28-9d001259e4e4" providerId="ADAL" clId="{C9FD3711-E0F3-3145-BD9A-257B8A25249E}" dt="2023-03-16T19:19:15.147" v="3110" actId="1076"/>
          <ac:grpSpMkLst>
            <pc:docMk/>
            <pc:sldMk cId="3096272772" sldId="411"/>
            <ac:grpSpMk id="4" creationId="{EEBB4266-0C04-9933-2D82-F01598F5E1B0}"/>
          </ac:grpSpMkLst>
        </pc:grpChg>
        <pc:grpChg chg="add mod">
          <ac:chgData name="Andrea Delgado" userId="d9cca45f-82e8-4682-aa28-9d001259e4e4" providerId="ADAL" clId="{C9FD3711-E0F3-3145-BD9A-257B8A25249E}" dt="2023-03-16T19:19:15.147" v="3110" actId="1076"/>
          <ac:grpSpMkLst>
            <pc:docMk/>
            <pc:sldMk cId="3096272772" sldId="411"/>
            <ac:grpSpMk id="5" creationId="{C536A7EA-AB8F-A316-23A3-E33D1A84DB52}"/>
          </ac:grpSpMkLst>
        </pc:grpChg>
        <pc:grpChg chg="add mod">
          <ac:chgData name="Andrea Delgado" userId="d9cca45f-82e8-4682-aa28-9d001259e4e4" providerId="ADAL" clId="{C9FD3711-E0F3-3145-BD9A-257B8A25249E}" dt="2023-03-16T18:42:13.702" v="2344" actId="1076"/>
          <ac:grpSpMkLst>
            <pc:docMk/>
            <pc:sldMk cId="3096272772" sldId="411"/>
            <ac:grpSpMk id="6" creationId="{516B574F-D3B6-A8F0-8233-2C8874FE3579}"/>
          </ac:grpSpMkLst>
        </pc:grpChg>
        <pc:grpChg chg="add mod">
          <ac:chgData name="Andrea Delgado" userId="d9cca45f-82e8-4682-aa28-9d001259e4e4" providerId="ADAL" clId="{C9FD3711-E0F3-3145-BD9A-257B8A25249E}" dt="2023-03-16T18:42:13.702" v="2344" actId="1076"/>
          <ac:grpSpMkLst>
            <pc:docMk/>
            <pc:sldMk cId="3096272772" sldId="411"/>
            <ac:grpSpMk id="11" creationId="{CA5D6FC0-C9F4-8C35-644E-17B39E9BF331}"/>
          </ac:grpSpMkLst>
        </pc:grpChg>
        <pc:graphicFrameChg chg="add mod modGraphic">
          <ac:chgData name="Andrea Delgado" userId="d9cca45f-82e8-4682-aa28-9d001259e4e4" providerId="ADAL" clId="{C9FD3711-E0F3-3145-BD9A-257B8A25249E}" dt="2023-03-17T01:28:05.924" v="6815" actId="403"/>
          <ac:graphicFrameMkLst>
            <pc:docMk/>
            <pc:sldMk cId="3096272772" sldId="411"/>
            <ac:graphicFrameMk id="2" creationId="{E19A4E5D-3881-5CAF-F5C4-3ACFFAA88BC5}"/>
          </ac:graphicFrameMkLst>
        </pc:graphicFrameChg>
        <pc:graphicFrameChg chg="add mod modGraphic">
          <ac:chgData name="Andrea Delgado" userId="d9cca45f-82e8-4682-aa28-9d001259e4e4" providerId="ADAL" clId="{C9FD3711-E0F3-3145-BD9A-257B8A25249E}" dt="2023-03-17T01:28:10.682" v="6816" actId="403"/>
          <ac:graphicFrameMkLst>
            <pc:docMk/>
            <pc:sldMk cId="3096272772" sldId="411"/>
            <ac:graphicFrameMk id="10" creationId="{BFC86F92-6EF0-508B-2C9B-32D9638E81D9}"/>
          </ac:graphicFrameMkLst>
        </pc:graphicFrameChg>
        <pc:graphicFrameChg chg="mod">
          <ac:chgData name="Andrea Delgado" userId="d9cca45f-82e8-4682-aa28-9d001259e4e4" providerId="ADAL" clId="{C9FD3711-E0F3-3145-BD9A-257B8A25249E}" dt="2023-03-16T19:14:34.867" v="3014" actId="2711"/>
          <ac:graphicFrameMkLst>
            <pc:docMk/>
            <pc:sldMk cId="3096272772" sldId="411"/>
            <ac:graphicFrameMk id="15" creationId="{7C56DAB7-E1FF-0E37-212C-02E7695EAFB7}"/>
          </ac:graphicFrameMkLst>
        </pc:graphicFrameChg>
        <pc:graphicFrameChg chg="add mod modGraphic">
          <ac:chgData name="Andrea Delgado" userId="d9cca45f-82e8-4682-aa28-9d001259e4e4" providerId="ADAL" clId="{C9FD3711-E0F3-3145-BD9A-257B8A25249E}" dt="2023-03-16T18:46:36.562" v="2385" actId="20577"/>
          <ac:graphicFrameMkLst>
            <pc:docMk/>
            <pc:sldMk cId="3096272772" sldId="411"/>
            <ac:graphicFrameMk id="16" creationId="{B29C7E67-FD71-7919-EB87-2B4B324B01F8}"/>
          </ac:graphicFrameMkLst>
        </pc:graphicFrameChg>
        <pc:picChg chg="add del mod">
          <ac:chgData name="Andrea Delgado" userId="d9cca45f-82e8-4682-aa28-9d001259e4e4" providerId="ADAL" clId="{C9FD3711-E0F3-3145-BD9A-257B8A25249E}" dt="2023-03-16T01:41:50.315" v="534" actId="478"/>
          <ac:picMkLst>
            <pc:docMk/>
            <pc:sldMk cId="3096272772" sldId="411"/>
            <ac:picMk id="5" creationId="{BEF36320-A21E-389A-E11C-4FD49AD8EDC8}"/>
          </ac:picMkLst>
        </pc:picChg>
        <pc:picChg chg="mod">
          <ac:chgData name="Andrea Delgado" userId="d9cca45f-82e8-4682-aa28-9d001259e4e4" providerId="ADAL" clId="{C9FD3711-E0F3-3145-BD9A-257B8A25249E}" dt="2023-03-17T00:00:00.772" v="5356" actId="14100"/>
          <ac:picMkLst>
            <pc:docMk/>
            <pc:sldMk cId="3096272772" sldId="411"/>
            <ac:picMk id="9" creationId="{3AB29DC8-2977-0F76-8BC7-8A82734B4CD2}"/>
          </ac:picMkLst>
        </pc:picChg>
        <pc:picChg chg="mod">
          <ac:chgData name="Andrea Delgado" userId="d9cca45f-82e8-4682-aa28-9d001259e4e4" providerId="ADAL" clId="{C9FD3711-E0F3-3145-BD9A-257B8A25249E}" dt="2023-03-17T00:00:05.239" v="5360" actId="1036"/>
          <ac:picMkLst>
            <pc:docMk/>
            <pc:sldMk cId="3096272772" sldId="411"/>
            <ac:picMk id="14" creationId="{268AB00F-8882-248C-4112-85005539E827}"/>
          </ac:picMkLst>
        </pc:picChg>
        <pc:picChg chg="mod">
          <ac:chgData name="Andrea Delgado" userId="d9cca45f-82e8-4682-aa28-9d001259e4e4" providerId="ADAL" clId="{C9FD3711-E0F3-3145-BD9A-257B8A25249E}" dt="2023-03-16T18:31:35.013" v="2239" actId="1076"/>
          <ac:picMkLst>
            <pc:docMk/>
            <pc:sldMk cId="3096272772" sldId="411"/>
            <ac:picMk id="1238" creationId="{D2885B15-2D47-7C1B-B5CB-6119D44FD30B}"/>
          </ac:picMkLst>
        </pc:picChg>
        <pc:picChg chg="mod">
          <ac:chgData name="Andrea Delgado" userId="d9cca45f-82e8-4682-aa28-9d001259e4e4" providerId="ADAL" clId="{C9FD3711-E0F3-3145-BD9A-257B8A25249E}" dt="2023-03-16T01:40:54.715" v="521" actId="1076"/>
          <ac:picMkLst>
            <pc:docMk/>
            <pc:sldMk cId="3096272772" sldId="411"/>
            <ac:picMk id="1239" creationId="{4BA9BD6C-F692-B951-1F36-FA9700685069}"/>
          </ac:picMkLst>
        </pc:picChg>
        <pc:picChg chg="mod">
          <ac:chgData name="Andrea Delgado" userId="d9cca45f-82e8-4682-aa28-9d001259e4e4" providerId="ADAL" clId="{C9FD3711-E0F3-3145-BD9A-257B8A25249E}" dt="2023-03-16T18:31:05.238" v="2234" actId="1076"/>
          <ac:picMkLst>
            <pc:docMk/>
            <pc:sldMk cId="3096272772" sldId="411"/>
            <ac:picMk id="1242" creationId="{B614F127-BD83-C6C5-9BB3-4A49EFCAE711}"/>
          </ac:picMkLst>
        </pc:picChg>
      </pc:sldChg>
      <pc:sldChg chg="delSp modSp add del mod ord">
        <pc:chgData name="Andrea Delgado" userId="d9cca45f-82e8-4682-aa28-9d001259e4e4" providerId="ADAL" clId="{C9FD3711-E0F3-3145-BD9A-257B8A25249E}" dt="2023-03-17T01:20:18.551" v="6635" actId="2696"/>
        <pc:sldMkLst>
          <pc:docMk/>
          <pc:sldMk cId="114742637" sldId="412"/>
        </pc:sldMkLst>
        <pc:spChg chg="mod">
          <ac:chgData name="Andrea Delgado" userId="d9cca45f-82e8-4682-aa28-9d001259e4e4" providerId="ADAL" clId="{C9FD3711-E0F3-3145-BD9A-257B8A25249E}" dt="2023-03-17T00:49:37.354" v="6289" actId="1036"/>
          <ac:spMkLst>
            <pc:docMk/>
            <pc:sldMk cId="114742637" sldId="412"/>
            <ac:spMk id="3" creationId="{40681368-788D-9575-93B0-EFB819E71EED}"/>
          </ac:spMkLst>
        </pc:spChg>
        <pc:spChg chg="del">
          <ac:chgData name="Andrea Delgado" userId="d9cca45f-82e8-4682-aa28-9d001259e4e4" providerId="ADAL" clId="{C9FD3711-E0F3-3145-BD9A-257B8A25249E}" dt="2023-03-16T18:35:13.610" v="2283" actId="478"/>
          <ac:spMkLst>
            <pc:docMk/>
            <pc:sldMk cId="114742637" sldId="412"/>
            <ac:spMk id="1096" creationId="{DF205C2A-E95B-5CBB-608E-491B655C22BC}"/>
          </ac:spMkLst>
        </pc:spChg>
        <pc:spChg chg="del">
          <ac:chgData name="Andrea Delgado" userId="d9cca45f-82e8-4682-aa28-9d001259e4e4" providerId="ADAL" clId="{C9FD3711-E0F3-3145-BD9A-257B8A25249E}" dt="2023-03-16T18:35:13.610" v="2283" actId="478"/>
          <ac:spMkLst>
            <pc:docMk/>
            <pc:sldMk cId="114742637" sldId="412"/>
            <ac:spMk id="1097" creationId="{00BDF48F-0204-0E4C-C5DC-B5DB64D1E721}"/>
          </ac:spMkLst>
        </pc:spChg>
        <pc:spChg chg="del">
          <ac:chgData name="Andrea Delgado" userId="d9cca45f-82e8-4682-aa28-9d001259e4e4" providerId="ADAL" clId="{C9FD3711-E0F3-3145-BD9A-257B8A25249E}" dt="2023-03-16T18:35:13.610" v="2283" actId="478"/>
          <ac:spMkLst>
            <pc:docMk/>
            <pc:sldMk cId="114742637" sldId="412"/>
            <ac:spMk id="1109" creationId="{48F27AA5-A5D3-9804-AE72-E356231CD7E8}"/>
          </ac:spMkLst>
        </pc:spChg>
        <pc:spChg chg="del">
          <ac:chgData name="Andrea Delgado" userId="d9cca45f-82e8-4682-aa28-9d001259e4e4" providerId="ADAL" clId="{C9FD3711-E0F3-3145-BD9A-257B8A25249E}" dt="2023-03-16T18:35:13.610" v="2283" actId="478"/>
          <ac:spMkLst>
            <pc:docMk/>
            <pc:sldMk cId="114742637" sldId="412"/>
            <ac:spMk id="1110" creationId="{589A2922-227F-0F0A-ECA8-13046F517C25}"/>
          </ac:spMkLst>
        </pc:spChg>
        <pc:graphicFrameChg chg="del">
          <ac:chgData name="Andrea Delgado" userId="d9cca45f-82e8-4682-aa28-9d001259e4e4" providerId="ADAL" clId="{C9FD3711-E0F3-3145-BD9A-257B8A25249E}" dt="2023-03-16T18:35:13.610" v="2283" actId="478"/>
          <ac:graphicFrameMkLst>
            <pc:docMk/>
            <pc:sldMk cId="114742637" sldId="412"/>
            <ac:graphicFrameMk id="922" creationId="{E886EB41-BCA8-D0A3-93EE-C1B9B9A37707}"/>
          </ac:graphicFrameMkLst>
        </pc:graphicFrameChg>
        <pc:inkChg chg="del">
          <ac:chgData name="Andrea Delgado" userId="d9cca45f-82e8-4682-aa28-9d001259e4e4" providerId="ADAL" clId="{C9FD3711-E0F3-3145-BD9A-257B8A25249E}" dt="2023-03-16T18:35:13.610" v="2283" actId="478"/>
          <ac:inkMkLst>
            <pc:docMk/>
            <pc:sldMk cId="114742637" sldId="412"/>
            <ac:inkMk id="1117" creationId="{E195CBDE-A8FF-DA28-97F9-17EC56E066C7}"/>
          </ac:inkMkLst>
        </pc:inkChg>
        <pc:inkChg chg="del">
          <ac:chgData name="Andrea Delgado" userId="d9cca45f-82e8-4682-aa28-9d001259e4e4" providerId="ADAL" clId="{C9FD3711-E0F3-3145-BD9A-257B8A25249E}" dt="2023-03-16T18:35:13.610" v="2283" actId="478"/>
          <ac:inkMkLst>
            <pc:docMk/>
            <pc:sldMk cId="114742637" sldId="412"/>
            <ac:inkMk id="1118" creationId="{5BEE7941-7E84-F5B7-F600-D61E942D8856}"/>
          </ac:inkMkLst>
        </pc:inkChg>
        <pc:inkChg chg="del">
          <ac:chgData name="Andrea Delgado" userId="d9cca45f-82e8-4682-aa28-9d001259e4e4" providerId="ADAL" clId="{C9FD3711-E0F3-3145-BD9A-257B8A25249E}" dt="2023-03-16T18:35:13.610" v="2283" actId="478"/>
          <ac:inkMkLst>
            <pc:docMk/>
            <pc:sldMk cId="114742637" sldId="412"/>
            <ac:inkMk id="1119" creationId="{26FD21B7-B24A-1BBD-E6A2-BC7D68BE3099}"/>
          </ac:inkMkLst>
        </pc:inkChg>
        <pc:inkChg chg="del">
          <ac:chgData name="Andrea Delgado" userId="d9cca45f-82e8-4682-aa28-9d001259e4e4" providerId="ADAL" clId="{C9FD3711-E0F3-3145-BD9A-257B8A25249E}" dt="2023-03-16T18:35:13.610" v="2283" actId="478"/>
          <ac:inkMkLst>
            <pc:docMk/>
            <pc:sldMk cId="114742637" sldId="412"/>
            <ac:inkMk id="1120" creationId="{5DD81FE1-CE84-697D-4A95-AC1951A870D8}"/>
          </ac:inkMkLst>
        </pc:inkChg>
        <pc:inkChg chg="del">
          <ac:chgData name="Andrea Delgado" userId="d9cca45f-82e8-4682-aa28-9d001259e4e4" providerId="ADAL" clId="{C9FD3711-E0F3-3145-BD9A-257B8A25249E}" dt="2023-03-16T18:35:13.610" v="2283" actId="478"/>
          <ac:inkMkLst>
            <pc:docMk/>
            <pc:sldMk cId="114742637" sldId="412"/>
            <ac:inkMk id="1121" creationId="{794F23BD-1758-753B-0500-AF69E3396341}"/>
          </ac:inkMkLst>
        </pc:inkChg>
        <pc:inkChg chg="del">
          <ac:chgData name="Andrea Delgado" userId="d9cca45f-82e8-4682-aa28-9d001259e4e4" providerId="ADAL" clId="{C9FD3711-E0F3-3145-BD9A-257B8A25249E}" dt="2023-03-16T18:35:13.610" v="2283" actId="478"/>
          <ac:inkMkLst>
            <pc:docMk/>
            <pc:sldMk cId="114742637" sldId="412"/>
            <ac:inkMk id="1122" creationId="{E225162D-DFD1-48DD-DE95-E06F57036F65}"/>
          </ac:inkMkLst>
        </pc:inkChg>
        <pc:inkChg chg="del">
          <ac:chgData name="Andrea Delgado" userId="d9cca45f-82e8-4682-aa28-9d001259e4e4" providerId="ADAL" clId="{C9FD3711-E0F3-3145-BD9A-257B8A25249E}" dt="2023-03-16T18:35:13.610" v="2283" actId="478"/>
          <ac:inkMkLst>
            <pc:docMk/>
            <pc:sldMk cId="114742637" sldId="412"/>
            <ac:inkMk id="1123" creationId="{D2B683CE-F12E-D07B-7BD2-8F09AC594657}"/>
          </ac:inkMkLst>
        </pc:inkChg>
        <pc:inkChg chg="del">
          <ac:chgData name="Andrea Delgado" userId="d9cca45f-82e8-4682-aa28-9d001259e4e4" providerId="ADAL" clId="{C9FD3711-E0F3-3145-BD9A-257B8A25249E}" dt="2023-03-16T18:35:13.610" v="2283" actId="478"/>
          <ac:inkMkLst>
            <pc:docMk/>
            <pc:sldMk cId="114742637" sldId="412"/>
            <ac:inkMk id="1124" creationId="{3B2538EB-380F-CEE1-3509-D64FBC07A989}"/>
          </ac:inkMkLst>
        </pc:inkChg>
        <pc:inkChg chg="del">
          <ac:chgData name="Andrea Delgado" userId="d9cca45f-82e8-4682-aa28-9d001259e4e4" providerId="ADAL" clId="{C9FD3711-E0F3-3145-BD9A-257B8A25249E}" dt="2023-03-16T18:35:13.610" v="2283" actId="478"/>
          <ac:inkMkLst>
            <pc:docMk/>
            <pc:sldMk cId="114742637" sldId="412"/>
            <ac:inkMk id="1125" creationId="{A2178E8F-8F24-BBEA-13D0-5FBEBC4BC100}"/>
          </ac:inkMkLst>
        </pc:inkChg>
        <pc:inkChg chg="del">
          <ac:chgData name="Andrea Delgado" userId="d9cca45f-82e8-4682-aa28-9d001259e4e4" providerId="ADAL" clId="{C9FD3711-E0F3-3145-BD9A-257B8A25249E}" dt="2023-03-16T18:35:13.610" v="2283" actId="478"/>
          <ac:inkMkLst>
            <pc:docMk/>
            <pc:sldMk cId="114742637" sldId="412"/>
            <ac:inkMk id="1126" creationId="{313661ED-55B0-54E3-B578-A6613830D6F5}"/>
          </ac:inkMkLst>
        </pc:inkChg>
        <pc:inkChg chg="del">
          <ac:chgData name="Andrea Delgado" userId="d9cca45f-82e8-4682-aa28-9d001259e4e4" providerId="ADAL" clId="{C9FD3711-E0F3-3145-BD9A-257B8A25249E}" dt="2023-03-16T18:35:13.610" v="2283" actId="478"/>
          <ac:inkMkLst>
            <pc:docMk/>
            <pc:sldMk cId="114742637" sldId="412"/>
            <ac:inkMk id="1127" creationId="{4D30D889-6E26-671D-1807-0D3B58A8B7DE}"/>
          </ac:inkMkLst>
        </pc:inkChg>
        <pc:inkChg chg="del">
          <ac:chgData name="Andrea Delgado" userId="d9cca45f-82e8-4682-aa28-9d001259e4e4" providerId="ADAL" clId="{C9FD3711-E0F3-3145-BD9A-257B8A25249E}" dt="2023-03-16T18:35:13.610" v="2283" actId="478"/>
          <ac:inkMkLst>
            <pc:docMk/>
            <pc:sldMk cId="114742637" sldId="412"/>
            <ac:inkMk id="1128" creationId="{8A02C503-DCEB-4F79-8D2D-AEB45322721D}"/>
          </ac:inkMkLst>
        </pc:inkChg>
        <pc:inkChg chg="del">
          <ac:chgData name="Andrea Delgado" userId="d9cca45f-82e8-4682-aa28-9d001259e4e4" providerId="ADAL" clId="{C9FD3711-E0F3-3145-BD9A-257B8A25249E}" dt="2023-03-16T18:35:13.610" v="2283" actId="478"/>
          <ac:inkMkLst>
            <pc:docMk/>
            <pc:sldMk cId="114742637" sldId="412"/>
            <ac:inkMk id="1129" creationId="{94321F39-379E-34F5-538B-10E466870DE7}"/>
          </ac:inkMkLst>
        </pc:inkChg>
        <pc:inkChg chg="del">
          <ac:chgData name="Andrea Delgado" userId="d9cca45f-82e8-4682-aa28-9d001259e4e4" providerId="ADAL" clId="{C9FD3711-E0F3-3145-BD9A-257B8A25249E}" dt="2023-03-16T18:35:13.610" v="2283" actId="478"/>
          <ac:inkMkLst>
            <pc:docMk/>
            <pc:sldMk cId="114742637" sldId="412"/>
            <ac:inkMk id="1130" creationId="{CBEC21C5-53C0-3548-F344-CC5B76F8FB55}"/>
          </ac:inkMkLst>
        </pc:inkChg>
        <pc:inkChg chg="del">
          <ac:chgData name="Andrea Delgado" userId="d9cca45f-82e8-4682-aa28-9d001259e4e4" providerId="ADAL" clId="{C9FD3711-E0F3-3145-BD9A-257B8A25249E}" dt="2023-03-16T18:35:13.610" v="2283" actId="478"/>
          <ac:inkMkLst>
            <pc:docMk/>
            <pc:sldMk cId="114742637" sldId="412"/>
            <ac:inkMk id="1131" creationId="{C65CE7B7-C155-37CC-7935-69EA23B3C721}"/>
          </ac:inkMkLst>
        </pc:inkChg>
      </pc:sldChg>
      <pc:sldChg chg="del">
        <pc:chgData name="Andrea Delgado" userId="d9cca45f-82e8-4682-aa28-9d001259e4e4" providerId="ADAL" clId="{C9FD3711-E0F3-3145-BD9A-257B8A25249E}" dt="2023-03-16T01:49:51.888" v="683" actId="2696"/>
        <pc:sldMkLst>
          <pc:docMk/>
          <pc:sldMk cId="4018267242" sldId="413"/>
        </pc:sldMkLst>
      </pc:sldChg>
      <pc:sldChg chg="delSp del mod">
        <pc:chgData name="Andrea Delgado" userId="d9cca45f-82e8-4682-aa28-9d001259e4e4" providerId="ADAL" clId="{C9FD3711-E0F3-3145-BD9A-257B8A25249E}" dt="2023-03-16T01:36:03.267" v="448" actId="2696"/>
        <pc:sldMkLst>
          <pc:docMk/>
          <pc:sldMk cId="1518199422" sldId="415"/>
        </pc:sldMkLst>
        <pc:spChg chg="del">
          <ac:chgData name="Andrea Delgado" userId="d9cca45f-82e8-4682-aa28-9d001259e4e4" providerId="ADAL" clId="{C9FD3711-E0F3-3145-BD9A-257B8A25249E}" dt="2023-03-16T01:14:13.185" v="96" actId="478"/>
          <ac:spMkLst>
            <pc:docMk/>
            <pc:sldMk cId="1518199422" sldId="415"/>
            <ac:spMk id="11" creationId="{08657BDC-D2C8-9FEB-3B52-C0E5B47B7B6E}"/>
          </ac:spMkLst>
        </pc:spChg>
        <pc:spChg chg="del">
          <ac:chgData name="Andrea Delgado" userId="d9cca45f-82e8-4682-aa28-9d001259e4e4" providerId="ADAL" clId="{C9FD3711-E0F3-3145-BD9A-257B8A25249E}" dt="2023-03-16T01:14:13.185" v="96" actId="478"/>
          <ac:spMkLst>
            <pc:docMk/>
            <pc:sldMk cId="1518199422" sldId="415"/>
            <ac:spMk id="2541" creationId="{2C8AECBF-EFDE-F432-14DF-D2FAC05E48EC}"/>
          </ac:spMkLst>
        </pc:spChg>
        <pc:cxnChg chg="del">
          <ac:chgData name="Andrea Delgado" userId="d9cca45f-82e8-4682-aa28-9d001259e4e4" providerId="ADAL" clId="{C9FD3711-E0F3-3145-BD9A-257B8A25249E}" dt="2023-03-16T01:14:13.185" v="96" actId="478"/>
          <ac:cxnSpMkLst>
            <pc:docMk/>
            <pc:sldMk cId="1518199422" sldId="415"/>
            <ac:cxnSpMk id="16" creationId="{EA7E77E2-54FD-8732-AE51-530973E26A0C}"/>
          </ac:cxnSpMkLst>
        </pc:cxnChg>
      </pc:sldChg>
      <pc:sldChg chg="del ord">
        <pc:chgData name="Andrea Delgado" userId="d9cca45f-82e8-4682-aa28-9d001259e4e4" providerId="ADAL" clId="{C9FD3711-E0F3-3145-BD9A-257B8A25249E}" dt="2023-03-16T18:25:54.683" v="2044" actId="2696"/>
        <pc:sldMkLst>
          <pc:docMk/>
          <pc:sldMk cId="192413670" sldId="417"/>
        </pc:sldMkLst>
      </pc:sldChg>
      <pc:sldChg chg="del">
        <pc:chgData name="Andrea Delgado" userId="d9cca45f-82e8-4682-aa28-9d001259e4e4" providerId="ADAL" clId="{C9FD3711-E0F3-3145-BD9A-257B8A25249E}" dt="2023-03-16T01:14:26.387" v="97" actId="2696"/>
        <pc:sldMkLst>
          <pc:docMk/>
          <pc:sldMk cId="332110360" sldId="418"/>
        </pc:sldMkLst>
      </pc:sldChg>
      <pc:sldChg chg="del">
        <pc:chgData name="Andrea Delgado" userId="d9cca45f-82e8-4682-aa28-9d001259e4e4" providerId="ADAL" clId="{C9FD3711-E0F3-3145-BD9A-257B8A25249E}" dt="2023-03-16T01:51:49.084" v="713" actId="2696"/>
        <pc:sldMkLst>
          <pc:docMk/>
          <pc:sldMk cId="2358119501" sldId="419"/>
        </pc:sldMkLst>
      </pc:sldChg>
      <pc:sldChg chg="del">
        <pc:chgData name="Andrea Delgado" userId="d9cca45f-82e8-4682-aa28-9d001259e4e4" providerId="ADAL" clId="{C9FD3711-E0F3-3145-BD9A-257B8A25249E}" dt="2023-03-16T01:38:48.336" v="498" actId="2696"/>
        <pc:sldMkLst>
          <pc:docMk/>
          <pc:sldMk cId="3037700649" sldId="420"/>
        </pc:sldMkLst>
      </pc:sldChg>
      <pc:sldChg chg="add del">
        <pc:chgData name="Andrea Delgado" userId="d9cca45f-82e8-4682-aa28-9d001259e4e4" providerId="ADAL" clId="{C9FD3711-E0F3-3145-BD9A-257B8A25249E}" dt="2023-03-16T18:30:01.759" v="2189" actId="2696"/>
        <pc:sldMkLst>
          <pc:docMk/>
          <pc:sldMk cId="1752602369" sldId="421"/>
        </pc:sldMkLst>
      </pc:sldChg>
      <pc:sldChg chg="del">
        <pc:chgData name="Andrea Delgado" userId="d9cca45f-82e8-4682-aa28-9d001259e4e4" providerId="ADAL" clId="{C9FD3711-E0F3-3145-BD9A-257B8A25249E}" dt="2023-03-16T01:36:01.981" v="447" actId="2696"/>
        <pc:sldMkLst>
          <pc:docMk/>
          <pc:sldMk cId="2048268043" sldId="422"/>
        </pc:sldMkLst>
      </pc:sldChg>
      <pc:sldChg chg="addSp delSp modSp mod ord modNotesTx">
        <pc:chgData name="Andrea Delgado" userId="d9cca45f-82e8-4682-aa28-9d001259e4e4" providerId="ADAL" clId="{C9FD3711-E0F3-3145-BD9A-257B8A25249E}" dt="2023-03-17T07:53:02.095" v="9129" actId="20577"/>
        <pc:sldMkLst>
          <pc:docMk/>
          <pc:sldMk cId="335158980" sldId="423"/>
        </pc:sldMkLst>
        <pc:spChg chg="add mod">
          <ac:chgData name="Andrea Delgado" userId="d9cca45f-82e8-4682-aa28-9d001259e4e4" providerId="ADAL" clId="{C9FD3711-E0F3-3145-BD9A-257B8A25249E}" dt="2023-03-16T18:51:49.056" v="2471" actId="1076"/>
          <ac:spMkLst>
            <pc:docMk/>
            <pc:sldMk cId="335158980" sldId="423"/>
            <ac:spMk id="2" creationId="{EBFDA59A-00BA-9D53-2881-9190366C40D4}"/>
          </ac:spMkLst>
        </pc:spChg>
        <pc:spChg chg="mod">
          <ac:chgData name="Andrea Delgado" userId="d9cca45f-82e8-4682-aa28-9d001259e4e4" providerId="ADAL" clId="{C9FD3711-E0F3-3145-BD9A-257B8A25249E}" dt="2023-03-17T00:54:18.535" v="6411" actId="1035"/>
          <ac:spMkLst>
            <pc:docMk/>
            <pc:sldMk cId="335158980" sldId="423"/>
            <ac:spMk id="3" creationId="{40681368-788D-9575-93B0-EFB819E71EED}"/>
          </ac:spMkLst>
        </pc:spChg>
        <pc:spChg chg="del">
          <ac:chgData name="Andrea Delgado" userId="d9cca45f-82e8-4682-aa28-9d001259e4e4" providerId="ADAL" clId="{C9FD3711-E0F3-3145-BD9A-257B8A25249E}" dt="2023-03-16T18:50:33.380" v="2435" actId="478"/>
          <ac:spMkLst>
            <pc:docMk/>
            <pc:sldMk cId="335158980" sldId="423"/>
            <ac:spMk id="4" creationId="{0E9ACD67-7EAE-6A97-5BD6-9F6695282D47}"/>
          </ac:spMkLst>
        </pc:spChg>
        <pc:spChg chg="add mod">
          <ac:chgData name="Andrea Delgado" userId="d9cca45f-82e8-4682-aa28-9d001259e4e4" providerId="ADAL" clId="{C9FD3711-E0F3-3145-BD9A-257B8A25249E}" dt="2023-03-16T18:51:49.056" v="2471" actId="1076"/>
          <ac:spMkLst>
            <pc:docMk/>
            <pc:sldMk cId="335158980" sldId="423"/>
            <ac:spMk id="5" creationId="{A0C9F61C-657D-88A1-B44D-AFE76C718AE7}"/>
          </ac:spMkLst>
        </pc:spChg>
        <pc:spChg chg="del">
          <ac:chgData name="Andrea Delgado" userId="d9cca45f-82e8-4682-aa28-9d001259e4e4" providerId="ADAL" clId="{C9FD3711-E0F3-3145-BD9A-257B8A25249E}" dt="2023-03-16T18:50:33.380" v="2435" actId="478"/>
          <ac:spMkLst>
            <pc:docMk/>
            <pc:sldMk cId="335158980" sldId="423"/>
            <ac:spMk id="6" creationId="{B4A1FEE1-8C43-026B-4EF5-A52EFADFD95A}"/>
          </ac:spMkLst>
        </pc:spChg>
        <pc:spChg chg="add mod">
          <ac:chgData name="Andrea Delgado" userId="d9cca45f-82e8-4682-aa28-9d001259e4e4" providerId="ADAL" clId="{C9FD3711-E0F3-3145-BD9A-257B8A25249E}" dt="2023-03-16T18:51:33.004" v="2447" actId="1076"/>
          <ac:spMkLst>
            <pc:docMk/>
            <pc:sldMk cId="335158980" sldId="423"/>
            <ac:spMk id="7" creationId="{3F58FE55-1284-5131-E094-5FC8678B44FB}"/>
          </ac:spMkLst>
        </pc:spChg>
        <pc:spChg chg="mod">
          <ac:chgData name="Andrea Delgado" userId="d9cca45f-82e8-4682-aa28-9d001259e4e4" providerId="ADAL" clId="{C9FD3711-E0F3-3145-BD9A-257B8A25249E}" dt="2023-03-16T19:01:06.298" v="2592" actId="1076"/>
          <ac:spMkLst>
            <pc:docMk/>
            <pc:sldMk cId="335158980" sldId="423"/>
            <ac:spMk id="8" creationId="{83A5D1DA-BDDE-737F-87CF-42F3AB3E618F}"/>
          </ac:spMkLst>
        </pc:spChg>
        <pc:spChg chg="mod">
          <ac:chgData name="Andrea Delgado" userId="d9cca45f-82e8-4682-aa28-9d001259e4e4" providerId="ADAL" clId="{C9FD3711-E0F3-3145-BD9A-257B8A25249E}" dt="2023-03-16T19:06:48.443" v="2742" actId="255"/>
          <ac:spMkLst>
            <pc:docMk/>
            <pc:sldMk cId="335158980" sldId="423"/>
            <ac:spMk id="9" creationId="{5C119F08-25C2-9986-A37B-18DE6023471F}"/>
          </ac:spMkLst>
        </pc:spChg>
        <pc:spChg chg="mod">
          <ac:chgData name="Andrea Delgado" userId="d9cca45f-82e8-4682-aa28-9d001259e4e4" providerId="ADAL" clId="{C9FD3711-E0F3-3145-BD9A-257B8A25249E}" dt="2023-03-16T19:01:06.298" v="2592" actId="1076"/>
          <ac:spMkLst>
            <pc:docMk/>
            <pc:sldMk cId="335158980" sldId="423"/>
            <ac:spMk id="10" creationId="{C4B87CDE-1E09-BE1D-CB2D-3A554BC5E6E5}"/>
          </ac:spMkLst>
        </pc:spChg>
        <pc:spChg chg="mod">
          <ac:chgData name="Andrea Delgado" userId="d9cca45f-82e8-4682-aa28-9d001259e4e4" providerId="ADAL" clId="{C9FD3711-E0F3-3145-BD9A-257B8A25249E}" dt="2023-03-16T19:01:06.298" v="2592" actId="1076"/>
          <ac:spMkLst>
            <pc:docMk/>
            <pc:sldMk cId="335158980" sldId="423"/>
            <ac:spMk id="11" creationId="{9E7CE688-2AC6-3351-AD38-E8C9A667A383}"/>
          </ac:spMkLst>
        </pc:spChg>
        <pc:spChg chg="mod">
          <ac:chgData name="Andrea Delgado" userId="d9cca45f-82e8-4682-aa28-9d001259e4e4" providerId="ADAL" clId="{C9FD3711-E0F3-3145-BD9A-257B8A25249E}" dt="2023-03-16T19:01:06.298" v="2592" actId="1076"/>
          <ac:spMkLst>
            <pc:docMk/>
            <pc:sldMk cId="335158980" sldId="423"/>
            <ac:spMk id="12" creationId="{5A09917F-4C9B-E38A-A060-8B73F6AEDEEB}"/>
          </ac:spMkLst>
        </pc:spChg>
        <pc:spChg chg="mod">
          <ac:chgData name="Andrea Delgado" userId="d9cca45f-82e8-4682-aa28-9d001259e4e4" providerId="ADAL" clId="{C9FD3711-E0F3-3145-BD9A-257B8A25249E}" dt="2023-03-16T19:06:48.443" v="2742" actId="255"/>
          <ac:spMkLst>
            <pc:docMk/>
            <pc:sldMk cId="335158980" sldId="423"/>
            <ac:spMk id="13" creationId="{CCF8A8AB-A80D-FC65-9B04-C5C60E2C6086}"/>
          </ac:spMkLst>
        </pc:spChg>
        <pc:spChg chg="add mod">
          <ac:chgData name="Andrea Delgado" userId="d9cca45f-82e8-4682-aa28-9d001259e4e4" providerId="ADAL" clId="{C9FD3711-E0F3-3145-BD9A-257B8A25249E}" dt="2023-03-16T19:05:33.955" v="2726" actId="1076"/>
          <ac:spMkLst>
            <pc:docMk/>
            <pc:sldMk cId="335158980" sldId="423"/>
            <ac:spMk id="14" creationId="{F0868982-ED8B-0334-A230-5ECDEEFEA2A2}"/>
          </ac:spMkLst>
        </pc:spChg>
        <pc:spChg chg="del">
          <ac:chgData name="Andrea Delgado" userId="d9cca45f-82e8-4682-aa28-9d001259e4e4" providerId="ADAL" clId="{C9FD3711-E0F3-3145-BD9A-257B8A25249E}" dt="2023-03-16T18:50:33.380" v="2435" actId="478"/>
          <ac:spMkLst>
            <pc:docMk/>
            <pc:sldMk cId="335158980" sldId="423"/>
            <ac:spMk id="17" creationId="{BD852C8E-BE9D-5AA4-D040-2D866BD83F4A}"/>
          </ac:spMkLst>
        </pc:spChg>
        <pc:spChg chg="mod">
          <ac:chgData name="Andrea Delgado" userId="d9cca45f-82e8-4682-aa28-9d001259e4e4" providerId="ADAL" clId="{C9FD3711-E0F3-3145-BD9A-257B8A25249E}" dt="2023-03-17T01:25:41.193" v="6759" actId="1076"/>
          <ac:spMkLst>
            <pc:docMk/>
            <pc:sldMk cId="335158980" sldId="423"/>
            <ac:spMk id="18" creationId="{A941EA89-B147-A91E-EBB7-18903DEC0DF5}"/>
          </ac:spMkLst>
        </pc:spChg>
        <pc:spChg chg="del">
          <ac:chgData name="Andrea Delgado" userId="d9cca45f-82e8-4682-aa28-9d001259e4e4" providerId="ADAL" clId="{C9FD3711-E0F3-3145-BD9A-257B8A25249E}" dt="2023-03-16T18:50:33.380" v="2435" actId="478"/>
          <ac:spMkLst>
            <pc:docMk/>
            <pc:sldMk cId="335158980" sldId="423"/>
            <ac:spMk id="19" creationId="{BEA4010B-E6D7-0999-2ED4-A9190912D256}"/>
          </ac:spMkLst>
        </pc:spChg>
        <pc:spChg chg="del mod">
          <ac:chgData name="Andrea Delgado" userId="d9cca45f-82e8-4682-aa28-9d001259e4e4" providerId="ADAL" clId="{C9FD3711-E0F3-3145-BD9A-257B8A25249E}" dt="2023-03-16T19:12:01.616" v="2985" actId="478"/>
          <ac:spMkLst>
            <pc:docMk/>
            <pc:sldMk cId="335158980" sldId="423"/>
            <ac:spMk id="21" creationId="{75C6762B-A41C-6297-6A2C-B083759D9773}"/>
          </ac:spMkLst>
        </pc:spChg>
        <pc:spChg chg="del">
          <ac:chgData name="Andrea Delgado" userId="d9cca45f-82e8-4682-aa28-9d001259e4e4" providerId="ADAL" clId="{C9FD3711-E0F3-3145-BD9A-257B8A25249E}" dt="2023-03-16T18:50:25.702" v="2433" actId="478"/>
          <ac:spMkLst>
            <pc:docMk/>
            <pc:sldMk cId="335158980" sldId="423"/>
            <ac:spMk id="22" creationId="{E7D03DFA-7ECA-18D9-6EEF-78DB71F2F520}"/>
          </ac:spMkLst>
        </pc:spChg>
        <pc:spChg chg="mod">
          <ac:chgData name="Andrea Delgado" userId="d9cca45f-82e8-4682-aa28-9d001259e4e4" providerId="ADAL" clId="{C9FD3711-E0F3-3145-BD9A-257B8A25249E}" dt="2023-03-17T01:25:01.688" v="6754" actId="1076"/>
          <ac:spMkLst>
            <pc:docMk/>
            <pc:sldMk cId="335158980" sldId="423"/>
            <ac:spMk id="23" creationId="{9CDB4278-160C-1C09-0476-920FD5573E7E}"/>
          </ac:spMkLst>
        </pc:spChg>
        <pc:spChg chg="del">
          <ac:chgData name="Andrea Delgado" userId="d9cca45f-82e8-4682-aa28-9d001259e4e4" providerId="ADAL" clId="{C9FD3711-E0F3-3145-BD9A-257B8A25249E}" dt="2023-03-16T18:50:33.380" v="2435" actId="478"/>
          <ac:spMkLst>
            <pc:docMk/>
            <pc:sldMk cId="335158980" sldId="423"/>
            <ac:spMk id="24" creationId="{3BC1CB55-C87F-4B37-7508-4D65545BB3C7}"/>
          </ac:spMkLst>
        </pc:spChg>
        <pc:spChg chg="mod">
          <ac:chgData name="Andrea Delgado" userId="d9cca45f-82e8-4682-aa28-9d001259e4e4" providerId="ADAL" clId="{C9FD3711-E0F3-3145-BD9A-257B8A25249E}" dt="2023-03-17T01:24:53.922" v="6753" actId="1076"/>
          <ac:spMkLst>
            <pc:docMk/>
            <pc:sldMk cId="335158980" sldId="423"/>
            <ac:spMk id="25" creationId="{807EF46D-19AF-61C3-D139-D798F90653A0}"/>
          </ac:spMkLst>
        </pc:spChg>
        <pc:spChg chg="mod">
          <ac:chgData name="Andrea Delgado" userId="d9cca45f-82e8-4682-aa28-9d001259e4e4" providerId="ADAL" clId="{C9FD3711-E0F3-3145-BD9A-257B8A25249E}" dt="2023-03-17T01:24:19.753" v="6739" actId="1036"/>
          <ac:spMkLst>
            <pc:docMk/>
            <pc:sldMk cId="335158980" sldId="423"/>
            <ac:spMk id="26" creationId="{A3485F9E-4A77-7163-3D11-983868679D37}"/>
          </ac:spMkLst>
        </pc:spChg>
        <pc:spChg chg="mod">
          <ac:chgData name="Andrea Delgado" userId="d9cca45f-82e8-4682-aa28-9d001259e4e4" providerId="ADAL" clId="{C9FD3711-E0F3-3145-BD9A-257B8A25249E}" dt="2023-03-17T01:25:07.849" v="6755" actId="1076"/>
          <ac:spMkLst>
            <pc:docMk/>
            <pc:sldMk cId="335158980" sldId="423"/>
            <ac:spMk id="27" creationId="{A733D50E-19AF-78C3-6642-F38871ABF5B0}"/>
          </ac:spMkLst>
        </pc:spChg>
        <pc:spChg chg="mod">
          <ac:chgData name="Andrea Delgado" userId="d9cca45f-82e8-4682-aa28-9d001259e4e4" providerId="ADAL" clId="{C9FD3711-E0F3-3145-BD9A-257B8A25249E}" dt="2023-03-17T01:25:14.767" v="6756" actId="1076"/>
          <ac:spMkLst>
            <pc:docMk/>
            <pc:sldMk cId="335158980" sldId="423"/>
            <ac:spMk id="28" creationId="{3F66CDC5-6C15-73BD-B7E3-809933269E82}"/>
          </ac:spMkLst>
        </pc:spChg>
        <pc:spChg chg="mod">
          <ac:chgData name="Andrea Delgado" userId="d9cca45f-82e8-4682-aa28-9d001259e4e4" providerId="ADAL" clId="{C9FD3711-E0F3-3145-BD9A-257B8A25249E}" dt="2023-03-17T01:25:23.384" v="6758" actId="1076"/>
          <ac:spMkLst>
            <pc:docMk/>
            <pc:sldMk cId="335158980" sldId="423"/>
            <ac:spMk id="29" creationId="{C6F498B2-0396-65A9-63F1-F21E91BE54D0}"/>
          </ac:spMkLst>
        </pc:spChg>
        <pc:spChg chg="mod">
          <ac:chgData name="Andrea Delgado" userId="d9cca45f-82e8-4682-aa28-9d001259e4e4" providerId="ADAL" clId="{C9FD3711-E0F3-3145-BD9A-257B8A25249E}" dt="2023-03-17T01:23:35.280" v="6682" actId="1037"/>
          <ac:spMkLst>
            <pc:docMk/>
            <pc:sldMk cId="335158980" sldId="423"/>
            <ac:spMk id="30" creationId="{4F6BF5C8-000A-A074-352B-1C77C7EF9030}"/>
          </ac:spMkLst>
        </pc:spChg>
        <pc:spChg chg="add mod">
          <ac:chgData name="Andrea Delgado" userId="d9cca45f-82e8-4682-aa28-9d001259e4e4" providerId="ADAL" clId="{C9FD3711-E0F3-3145-BD9A-257B8A25249E}" dt="2023-03-17T01:08:43.810" v="6602" actId="114"/>
          <ac:spMkLst>
            <pc:docMk/>
            <pc:sldMk cId="335158980" sldId="423"/>
            <ac:spMk id="31" creationId="{DB36E962-6940-5E41-1F92-36B1D4BB6166}"/>
          </ac:spMkLst>
        </pc:spChg>
        <pc:grpChg chg="add mod">
          <ac:chgData name="Andrea Delgado" userId="d9cca45f-82e8-4682-aa28-9d001259e4e4" providerId="ADAL" clId="{C9FD3711-E0F3-3145-BD9A-257B8A25249E}" dt="2023-03-17T01:24:14.595" v="6723" actId="1036"/>
          <ac:grpSpMkLst>
            <pc:docMk/>
            <pc:sldMk cId="335158980" sldId="423"/>
            <ac:grpSpMk id="16" creationId="{7FEAAC1B-2E6D-C520-993F-2CEEB8106858}"/>
          </ac:grpSpMkLst>
        </pc:grpChg>
        <pc:grpChg chg="mod">
          <ac:chgData name="Andrea Delgado" userId="d9cca45f-82e8-4682-aa28-9d001259e4e4" providerId="ADAL" clId="{C9FD3711-E0F3-3145-BD9A-257B8A25249E}" dt="2023-03-16T19:01:10.282" v="2594"/>
          <ac:grpSpMkLst>
            <pc:docMk/>
            <pc:sldMk cId="335158980" sldId="423"/>
            <ac:grpSpMk id="20" creationId="{9C10BECD-7ECC-920F-1D49-7786B1D88E71}"/>
          </ac:grpSpMkLst>
        </pc:grpChg>
        <pc:grpChg chg="add del mod">
          <ac:chgData name="Andrea Delgado" userId="d9cca45f-82e8-4682-aa28-9d001259e4e4" providerId="ADAL" clId="{C9FD3711-E0F3-3145-BD9A-257B8A25249E}" dt="2023-03-16T19:12:01.616" v="2985" actId="478"/>
          <ac:grpSpMkLst>
            <pc:docMk/>
            <pc:sldMk cId="335158980" sldId="423"/>
            <ac:grpSpMk id="32" creationId="{0613B0FA-8A59-6FDC-7E8C-560B467D284E}"/>
          </ac:grpSpMkLst>
        </pc:grpChg>
        <pc:grpChg chg="add del mod">
          <ac:chgData name="Andrea Delgado" userId="d9cca45f-82e8-4682-aa28-9d001259e4e4" providerId="ADAL" clId="{C9FD3711-E0F3-3145-BD9A-257B8A25249E}" dt="2023-03-16T19:12:01.616" v="2985" actId="478"/>
          <ac:grpSpMkLst>
            <pc:docMk/>
            <pc:sldMk cId="335158980" sldId="423"/>
            <ac:grpSpMk id="33" creationId="{A832455A-2192-B5C5-F37E-1A54845F2222}"/>
          </ac:grpSpMkLst>
        </pc:grpChg>
        <pc:grpChg chg="add del mod">
          <ac:chgData name="Andrea Delgado" userId="d9cca45f-82e8-4682-aa28-9d001259e4e4" providerId="ADAL" clId="{C9FD3711-E0F3-3145-BD9A-257B8A25249E}" dt="2023-03-16T19:12:01.616" v="2985" actId="478"/>
          <ac:grpSpMkLst>
            <pc:docMk/>
            <pc:sldMk cId="335158980" sldId="423"/>
            <ac:grpSpMk id="34" creationId="{0267E81F-72D7-C3AA-A495-8CC1CBB66B34}"/>
          </ac:grpSpMkLst>
        </pc:grpChg>
        <pc:grpChg chg="add del mod">
          <ac:chgData name="Andrea Delgado" userId="d9cca45f-82e8-4682-aa28-9d001259e4e4" providerId="ADAL" clId="{C9FD3711-E0F3-3145-BD9A-257B8A25249E}" dt="2023-03-16T19:12:01.616" v="2985" actId="478"/>
          <ac:grpSpMkLst>
            <pc:docMk/>
            <pc:sldMk cId="335158980" sldId="423"/>
            <ac:grpSpMk id="35" creationId="{743A8FC2-6463-4BBC-8D39-DD48C09BC3EE}"/>
          </ac:grpSpMkLst>
        </pc:grpChg>
        <pc:grpChg chg="add del mod">
          <ac:chgData name="Andrea Delgado" userId="d9cca45f-82e8-4682-aa28-9d001259e4e4" providerId="ADAL" clId="{C9FD3711-E0F3-3145-BD9A-257B8A25249E}" dt="2023-03-16T19:12:01.616" v="2985" actId="478"/>
          <ac:grpSpMkLst>
            <pc:docMk/>
            <pc:sldMk cId="335158980" sldId="423"/>
            <ac:grpSpMk id="36" creationId="{6838C2AE-3E26-5D00-DF18-3BDAB9F13547}"/>
          </ac:grpSpMkLst>
        </pc:grpChg>
        <pc:graphicFrameChg chg="add mod">
          <ac:chgData name="Andrea Delgado" userId="d9cca45f-82e8-4682-aa28-9d001259e4e4" providerId="ADAL" clId="{C9FD3711-E0F3-3145-BD9A-257B8A25249E}" dt="2023-03-17T01:02:53.255" v="6531" actId="1035"/>
          <ac:graphicFrameMkLst>
            <pc:docMk/>
            <pc:sldMk cId="335158980" sldId="423"/>
            <ac:graphicFrameMk id="15" creationId="{A491BE6A-5D1B-1D7B-1518-EAF55F7E6FA6}"/>
          </ac:graphicFrameMkLst>
        </pc:graphicFrameChg>
        <pc:graphicFrameChg chg="add del mod modGraphic">
          <ac:chgData name="Andrea Delgado" userId="d9cca45f-82e8-4682-aa28-9d001259e4e4" providerId="ADAL" clId="{C9FD3711-E0F3-3145-BD9A-257B8A25249E}" dt="2023-03-16T19:11:56.907" v="2984" actId="478"/>
          <ac:graphicFrameMkLst>
            <pc:docMk/>
            <pc:sldMk cId="335158980" sldId="423"/>
            <ac:graphicFrameMk id="37" creationId="{FCD76BB8-E273-B8F9-825F-59B2D66925BA}"/>
          </ac:graphicFrameMkLst>
        </pc:graphicFrameChg>
        <pc:graphicFrameChg chg="add mod modGraphic">
          <ac:chgData name="Andrea Delgado" userId="d9cca45f-82e8-4682-aa28-9d001259e4e4" providerId="ADAL" clId="{C9FD3711-E0F3-3145-BD9A-257B8A25249E}" dt="2023-03-17T01:40:26.315" v="6894" actId="20577"/>
          <ac:graphicFrameMkLst>
            <pc:docMk/>
            <pc:sldMk cId="335158980" sldId="423"/>
            <ac:graphicFrameMk id="38" creationId="{F1A13E2B-ECD9-D634-326E-6C88876BC306}"/>
          </ac:graphicFrameMkLst>
        </pc:graphicFrameChg>
      </pc:sldChg>
      <pc:sldChg chg="modSp add del mod">
        <pc:chgData name="Andrea Delgado" userId="d9cca45f-82e8-4682-aa28-9d001259e4e4" providerId="ADAL" clId="{C9FD3711-E0F3-3145-BD9A-257B8A25249E}" dt="2023-03-16T19:12:59.332" v="2998" actId="2696"/>
        <pc:sldMkLst>
          <pc:docMk/>
          <pc:sldMk cId="1578047966" sldId="424"/>
        </pc:sldMkLst>
        <pc:spChg chg="mod">
          <ac:chgData name="Andrea Delgado" userId="d9cca45f-82e8-4682-aa28-9d001259e4e4" providerId="ADAL" clId="{C9FD3711-E0F3-3145-BD9A-257B8A25249E}" dt="2023-03-16T18:25:14.933" v="2043" actId="20577"/>
          <ac:spMkLst>
            <pc:docMk/>
            <pc:sldMk cId="1578047966" sldId="424"/>
            <ac:spMk id="3" creationId="{40681368-788D-9575-93B0-EFB819E71EED}"/>
          </ac:spMkLst>
        </pc:spChg>
        <pc:graphicFrameChg chg="mod">
          <ac:chgData name="Andrea Delgado" userId="d9cca45f-82e8-4682-aa28-9d001259e4e4" providerId="ADAL" clId="{C9FD3711-E0F3-3145-BD9A-257B8A25249E}" dt="2023-03-16T18:49:36.251" v="2426" actId="20577"/>
          <ac:graphicFrameMkLst>
            <pc:docMk/>
            <pc:sldMk cId="1578047966" sldId="424"/>
            <ac:graphicFrameMk id="4" creationId="{52C3CB6B-3B7A-D88E-85C9-E600EC342825}"/>
          </ac:graphicFrameMkLst>
        </pc:graphicFrameChg>
      </pc:sldChg>
      <pc:sldChg chg="modSp add del mod">
        <pc:chgData name="Andrea Delgado" userId="d9cca45f-82e8-4682-aa28-9d001259e4e4" providerId="ADAL" clId="{C9FD3711-E0F3-3145-BD9A-257B8A25249E}" dt="2023-03-16T19:07:53.046" v="2747" actId="2696"/>
        <pc:sldMkLst>
          <pc:docMk/>
          <pc:sldMk cId="3318605491" sldId="425"/>
        </pc:sldMkLst>
        <pc:spChg chg="mod">
          <ac:chgData name="Andrea Delgado" userId="d9cca45f-82e8-4682-aa28-9d001259e4e4" providerId="ADAL" clId="{C9FD3711-E0F3-3145-BD9A-257B8A25249E}" dt="2023-03-16T19:04:26.462" v="2702" actId="1076"/>
          <ac:spMkLst>
            <pc:docMk/>
            <pc:sldMk cId="3318605491" sldId="425"/>
            <ac:spMk id="3" creationId="{40681368-788D-9575-93B0-EFB819E71EED}"/>
          </ac:spMkLst>
        </pc:spChg>
      </pc:sldChg>
      <pc:sldChg chg="del">
        <pc:chgData name="Andrea Delgado" userId="d9cca45f-82e8-4682-aa28-9d001259e4e4" providerId="ADAL" clId="{C9FD3711-E0F3-3145-BD9A-257B8A25249E}" dt="2023-03-16T01:52:47.213" v="717" actId="2696"/>
        <pc:sldMkLst>
          <pc:docMk/>
          <pc:sldMk cId="2095984844" sldId="426"/>
        </pc:sldMkLst>
      </pc:sldChg>
      <pc:sldChg chg="del">
        <pc:chgData name="Andrea Delgado" userId="d9cca45f-82e8-4682-aa28-9d001259e4e4" providerId="ADAL" clId="{C9FD3711-E0F3-3145-BD9A-257B8A25249E}" dt="2023-03-16T01:49:58.717" v="685" actId="2696"/>
        <pc:sldMkLst>
          <pc:docMk/>
          <pc:sldMk cId="2786588508" sldId="429"/>
        </pc:sldMkLst>
      </pc:sldChg>
      <pc:sldChg chg="modSp mod addCm delCm modNotesTx">
        <pc:chgData name="Andrea Delgado" userId="d9cca45f-82e8-4682-aa28-9d001259e4e4" providerId="ADAL" clId="{C9FD3711-E0F3-3145-BD9A-257B8A25249E}" dt="2023-03-17T07:38:28.915" v="8410" actId="20577"/>
        <pc:sldMkLst>
          <pc:docMk/>
          <pc:sldMk cId="1550567694" sldId="430"/>
        </pc:sldMkLst>
        <pc:spChg chg="mod">
          <ac:chgData name="Andrea Delgado" userId="d9cca45f-82e8-4682-aa28-9d001259e4e4" providerId="ADAL" clId="{C9FD3711-E0F3-3145-BD9A-257B8A25249E}" dt="2023-03-17T00:48:43.906" v="6240" actId="1036"/>
          <ac:spMkLst>
            <pc:docMk/>
            <pc:sldMk cId="1550567694" sldId="430"/>
            <ac:spMk id="3" creationId="{F37DA21A-99B5-C3E1-E64D-82C483893E62}"/>
          </ac:spMkLst>
        </pc:spChg>
        <pc:graphicFrameChg chg="mod">
          <ac:chgData name="Andrea Delgado" userId="d9cca45f-82e8-4682-aa28-9d001259e4e4" providerId="ADAL" clId="{C9FD3711-E0F3-3145-BD9A-257B8A25249E}" dt="2023-03-17T00:58:49.004" v="6468" actId="1076"/>
          <ac:graphicFrameMkLst>
            <pc:docMk/>
            <pc:sldMk cId="1550567694" sldId="430"/>
            <ac:graphicFrameMk id="2" creationId="{2F0633C8-19CE-B13B-7498-A5F4B4AC0C82}"/>
          </ac:graphicFrameMkLst>
        </pc:graphicFrameChg>
        <pc:graphicFrameChg chg="mod">
          <ac:chgData name="Andrea Delgado" userId="d9cca45f-82e8-4682-aa28-9d001259e4e4" providerId="ADAL" clId="{C9FD3711-E0F3-3145-BD9A-257B8A25249E}" dt="2023-03-17T00:58:49.004" v="6468" actId="1076"/>
          <ac:graphicFrameMkLst>
            <pc:docMk/>
            <pc:sldMk cId="1550567694" sldId="430"/>
            <ac:graphicFrameMk id="5" creationId="{2CC39EE2-2515-8DC1-DAF7-2A2D36C1A46A}"/>
          </ac:graphicFrameMkLst>
        </pc:graphicFrameChg>
      </pc:sldChg>
      <pc:sldChg chg="add del">
        <pc:chgData name="Andrea Delgado" userId="d9cca45f-82e8-4682-aa28-9d001259e4e4" providerId="ADAL" clId="{C9FD3711-E0F3-3145-BD9A-257B8A25249E}" dt="2023-03-16T18:59:02.290" v="2517" actId="2696"/>
        <pc:sldMkLst>
          <pc:docMk/>
          <pc:sldMk cId="2374643382" sldId="431"/>
        </pc:sldMkLst>
      </pc:sldChg>
      <pc:sldChg chg="addSp delSp modSp mod modNotesTx">
        <pc:chgData name="Andrea Delgado" userId="d9cca45f-82e8-4682-aa28-9d001259e4e4" providerId="ADAL" clId="{C9FD3711-E0F3-3145-BD9A-257B8A25249E}" dt="2023-03-17T07:39:52.335" v="8520" actId="20577"/>
        <pc:sldMkLst>
          <pc:docMk/>
          <pc:sldMk cId="2274045628" sldId="432"/>
        </pc:sldMkLst>
        <pc:spChg chg="mod">
          <ac:chgData name="Andrea Delgado" userId="d9cca45f-82e8-4682-aa28-9d001259e4e4" providerId="ADAL" clId="{C9FD3711-E0F3-3145-BD9A-257B8A25249E}" dt="2023-03-17T00:49:10.002" v="6263" actId="1035"/>
          <ac:spMkLst>
            <pc:docMk/>
            <pc:sldMk cId="2274045628" sldId="432"/>
            <ac:spMk id="3" creationId="{F37DA21A-99B5-C3E1-E64D-82C483893E62}"/>
          </ac:spMkLst>
        </pc:spChg>
        <pc:graphicFrameChg chg="add del mod">
          <ac:chgData name="Andrea Delgado" userId="d9cca45f-82e8-4682-aa28-9d001259e4e4" providerId="ADAL" clId="{C9FD3711-E0F3-3145-BD9A-257B8A25249E}" dt="2023-03-16T19:45:33.941" v="3438" actId="478"/>
          <ac:graphicFrameMkLst>
            <pc:docMk/>
            <pc:sldMk cId="2274045628" sldId="432"/>
            <ac:graphicFrameMk id="2" creationId="{C48CE421-7DF4-295A-25C5-F8DACF257689}"/>
          </ac:graphicFrameMkLst>
        </pc:graphicFrameChg>
        <pc:graphicFrameChg chg="add del mod">
          <ac:chgData name="Andrea Delgado" userId="d9cca45f-82e8-4682-aa28-9d001259e4e4" providerId="ADAL" clId="{C9FD3711-E0F3-3145-BD9A-257B8A25249E}" dt="2023-03-16T19:45:33.941" v="3438" actId="478"/>
          <ac:graphicFrameMkLst>
            <pc:docMk/>
            <pc:sldMk cId="2274045628" sldId="432"/>
            <ac:graphicFrameMk id="4" creationId="{B050A4A3-5C9B-ACAA-C4F0-DD2901D8402E}"/>
          </ac:graphicFrameMkLst>
        </pc:graphicFrameChg>
        <pc:graphicFrameChg chg="add mod">
          <ac:chgData name="Andrea Delgado" userId="d9cca45f-82e8-4682-aa28-9d001259e4e4" providerId="ADAL" clId="{C9FD3711-E0F3-3145-BD9A-257B8A25249E}" dt="2023-03-17T00:12:49.990" v="5532" actId="57"/>
          <ac:graphicFrameMkLst>
            <pc:docMk/>
            <pc:sldMk cId="2274045628" sldId="432"/>
            <ac:graphicFrameMk id="5" creationId="{B050A4A3-5C9B-ACAA-C4F0-DD2901D8402E}"/>
          </ac:graphicFrameMkLst>
        </pc:graphicFrameChg>
        <pc:graphicFrameChg chg="add mod">
          <ac:chgData name="Andrea Delgado" userId="d9cca45f-82e8-4682-aa28-9d001259e4e4" providerId="ADAL" clId="{C9FD3711-E0F3-3145-BD9A-257B8A25249E}" dt="2023-03-17T00:12:53.664" v="5533" actId="57"/>
          <ac:graphicFrameMkLst>
            <pc:docMk/>
            <pc:sldMk cId="2274045628" sldId="432"/>
            <ac:graphicFrameMk id="6" creationId="{C48CE421-7DF4-295A-25C5-F8DACF257689}"/>
          </ac:graphicFrameMkLst>
        </pc:graphicFrameChg>
      </pc:sldChg>
      <pc:sldChg chg="addSp delSp modSp mod modNotesTx">
        <pc:chgData name="Andrea Delgado" userId="d9cca45f-82e8-4682-aa28-9d001259e4e4" providerId="ADAL" clId="{C9FD3711-E0F3-3145-BD9A-257B8A25249E}" dt="2023-03-17T07:59:02.492" v="9505" actId="20577"/>
        <pc:sldMkLst>
          <pc:docMk/>
          <pc:sldMk cId="4254501366" sldId="433"/>
        </pc:sldMkLst>
        <pc:spChg chg="mod">
          <ac:chgData name="Andrea Delgado" userId="d9cca45f-82e8-4682-aa28-9d001259e4e4" providerId="ADAL" clId="{C9FD3711-E0F3-3145-BD9A-257B8A25249E}" dt="2023-03-17T00:49:14.471" v="6270" actId="1036"/>
          <ac:spMkLst>
            <pc:docMk/>
            <pc:sldMk cId="4254501366" sldId="433"/>
            <ac:spMk id="3" creationId="{F37DA21A-99B5-C3E1-E64D-82C483893E62}"/>
          </ac:spMkLst>
        </pc:spChg>
        <pc:spChg chg="mod">
          <ac:chgData name="Andrea Delgado" userId="d9cca45f-82e8-4682-aa28-9d001259e4e4" providerId="ADAL" clId="{C9FD3711-E0F3-3145-BD9A-257B8A25249E}" dt="2023-03-17T00:24:15.803" v="5699" actId="1035"/>
          <ac:spMkLst>
            <pc:docMk/>
            <pc:sldMk cId="4254501366" sldId="433"/>
            <ac:spMk id="5" creationId="{AB5793A3-4557-D2FA-1324-08D9492786CF}"/>
          </ac:spMkLst>
        </pc:spChg>
        <pc:spChg chg="mod">
          <ac:chgData name="Andrea Delgado" userId="d9cca45f-82e8-4682-aa28-9d001259e4e4" providerId="ADAL" clId="{C9FD3711-E0F3-3145-BD9A-257B8A25249E}" dt="2023-03-17T00:24:15.803" v="5699" actId="1035"/>
          <ac:spMkLst>
            <pc:docMk/>
            <pc:sldMk cId="4254501366" sldId="433"/>
            <ac:spMk id="7" creationId="{75872EB6-011D-C3D2-0627-748FD05B619A}"/>
          </ac:spMkLst>
        </pc:spChg>
        <pc:spChg chg="add mod">
          <ac:chgData name="Andrea Delgado" userId="d9cca45f-82e8-4682-aa28-9d001259e4e4" providerId="ADAL" clId="{C9FD3711-E0F3-3145-BD9A-257B8A25249E}" dt="2023-03-17T01:40:38.446" v="6895" actId="207"/>
          <ac:spMkLst>
            <pc:docMk/>
            <pc:sldMk cId="4254501366" sldId="433"/>
            <ac:spMk id="17" creationId="{31228631-18CF-19FC-F5CB-6C7660C5BD53}"/>
          </ac:spMkLst>
        </pc:spChg>
        <pc:spChg chg="add del mod">
          <ac:chgData name="Andrea Delgado" userId="d9cca45f-82e8-4682-aa28-9d001259e4e4" providerId="ADAL" clId="{C9FD3711-E0F3-3145-BD9A-257B8A25249E}" dt="2023-03-16T19:52:02.008" v="3578"/>
          <ac:spMkLst>
            <pc:docMk/>
            <pc:sldMk cId="4254501366" sldId="433"/>
            <ac:spMk id="18" creationId="{895C1295-BAF5-8212-244D-8CC997A940C1}"/>
          </ac:spMkLst>
        </pc:spChg>
        <pc:spChg chg="add del mod">
          <ac:chgData name="Andrea Delgado" userId="d9cca45f-82e8-4682-aa28-9d001259e4e4" providerId="ADAL" clId="{C9FD3711-E0F3-3145-BD9A-257B8A25249E}" dt="2023-03-16T20:01:27.710" v="3712"/>
          <ac:spMkLst>
            <pc:docMk/>
            <pc:sldMk cId="4254501366" sldId="433"/>
            <ac:spMk id="21" creationId="{4C247E17-1463-7C77-7BCD-32939FAE7FA9}"/>
          </ac:spMkLst>
        </pc:spChg>
        <pc:spChg chg="add del mod">
          <ac:chgData name="Andrea Delgado" userId="d9cca45f-82e8-4682-aa28-9d001259e4e4" providerId="ADAL" clId="{C9FD3711-E0F3-3145-BD9A-257B8A25249E}" dt="2023-03-17T00:24:15.803" v="5699" actId="1035"/>
          <ac:spMkLst>
            <pc:docMk/>
            <pc:sldMk cId="4254501366" sldId="433"/>
            <ac:spMk id="24" creationId="{962F802E-8F55-E971-CE33-4F145C55E622}"/>
          </ac:spMkLst>
        </pc:spChg>
        <pc:spChg chg="add del mod">
          <ac:chgData name="Andrea Delgado" userId="d9cca45f-82e8-4682-aa28-9d001259e4e4" providerId="ADAL" clId="{C9FD3711-E0F3-3145-BD9A-257B8A25249E}" dt="2023-03-16T20:10:01.400" v="3865" actId="767"/>
          <ac:spMkLst>
            <pc:docMk/>
            <pc:sldMk cId="4254501366" sldId="433"/>
            <ac:spMk id="25" creationId="{C7D836EF-F2DB-B17B-2614-8D814A1A5778}"/>
          </ac:spMkLst>
        </pc:spChg>
        <pc:spChg chg="add mod">
          <ac:chgData name="Andrea Delgado" userId="d9cca45f-82e8-4682-aa28-9d001259e4e4" providerId="ADAL" clId="{C9FD3711-E0F3-3145-BD9A-257B8A25249E}" dt="2023-03-17T00:26:29.346" v="5738" actId="1038"/>
          <ac:spMkLst>
            <pc:docMk/>
            <pc:sldMk cId="4254501366" sldId="433"/>
            <ac:spMk id="26" creationId="{212566D6-4604-D4C9-B77B-F30669DE0484}"/>
          </ac:spMkLst>
        </pc:spChg>
        <pc:spChg chg="add mod">
          <ac:chgData name="Andrea Delgado" userId="d9cca45f-82e8-4682-aa28-9d001259e4e4" providerId="ADAL" clId="{C9FD3711-E0F3-3145-BD9A-257B8A25249E}" dt="2023-03-17T00:26:29.346" v="5738" actId="1038"/>
          <ac:spMkLst>
            <pc:docMk/>
            <pc:sldMk cId="4254501366" sldId="433"/>
            <ac:spMk id="27" creationId="{692FE426-049A-6C17-D50A-E846D192A04C}"/>
          </ac:spMkLst>
        </pc:spChg>
        <pc:spChg chg="add mod">
          <ac:chgData name="Andrea Delgado" userId="d9cca45f-82e8-4682-aa28-9d001259e4e4" providerId="ADAL" clId="{C9FD3711-E0F3-3145-BD9A-257B8A25249E}" dt="2023-03-16T20:13:36.309" v="3963" actId="14100"/>
          <ac:spMkLst>
            <pc:docMk/>
            <pc:sldMk cId="4254501366" sldId="433"/>
            <ac:spMk id="28" creationId="{A58F5DBF-F102-CED1-9E9B-8C1F52B82592}"/>
          </ac:spMkLst>
        </pc:spChg>
        <pc:spChg chg="add mod">
          <ac:chgData name="Andrea Delgado" userId="d9cca45f-82e8-4682-aa28-9d001259e4e4" providerId="ADAL" clId="{C9FD3711-E0F3-3145-BD9A-257B8A25249E}" dt="2023-03-17T00:24:15.803" v="5699" actId="1035"/>
          <ac:spMkLst>
            <pc:docMk/>
            <pc:sldMk cId="4254501366" sldId="433"/>
            <ac:spMk id="28" creationId="{F60FDCA1-7E5B-6FEC-2CD8-423D7678A43E}"/>
          </ac:spMkLst>
        </pc:spChg>
        <pc:spChg chg="add mod">
          <ac:chgData name="Andrea Delgado" userId="d9cca45f-82e8-4682-aa28-9d001259e4e4" providerId="ADAL" clId="{C9FD3711-E0F3-3145-BD9A-257B8A25249E}" dt="2023-03-16T20:13:25.840" v="3962" actId="14100"/>
          <ac:spMkLst>
            <pc:docMk/>
            <pc:sldMk cId="4254501366" sldId="433"/>
            <ac:spMk id="29" creationId="{D10B86D6-3E67-9222-FA9B-DA61A0E166FB}"/>
          </ac:spMkLst>
        </pc:spChg>
        <pc:grpChg chg="add mod">
          <ac:chgData name="Andrea Delgado" userId="d9cca45f-82e8-4682-aa28-9d001259e4e4" providerId="ADAL" clId="{C9FD3711-E0F3-3145-BD9A-257B8A25249E}" dt="2023-03-17T00:24:15.803" v="5699" actId="1035"/>
          <ac:grpSpMkLst>
            <pc:docMk/>
            <pc:sldMk cId="4254501366" sldId="433"/>
            <ac:grpSpMk id="23" creationId="{6CFA2CEA-DFF4-EFEA-E031-A3CD2F396275}"/>
          </ac:grpSpMkLst>
        </pc:grpChg>
        <pc:picChg chg="mod">
          <ac:chgData name="Andrea Delgado" userId="d9cca45f-82e8-4682-aa28-9d001259e4e4" providerId="ADAL" clId="{C9FD3711-E0F3-3145-BD9A-257B8A25249E}" dt="2023-03-17T00:24:15.803" v="5699" actId="1035"/>
          <ac:picMkLst>
            <pc:docMk/>
            <pc:sldMk cId="4254501366" sldId="433"/>
            <ac:picMk id="2" creationId="{DF85298E-0E70-3ACF-8A74-A0CF4B0B6A55}"/>
          </ac:picMkLst>
        </pc:picChg>
        <pc:picChg chg="add mod modCrop">
          <ac:chgData name="Andrea Delgado" userId="d9cca45f-82e8-4682-aa28-9d001259e4e4" providerId="ADAL" clId="{C9FD3711-E0F3-3145-BD9A-257B8A25249E}" dt="2023-03-17T00:20:15.033" v="5664" actId="732"/>
          <ac:picMkLst>
            <pc:docMk/>
            <pc:sldMk cId="4254501366" sldId="433"/>
            <ac:picMk id="4" creationId="{5141CF9D-5116-033A-5648-1A7C10A95DFC}"/>
          </ac:picMkLst>
        </pc:picChg>
        <pc:picChg chg="add mod">
          <ac:chgData name="Andrea Delgado" userId="d9cca45f-82e8-4682-aa28-9d001259e4e4" providerId="ADAL" clId="{C9FD3711-E0F3-3145-BD9A-257B8A25249E}" dt="2023-03-17T00:26:29.346" v="5738" actId="1038"/>
          <ac:picMkLst>
            <pc:docMk/>
            <pc:sldMk cId="4254501366" sldId="433"/>
            <ac:picMk id="6" creationId="{89D6030E-A848-1E18-3866-F436B943919D}"/>
          </ac:picMkLst>
        </pc:picChg>
        <pc:picChg chg="add mod modCrop">
          <ac:chgData name="Andrea Delgado" userId="d9cca45f-82e8-4682-aa28-9d001259e4e4" providerId="ADAL" clId="{C9FD3711-E0F3-3145-BD9A-257B8A25249E}" dt="2023-03-17T00:20:25.969" v="5672" actId="1037"/>
          <ac:picMkLst>
            <pc:docMk/>
            <pc:sldMk cId="4254501366" sldId="433"/>
            <ac:picMk id="8" creationId="{3385A8BC-0981-1902-56F9-688E3BE9FF2C}"/>
          </ac:picMkLst>
        </pc:picChg>
        <pc:picChg chg="add mod">
          <ac:chgData name="Andrea Delgado" userId="d9cca45f-82e8-4682-aa28-9d001259e4e4" providerId="ADAL" clId="{C9FD3711-E0F3-3145-BD9A-257B8A25249E}" dt="2023-03-17T00:26:29.346" v="5738" actId="1038"/>
          <ac:picMkLst>
            <pc:docMk/>
            <pc:sldMk cId="4254501366" sldId="433"/>
            <ac:picMk id="10" creationId="{EF748F51-8ECD-504B-1EF4-F686F63583D7}"/>
          </ac:picMkLst>
        </pc:picChg>
        <pc:picChg chg="add del mod">
          <ac:chgData name="Andrea Delgado" userId="d9cca45f-82e8-4682-aa28-9d001259e4e4" providerId="ADAL" clId="{C9FD3711-E0F3-3145-BD9A-257B8A25249E}" dt="2023-03-17T00:26:29.346" v="5738" actId="1038"/>
          <ac:picMkLst>
            <pc:docMk/>
            <pc:sldMk cId="4254501366" sldId="433"/>
            <ac:picMk id="12" creationId="{02639B4E-1AA9-DB04-E062-237777CF4102}"/>
          </ac:picMkLst>
        </pc:picChg>
        <pc:picChg chg="add mod">
          <ac:chgData name="Andrea Delgado" userId="d9cca45f-82e8-4682-aa28-9d001259e4e4" providerId="ADAL" clId="{C9FD3711-E0F3-3145-BD9A-257B8A25249E}" dt="2023-03-17T00:26:29.346" v="5738" actId="1038"/>
          <ac:picMkLst>
            <pc:docMk/>
            <pc:sldMk cId="4254501366" sldId="433"/>
            <ac:picMk id="14" creationId="{EDCD8857-9DED-2210-4196-37F1EF05E0DC}"/>
          </ac:picMkLst>
        </pc:picChg>
        <pc:picChg chg="add del mod">
          <ac:chgData name="Andrea Delgado" userId="d9cca45f-82e8-4682-aa28-9d001259e4e4" providerId="ADAL" clId="{C9FD3711-E0F3-3145-BD9A-257B8A25249E}" dt="2023-03-16T18:04:28.087" v="1747" actId="478"/>
          <ac:picMkLst>
            <pc:docMk/>
            <pc:sldMk cId="4254501366" sldId="433"/>
            <ac:picMk id="16" creationId="{3057ACD4-2B86-2B08-D785-924C1E002E98}"/>
          </ac:picMkLst>
        </pc:picChg>
        <pc:picChg chg="add mod modCrop">
          <ac:chgData name="Andrea Delgado" userId="d9cca45f-82e8-4682-aa28-9d001259e4e4" providerId="ADAL" clId="{C9FD3711-E0F3-3145-BD9A-257B8A25249E}" dt="2023-03-16T20:02:51.040" v="3727" actId="1076"/>
          <ac:picMkLst>
            <pc:docMk/>
            <pc:sldMk cId="4254501366" sldId="433"/>
            <ac:picMk id="19" creationId="{2CFE8D1C-5339-7A87-012D-D19E0F38E4B1}"/>
          </ac:picMkLst>
        </pc:picChg>
        <pc:picChg chg="add mod modCrop">
          <ac:chgData name="Andrea Delgado" userId="d9cca45f-82e8-4682-aa28-9d001259e4e4" providerId="ADAL" clId="{C9FD3711-E0F3-3145-BD9A-257B8A25249E}" dt="2023-03-16T20:09:15.210" v="3840" actId="1076"/>
          <ac:picMkLst>
            <pc:docMk/>
            <pc:sldMk cId="4254501366" sldId="433"/>
            <ac:picMk id="20" creationId="{ACFD40A4-35A5-23E1-A767-765EF99A3228}"/>
          </ac:picMkLst>
        </pc:picChg>
        <pc:picChg chg="add mod modCrop">
          <ac:chgData name="Andrea Delgado" userId="d9cca45f-82e8-4682-aa28-9d001259e4e4" providerId="ADAL" clId="{C9FD3711-E0F3-3145-BD9A-257B8A25249E}" dt="2023-03-17T00:24:24.195" v="5701" actId="1035"/>
          <ac:picMkLst>
            <pc:docMk/>
            <pc:sldMk cId="4254501366" sldId="433"/>
            <ac:picMk id="22" creationId="{5089FCC8-9452-6AE5-9F81-3F83C53D9E3B}"/>
          </ac:picMkLst>
        </pc:picChg>
        <pc:cxnChg chg="add mod">
          <ac:chgData name="Andrea Delgado" userId="d9cca45f-82e8-4682-aa28-9d001259e4e4" providerId="ADAL" clId="{C9FD3711-E0F3-3145-BD9A-257B8A25249E}" dt="2023-03-17T00:24:15.803" v="5699" actId="1035"/>
          <ac:cxnSpMkLst>
            <pc:docMk/>
            <pc:sldMk cId="4254501366" sldId="433"/>
            <ac:cxnSpMk id="11" creationId="{B2372E50-076A-15A8-997F-41E994BC6BDE}"/>
          </ac:cxnSpMkLst>
        </pc:cxnChg>
        <pc:cxnChg chg="add mod">
          <ac:chgData name="Andrea Delgado" userId="d9cca45f-82e8-4682-aa28-9d001259e4e4" providerId="ADAL" clId="{C9FD3711-E0F3-3145-BD9A-257B8A25249E}" dt="2023-03-17T00:24:15.803" v="5699" actId="1035"/>
          <ac:cxnSpMkLst>
            <pc:docMk/>
            <pc:sldMk cId="4254501366" sldId="433"/>
            <ac:cxnSpMk id="13" creationId="{A30BDCF0-EC9E-87E7-8B63-43F884EE74C5}"/>
          </ac:cxnSpMkLst>
        </pc:cxnChg>
      </pc:sldChg>
      <pc:sldChg chg="modSp mod modNotesTx">
        <pc:chgData name="Andrea Delgado" userId="d9cca45f-82e8-4682-aa28-9d001259e4e4" providerId="ADAL" clId="{C9FD3711-E0F3-3145-BD9A-257B8A25249E}" dt="2023-03-17T07:43:40.312" v="8641" actId="20577"/>
        <pc:sldMkLst>
          <pc:docMk/>
          <pc:sldMk cId="3694796326" sldId="434"/>
        </pc:sldMkLst>
        <pc:spChg chg="mod">
          <ac:chgData name="Andrea Delgado" userId="d9cca45f-82e8-4682-aa28-9d001259e4e4" providerId="ADAL" clId="{C9FD3711-E0F3-3145-BD9A-257B8A25249E}" dt="2023-03-17T01:20:26.458" v="6658" actId="20577"/>
          <ac:spMkLst>
            <pc:docMk/>
            <pc:sldMk cId="3694796326" sldId="434"/>
            <ac:spMk id="3" creationId="{F37DA21A-99B5-C3E1-E64D-82C483893E62}"/>
          </ac:spMkLst>
        </pc:spChg>
      </pc:sldChg>
      <pc:sldChg chg="addSp modSp mod ord modNotesTx">
        <pc:chgData name="Andrea Delgado" userId="d9cca45f-82e8-4682-aa28-9d001259e4e4" providerId="ADAL" clId="{C9FD3711-E0F3-3145-BD9A-257B8A25249E}" dt="2023-03-17T07:44:40.963" v="8719" actId="20577"/>
        <pc:sldMkLst>
          <pc:docMk/>
          <pc:sldMk cId="1343740255" sldId="435"/>
        </pc:sldMkLst>
        <pc:spChg chg="mod">
          <ac:chgData name="Andrea Delgado" userId="d9cca45f-82e8-4682-aa28-9d001259e4e4" providerId="ADAL" clId="{C9FD3711-E0F3-3145-BD9A-257B8A25249E}" dt="2023-03-17T00:49:43.072" v="6298" actId="1036"/>
          <ac:spMkLst>
            <pc:docMk/>
            <pc:sldMk cId="1343740255" sldId="435"/>
            <ac:spMk id="3" creationId="{F37DA21A-99B5-C3E1-E64D-82C483893E62}"/>
          </ac:spMkLst>
        </pc:spChg>
        <pc:graphicFrameChg chg="add mod modGraphic">
          <ac:chgData name="Andrea Delgado" userId="d9cca45f-82e8-4682-aa28-9d001259e4e4" providerId="ADAL" clId="{C9FD3711-E0F3-3145-BD9A-257B8A25249E}" dt="2023-03-17T07:22:13.870" v="7949" actId="1076"/>
          <ac:graphicFrameMkLst>
            <pc:docMk/>
            <pc:sldMk cId="1343740255" sldId="435"/>
            <ac:graphicFrameMk id="2" creationId="{5E148764-E4F7-DF2B-A8A6-01C4C2122B8C}"/>
          </ac:graphicFrameMkLst>
        </pc:graphicFrameChg>
        <pc:picChg chg="add mod">
          <ac:chgData name="Andrea Delgado" userId="d9cca45f-82e8-4682-aa28-9d001259e4e4" providerId="ADAL" clId="{C9FD3711-E0F3-3145-BD9A-257B8A25249E}" dt="2023-03-17T07:22:16.420" v="7950" actId="1076"/>
          <ac:picMkLst>
            <pc:docMk/>
            <pc:sldMk cId="1343740255" sldId="435"/>
            <ac:picMk id="4" creationId="{C8C85092-3494-6231-A4D2-372032918F53}"/>
          </ac:picMkLst>
        </pc:picChg>
      </pc:sldChg>
      <pc:sldChg chg="del">
        <pc:chgData name="Andrea Delgado" userId="d9cca45f-82e8-4682-aa28-9d001259e4e4" providerId="ADAL" clId="{C9FD3711-E0F3-3145-BD9A-257B8A25249E}" dt="2023-03-16T19:24:42.819" v="3219" actId="2696"/>
        <pc:sldMkLst>
          <pc:docMk/>
          <pc:sldMk cId="478290698" sldId="436"/>
        </pc:sldMkLst>
      </pc:sldChg>
      <pc:sldChg chg="add del">
        <pc:chgData name="Andrea Delgado" userId="d9cca45f-82e8-4682-aa28-9d001259e4e4" providerId="ADAL" clId="{C9FD3711-E0F3-3145-BD9A-257B8A25249E}" dt="2023-03-16T01:53:45.347" v="743" actId="2696"/>
        <pc:sldMkLst>
          <pc:docMk/>
          <pc:sldMk cId="1184297965" sldId="437"/>
        </pc:sldMkLst>
      </pc:sldChg>
      <pc:sldChg chg="addSp delSp modSp mod modNotesTx">
        <pc:chgData name="Andrea Delgado" userId="d9cca45f-82e8-4682-aa28-9d001259e4e4" providerId="ADAL" clId="{C9FD3711-E0F3-3145-BD9A-257B8A25249E}" dt="2023-03-17T08:42:44.375" v="9964" actId="21"/>
        <pc:sldMkLst>
          <pc:docMk/>
          <pc:sldMk cId="26900978" sldId="438"/>
        </pc:sldMkLst>
        <pc:spChg chg="mod">
          <ac:chgData name="Andrea Delgado" userId="d9cca45f-82e8-4682-aa28-9d001259e4e4" providerId="ADAL" clId="{C9FD3711-E0F3-3145-BD9A-257B8A25249E}" dt="2023-03-17T00:06:20.955" v="5465" actId="20577"/>
          <ac:spMkLst>
            <pc:docMk/>
            <pc:sldMk cId="26900978" sldId="438"/>
            <ac:spMk id="2" creationId="{D7235487-BB00-67E6-F228-8D6309E1E12C}"/>
          </ac:spMkLst>
        </pc:spChg>
        <pc:spChg chg="mod">
          <ac:chgData name="Andrea Delgado" userId="d9cca45f-82e8-4682-aa28-9d001259e4e4" providerId="ADAL" clId="{C9FD3711-E0F3-3145-BD9A-257B8A25249E}" dt="2023-03-17T00:48:29.096" v="6223" actId="1036"/>
          <ac:spMkLst>
            <pc:docMk/>
            <pc:sldMk cId="26900978" sldId="438"/>
            <ac:spMk id="3" creationId="{F37DA21A-99B5-C3E1-E64D-82C483893E62}"/>
          </ac:spMkLst>
        </pc:spChg>
        <pc:spChg chg="add del mod">
          <ac:chgData name="Andrea Delgado" userId="d9cca45f-82e8-4682-aa28-9d001259e4e4" providerId="ADAL" clId="{C9FD3711-E0F3-3145-BD9A-257B8A25249E}" dt="2023-03-17T08:26:41.094" v="9908" actId="207"/>
          <ac:spMkLst>
            <pc:docMk/>
            <pc:sldMk cId="26900978" sldId="438"/>
            <ac:spMk id="14" creationId="{35A0B266-C18C-9AF2-2BC8-92C835374E68}"/>
          </ac:spMkLst>
        </pc:spChg>
        <pc:spChg chg="add mod">
          <ac:chgData name="Andrea Delgado" userId="d9cca45f-82e8-4682-aa28-9d001259e4e4" providerId="ADAL" clId="{C9FD3711-E0F3-3145-BD9A-257B8A25249E}" dt="2023-03-17T08:31:53.895" v="9958" actId="1076"/>
          <ac:spMkLst>
            <pc:docMk/>
            <pc:sldMk cId="26900978" sldId="438"/>
            <ac:spMk id="34" creationId="{E75FE609-6EA9-41A3-5E4B-AFD97DC01C18}"/>
          </ac:spMkLst>
        </pc:spChg>
        <pc:grpChg chg="add del mod">
          <ac:chgData name="Andrea Delgado" userId="d9cca45f-82e8-4682-aa28-9d001259e4e4" providerId="ADAL" clId="{C9FD3711-E0F3-3145-BD9A-257B8A25249E}" dt="2023-03-17T08:42:44.375" v="9964" actId="21"/>
          <ac:grpSpMkLst>
            <pc:docMk/>
            <pc:sldMk cId="26900978" sldId="438"/>
            <ac:grpSpMk id="35" creationId="{451F8658-2404-469D-0DE2-EBB23B69ABE6}"/>
          </ac:grpSpMkLst>
        </pc:grpChg>
        <pc:grpChg chg="add mod">
          <ac:chgData name="Andrea Delgado" userId="d9cca45f-82e8-4682-aa28-9d001259e4e4" providerId="ADAL" clId="{C9FD3711-E0F3-3145-BD9A-257B8A25249E}" dt="2023-03-17T08:32:41.247" v="9962" actId="1076"/>
          <ac:grpSpMkLst>
            <pc:docMk/>
            <pc:sldMk cId="26900978" sldId="438"/>
            <ac:grpSpMk id="36" creationId="{8AF6B636-4A8D-8708-9EA0-7F750A1D2DB6}"/>
          </ac:grpSpMkLst>
        </pc:grpChg>
        <pc:graphicFrameChg chg="del mod">
          <ac:chgData name="Andrea Delgado" userId="d9cca45f-82e8-4682-aa28-9d001259e4e4" providerId="ADAL" clId="{C9FD3711-E0F3-3145-BD9A-257B8A25249E}" dt="2023-03-17T06:59:44.517" v="7409" actId="478"/>
          <ac:graphicFrameMkLst>
            <pc:docMk/>
            <pc:sldMk cId="26900978" sldId="438"/>
            <ac:graphicFrameMk id="5" creationId="{C51B367A-D228-C53E-476D-C574AC1AC558}"/>
          </ac:graphicFrameMkLst>
        </pc:graphicFrameChg>
        <pc:graphicFrameChg chg="add mod">
          <ac:chgData name="Andrea Delgado" userId="d9cca45f-82e8-4682-aa28-9d001259e4e4" providerId="ADAL" clId="{C9FD3711-E0F3-3145-BD9A-257B8A25249E}" dt="2023-03-17T01:03:22.805" v="6532" actId="14100"/>
          <ac:graphicFrameMkLst>
            <pc:docMk/>
            <pc:sldMk cId="26900978" sldId="438"/>
            <ac:graphicFrameMk id="6" creationId="{2A6BE132-C981-A82B-ED27-921CAB39527E}"/>
          </ac:graphicFrameMkLst>
        </pc:graphicFrameChg>
        <pc:graphicFrameChg chg="add mod">
          <ac:chgData name="Andrea Delgado" userId="d9cca45f-82e8-4682-aa28-9d001259e4e4" providerId="ADAL" clId="{C9FD3711-E0F3-3145-BD9A-257B8A25249E}" dt="2023-03-17T06:59:40.245" v="7408" actId="167"/>
          <ac:graphicFrameMkLst>
            <pc:docMk/>
            <pc:sldMk cId="26900978" sldId="438"/>
            <ac:graphicFrameMk id="7" creationId="{C51B367A-D228-C53E-476D-C574AC1AC558}"/>
          </ac:graphicFrameMkLst>
        </pc:graphicFrameChg>
        <pc:picChg chg="del mod">
          <ac:chgData name="Andrea Delgado" userId="d9cca45f-82e8-4682-aa28-9d001259e4e4" providerId="ADAL" clId="{C9FD3711-E0F3-3145-BD9A-257B8A25249E}" dt="2023-03-17T08:15:26.562" v="9595" actId="478"/>
          <ac:picMkLst>
            <pc:docMk/>
            <pc:sldMk cId="26900978" sldId="438"/>
            <ac:picMk id="4" creationId="{0D7C9550-E6B0-75E5-0937-B099316D2E05}"/>
          </ac:picMkLst>
        </pc:picChg>
        <pc:picChg chg="mod">
          <ac:chgData name="Andrea Delgado" userId="d9cca45f-82e8-4682-aa28-9d001259e4e4" providerId="ADAL" clId="{C9FD3711-E0F3-3145-BD9A-257B8A25249E}" dt="2023-03-17T00:06:42.729" v="5466" actId="1037"/>
          <ac:picMkLst>
            <pc:docMk/>
            <pc:sldMk cId="26900978" sldId="438"/>
            <ac:picMk id="8" creationId="{E642BE03-DE17-7DFB-4B65-23B69F8E74B1}"/>
          </ac:picMkLst>
        </pc:picChg>
        <pc:picChg chg="add del mod">
          <ac:chgData name="Andrea Delgado" userId="d9cca45f-82e8-4682-aa28-9d001259e4e4" providerId="ADAL" clId="{C9FD3711-E0F3-3145-BD9A-257B8A25249E}" dt="2023-03-17T08:01:10.548" v="9513" actId="478"/>
          <ac:picMkLst>
            <pc:docMk/>
            <pc:sldMk cId="26900978" sldId="438"/>
            <ac:picMk id="11" creationId="{918AC5E9-A7B5-8867-DE6E-9BF1D1E20B85}"/>
          </ac:picMkLst>
        </pc:picChg>
        <pc:picChg chg="add del mod">
          <ac:chgData name="Andrea Delgado" userId="d9cca45f-82e8-4682-aa28-9d001259e4e4" providerId="ADAL" clId="{C9FD3711-E0F3-3145-BD9A-257B8A25249E}" dt="2023-03-17T08:15:08.316" v="9590" actId="478"/>
          <ac:picMkLst>
            <pc:docMk/>
            <pc:sldMk cId="26900978" sldId="438"/>
            <ac:picMk id="13" creationId="{214135D2-D9BA-AFE3-0B27-FE0511A1C21D}"/>
          </ac:picMkLst>
        </pc:picChg>
        <pc:picChg chg="add del mod">
          <ac:chgData name="Andrea Delgado" userId="d9cca45f-82e8-4682-aa28-9d001259e4e4" providerId="ADAL" clId="{C9FD3711-E0F3-3145-BD9A-257B8A25249E}" dt="2023-03-17T08:22:58.881" v="9781" actId="478"/>
          <ac:picMkLst>
            <pc:docMk/>
            <pc:sldMk cId="26900978" sldId="438"/>
            <ac:picMk id="16" creationId="{9F3A5A6C-450D-94D0-0029-8002A6D16113}"/>
          </ac:picMkLst>
        </pc:picChg>
        <pc:picChg chg="add del mod">
          <ac:chgData name="Andrea Delgado" userId="d9cca45f-82e8-4682-aa28-9d001259e4e4" providerId="ADAL" clId="{C9FD3711-E0F3-3145-BD9A-257B8A25249E}" dt="2023-03-17T08:15:38.679" v="9602" actId="478"/>
          <ac:picMkLst>
            <pc:docMk/>
            <pc:sldMk cId="26900978" sldId="438"/>
            <ac:picMk id="18" creationId="{931C9AA0-21B1-568E-FCCE-06D0DC268DC3}"/>
          </ac:picMkLst>
        </pc:picChg>
        <pc:picChg chg="add del mod">
          <ac:chgData name="Andrea Delgado" userId="d9cca45f-82e8-4682-aa28-9d001259e4e4" providerId="ADAL" clId="{C9FD3711-E0F3-3145-BD9A-257B8A25249E}" dt="2023-03-17T08:24:58.537" v="9825" actId="478"/>
          <ac:picMkLst>
            <pc:docMk/>
            <pc:sldMk cId="26900978" sldId="438"/>
            <ac:picMk id="20" creationId="{7E68CEC7-5547-A8D7-A21D-7C38A768BDA1}"/>
          </ac:picMkLst>
        </pc:picChg>
        <pc:picChg chg="add del mod">
          <ac:chgData name="Andrea Delgado" userId="d9cca45f-82e8-4682-aa28-9d001259e4e4" providerId="ADAL" clId="{C9FD3711-E0F3-3145-BD9A-257B8A25249E}" dt="2023-03-17T08:19:27.228" v="9639" actId="478"/>
          <ac:picMkLst>
            <pc:docMk/>
            <pc:sldMk cId="26900978" sldId="438"/>
            <ac:picMk id="22" creationId="{B7A2A37E-7325-9989-2D87-F762EFCEA690}"/>
          </ac:picMkLst>
        </pc:picChg>
        <pc:picChg chg="add del mod">
          <ac:chgData name="Andrea Delgado" userId="d9cca45f-82e8-4682-aa28-9d001259e4e4" providerId="ADAL" clId="{C9FD3711-E0F3-3145-BD9A-257B8A25249E}" dt="2023-03-17T08:18:15.624" v="9622" actId="478"/>
          <ac:picMkLst>
            <pc:docMk/>
            <pc:sldMk cId="26900978" sldId="438"/>
            <ac:picMk id="24" creationId="{B6DDD4CB-E5E4-1F6B-A494-5EF0D11ED3ED}"/>
          </ac:picMkLst>
        </pc:picChg>
        <pc:picChg chg="add mod">
          <ac:chgData name="Andrea Delgado" userId="d9cca45f-82e8-4682-aa28-9d001259e4e4" providerId="ADAL" clId="{C9FD3711-E0F3-3145-BD9A-257B8A25249E}" dt="2023-03-17T08:31:23.681" v="9949"/>
          <ac:picMkLst>
            <pc:docMk/>
            <pc:sldMk cId="26900978" sldId="438"/>
            <ac:picMk id="26" creationId="{AF21187C-A26C-10D2-09FD-8EEACE803877}"/>
          </ac:picMkLst>
        </pc:picChg>
        <pc:picChg chg="add del mod modCrop">
          <ac:chgData name="Andrea Delgado" userId="d9cca45f-82e8-4682-aa28-9d001259e4e4" providerId="ADAL" clId="{C9FD3711-E0F3-3145-BD9A-257B8A25249E}" dt="2023-03-17T08:30:10.843" v="9939" actId="478"/>
          <ac:picMkLst>
            <pc:docMk/>
            <pc:sldMk cId="26900978" sldId="438"/>
            <ac:picMk id="28" creationId="{252E6EDA-83F6-56D6-2CF8-6522676BDDB3}"/>
          </ac:picMkLst>
        </pc:picChg>
        <pc:picChg chg="add mod">
          <ac:chgData name="Andrea Delgado" userId="d9cca45f-82e8-4682-aa28-9d001259e4e4" providerId="ADAL" clId="{C9FD3711-E0F3-3145-BD9A-257B8A25249E}" dt="2023-03-17T08:31:36.840" v="9954" actId="1076"/>
          <ac:picMkLst>
            <pc:docMk/>
            <pc:sldMk cId="26900978" sldId="438"/>
            <ac:picMk id="30" creationId="{597263ED-8D60-362C-9209-F147768DB4FD}"/>
          </ac:picMkLst>
        </pc:picChg>
        <pc:picChg chg="add del mod">
          <ac:chgData name="Andrea Delgado" userId="d9cca45f-82e8-4682-aa28-9d001259e4e4" providerId="ADAL" clId="{C9FD3711-E0F3-3145-BD9A-257B8A25249E}" dt="2023-03-17T08:28:34.490" v="9915" actId="478"/>
          <ac:picMkLst>
            <pc:docMk/>
            <pc:sldMk cId="26900978" sldId="438"/>
            <ac:picMk id="31" creationId="{B3AC8FF3-7A3A-75FE-58C0-501733BEC766}"/>
          </ac:picMkLst>
        </pc:picChg>
        <pc:picChg chg="add mod">
          <ac:chgData name="Andrea Delgado" userId="d9cca45f-82e8-4682-aa28-9d001259e4e4" providerId="ADAL" clId="{C9FD3711-E0F3-3145-BD9A-257B8A25249E}" dt="2023-03-17T08:30:59.931" v="9946"/>
          <ac:picMkLst>
            <pc:docMk/>
            <pc:sldMk cId="26900978" sldId="438"/>
            <ac:picMk id="33" creationId="{774E897F-A1BD-2A9A-CD77-036DC1715CD8}"/>
          </ac:picMkLst>
        </pc:picChg>
      </pc:sldChg>
      <pc:sldChg chg="addSp delSp modSp mod modNotesTx">
        <pc:chgData name="Andrea Delgado" userId="d9cca45f-82e8-4682-aa28-9d001259e4e4" providerId="ADAL" clId="{C9FD3711-E0F3-3145-BD9A-257B8A25249E}" dt="2023-03-17T07:38:18.051" v="8408" actId="20577"/>
        <pc:sldMkLst>
          <pc:docMk/>
          <pc:sldMk cId="3699468539" sldId="439"/>
        </pc:sldMkLst>
        <pc:spChg chg="mod">
          <ac:chgData name="Andrea Delgado" userId="d9cca45f-82e8-4682-aa28-9d001259e4e4" providerId="ADAL" clId="{C9FD3711-E0F3-3145-BD9A-257B8A25249E}" dt="2023-03-17T00:48:35.247" v="6232" actId="1036"/>
          <ac:spMkLst>
            <pc:docMk/>
            <pc:sldMk cId="3699468539" sldId="439"/>
            <ac:spMk id="3" creationId="{F37DA21A-99B5-C3E1-E64D-82C483893E62}"/>
          </ac:spMkLst>
        </pc:spChg>
        <pc:graphicFrameChg chg="del mod">
          <ac:chgData name="Andrea Delgado" userId="d9cca45f-82e8-4682-aa28-9d001259e4e4" providerId="ADAL" clId="{C9FD3711-E0F3-3145-BD9A-257B8A25249E}" dt="2023-03-16T19:32:05.741" v="3310" actId="478"/>
          <ac:graphicFrameMkLst>
            <pc:docMk/>
            <pc:sldMk cId="3699468539" sldId="439"/>
            <ac:graphicFrameMk id="2" creationId="{7760E24E-A286-CFB6-A332-DB1E6F6B181E}"/>
          </ac:graphicFrameMkLst>
        </pc:graphicFrameChg>
        <pc:graphicFrameChg chg="del mod">
          <ac:chgData name="Andrea Delgado" userId="d9cca45f-82e8-4682-aa28-9d001259e4e4" providerId="ADAL" clId="{C9FD3711-E0F3-3145-BD9A-257B8A25249E}" dt="2023-03-16T19:33:31.957" v="3321" actId="478"/>
          <ac:graphicFrameMkLst>
            <pc:docMk/>
            <pc:sldMk cId="3699468539" sldId="439"/>
            <ac:graphicFrameMk id="4" creationId="{8CD28E0E-4436-5F15-3DCC-63FEAC77DA06}"/>
          </ac:graphicFrameMkLst>
        </pc:graphicFrameChg>
        <pc:graphicFrameChg chg="add mod">
          <ac:chgData name="Andrea Delgado" userId="d9cca45f-82e8-4682-aa28-9d001259e4e4" providerId="ADAL" clId="{C9FD3711-E0F3-3145-BD9A-257B8A25249E}" dt="2023-03-17T00:09:15.732" v="5500"/>
          <ac:graphicFrameMkLst>
            <pc:docMk/>
            <pc:sldMk cId="3699468539" sldId="439"/>
            <ac:graphicFrameMk id="5" creationId="{7760E24E-A286-CFB6-A332-DB1E6F6B181E}"/>
          </ac:graphicFrameMkLst>
        </pc:graphicFrameChg>
        <pc:graphicFrameChg chg="add mod">
          <ac:chgData name="Andrea Delgado" userId="d9cca45f-82e8-4682-aa28-9d001259e4e4" providerId="ADAL" clId="{C9FD3711-E0F3-3145-BD9A-257B8A25249E}" dt="2023-03-17T00:09:35.159" v="5505" actId="403"/>
          <ac:graphicFrameMkLst>
            <pc:docMk/>
            <pc:sldMk cId="3699468539" sldId="439"/>
            <ac:graphicFrameMk id="6" creationId="{8CD28E0E-4436-5F15-3DCC-63FEAC77DA06}"/>
          </ac:graphicFrameMkLst>
        </pc:graphicFrameChg>
      </pc:sldChg>
      <pc:sldChg chg="addSp delSp modSp mod modNotesTx">
        <pc:chgData name="Andrea Delgado" userId="d9cca45f-82e8-4682-aa28-9d001259e4e4" providerId="ADAL" clId="{C9FD3711-E0F3-3145-BD9A-257B8A25249E}" dt="2023-03-17T07:38:37.425" v="8412" actId="20577"/>
        <pc:sldMkLst>
          <pc:docMk/>
          <pc:sldMk cId="1836938240" sldId="440"/>
        </pc:sldMkLst>
        <pc:spChg chg="mod">
          <ac:chgData name="Andrea Delgado" userId="d9cca45f-82e8-4682-aa28-9d001259e4e4" providerId="ADAL" clId="{C9FD3711-E0F3-3145-BD9A-257B8A25249E}" dt="2023-03-17T06:54:06.576" v="7189" actId="20577"/>
          <ac:spMkLst>
            <pc:docMk/>
            <pc:sldMk cId="1836938240" sldId="440"/>
            <ac:spMk id="3" creationId="{F37DA21A-99B5-C3E1-E64D-82C483893E62}"/>
          </ac:spMkLst>
        </pc:spChg>
        <pc:spChg chg="add mod">
          <ac:chgData name="Andrea Delgado" userId="d9cca45f-82e8-4682-aa28-9d001259e4e4" providerId="ADAL" clId="{C9FD3711-E0F3-3145-BD9A-257B8A25249E}" dt="2023-03-17T00:59:47.663" v="6477" actId="207"/>
          <ac:spMkLst>
            <pc:docMk/>
            <pc:sldMk cId="1836938240" sldId="440"/>
            <ac:spMk id="5" creationId="{38FAFE3B-B203-6BEF-B788-BDB1C46BA386}"/>
          </ac:spMkLst>
        </pc:spChg>
        <pc:graphicFrameChg chg="add mod">
          <ac:chgData name="Andrea Delgado" userId="d9cca45f-82e8-4682-aa28-9d001259e4e4" providerId="ADAL" clId="{C9FD3711-E0F3-3145-BD9A-257B8A25249E}" dt="2023-03-17T00:55:51.964" v="6423" actId="14100"/>
          <ac:graphicFrameMkLst>
            <pc:docMk/>
            <pc:sldMk cId="1836938240" sldId="440"/>
            <ac:graphicFrameMk id="2" creationId="{E4DAEFEF-536F-85A2-5D21-DCE674AFB907}"/>
          </ac:graphicFrameMkLst>
        </pc:graphicFrameChg>
        <pc:graphicFrameChg chg="add del mod">
          <ac:chgData name="Andrea Delgado" userId="d9cca45f-82e8-4682-aa28-9d001259e4e4" providerId="ADAL" clId="{C9FD3711-E0F3-3145-BD9A-257B8A25249E}" dt="2023-03-17T00:55:10.500" v="6412" actId="1076"/>
          <ac:graphicFrameMkLst>
            <pc:docMk/>
            <pc:sldMk cId="1836938240" sldId="440"/>
            <ac:graphicFrameMk id="4" creationId="{1AB4274F-D0B5-8B2C-03C8-B824B4FD8607}"/>
          </ac:graphicFrameMkLst>
        </pc:graphicFrameChg>
        <pc:graphicFrameChg chg="del">
          <ac:chgData name="Andrea Delgado" userId="d9cca45f-82e8-4682-aa28-9d001259e4e4" providerId="ADAL" clId="{C9FD3711-E0F3-3145-BD9A-257B8A25249E}" dt="2023-03-16T19:58:03.593" v="3607" actId="478"/>
          <ac:graphicFrameMkLst>
            <pc:docMk/>
            <pc:sldMk cId="1836938240" sldId="440"/>
            <ac:graphicFrameMk id="5" creationId="{1AB4274F-D0B5-8B2C-03C8-B824B4FD8607}"/>
          </ac:graphicFrameMkLst>
        </pc:graphicFrameChg>
        <pc:graphicFrameChg chg="mod">
          <ac:chgData name="Andrea Delgado" userId="d9cca45f-82e8-4682-aa28-9d001259e4e4" providerId="ADAL" clId="{C9FD3711-E0F3-3145-BD9A-257B8A25249E}" dt="2023-03-17T00:55:25.841" v="6415" actId="14100"/>
          <ac:graphicFrameMkLst>
            <pc:docMk/>
            <pc:sldMk cId="1836938240" sldId="440"/>
            <ac:graphicFrameMk id="6" creationId="{F1BC5F4D-5717-B8F1-5980-AB2B47E64D9F}"/>
          </ac:graphicFrameMkLst>
        </pc:graphicFrameChg>
      </pc:sldChg>
      <pc:sldChg chg="modSp mod modNotesTx">
        <pc:chgData name="Andrea Delgado" userId="d9cca45f-82e8-4682-aa28-9d001259e4e4" providerId="ADAL" clId="{C9FD3711-E0F3-3145-BD9A-257B8A25249E}" dt="2023-03-17T07:38:45.042" v="8414" actId="20577"/>
        <pc:sldMkLst>
          <pc:docMk/>
          <pc:sldMk cId="33140852" sldId="441"/>
        </pc:sldMkLst>
        <pc:spChg chg="mod">
          <ac:chgData name="Andrea Delgado" userId="d9cca45f-82e8-4682-aa28-9d001259e4e4" providerId="ADAL" clId="{C9FD3711-E0F3-3145-BD9A-257B8A25249E}" dt="2023-03-17T00:49:02.501" v="6254" actId="1036"/>
          <ac:spMkLst>
            <pc:docMk/>
            <pc:sldMk cId="33140852" sldId="441"/>
            <ac:spMk id="3" creationId="{F37DA21A-99B5-C3E1-E64D-82C483893E62}"/>
          </ac:spMkLst>
        </pc:spChg>
        <pc:graphicFrameChg chg="mod">
          <ac:chgData name="Andrea Delgado" userId="d9cca45f-82e8-4682-aa28-9d001259e4e4" providerId="ADAL" clId="{C9FD3711-E0F3-3145-BD9A-257B8A25249E}" dt="2023-03-16T19:37:48.946" v="3374"/>
          <ac:graphicFrameMkLst>
            <pc:docMk/>
            <pc:sldMk cId="33140852" sldId="441"/>
            <ac:graphicFrameMk id="2" creationId="{550E6D66-FA1A-BD87-5A5E-3BE5932604C5}"/>
          </ac:graphicFrameMkLst>
        </pc:graphicFrameChg>
        <pc:graphicFrameChg chg="mod">
          <ac:chgData name="Andrea Delgado" userId="d9cca45f-82e8-4682-aa28-9d001259e4e4" providerId="ADAL" clId="{C9FD3711-E0F3-3145-BD9A-257B8A25249E}" dt="2023-03-17T00:12:13.165" v="5530"/>
          <ac:graphicFrameMkLst>
            <pc:docMk/>
            <pc:sldMk cId="33140852" sldId="441"/>
            <ac:graphicFrameMk id="4" creationId="{7ACDF6B6-E839-57D1-829C-02D83E4BF90A}"/>
          </ac:graphicFrameMkLst>
        </pc:graphicFrameChg>
      </pc:sldChg>
      <pc:sldChg chg="addSp delSp modSp add mod ord modCm modNotesTx">
        <pc:chgData name="Andrea Delgado" userId="d9cca45f-82e8-4682-aa28-9d001259e4e4" providerId="ADAL" clId="{C9FD3711-E0F3-3145-BD9A-257B8A25249E}" dt="2023-03-17T07:59:30.543" v="9507" actId="20577"/>
        <pc:sldMkLst>
          <pc:docMk/>
          <pc:sldMk cId="262987925" sldId="442"/>
        </pc:sldMkLst>
        <pc:spChg chg="mod">
          <ac:chgData name="Andrea Delgado" userId="d9cca45f-82e8-4682-aa28-9d001259e4e4" providerId="ADAL" clId="{C9FD3711-E0F3-3145-BD9A-257B8A25249E}" dt="2023-03-17T00:47:26.451" v="6174" actId="1076"/>
          <ac:spMkLst>
            <pc:docMk/>
            <pc:sldMk cId="262987925" sldId="442"/>
            <ac:spMk id="3" creationId="{AA7BAA44-D0F8-DDFF-3AE7-FC5C93F88F7C}"/>
          </ac:spMkLst>
        </pc:spChg>
        <pc:spChg chg="mod">
          <ac:chgData name="Andrea Delgado" userId="d9cca45f-82e8-4682-aa28-9d001259e4e4" providerId="ADAL" clId="{C9FD3711-E0F3-3145-BD9A-257B8A25249E}" dt="2023-03-17T01:39:27.618" v="6879" actId="688"/>
          <ac:spMkLst>
            <pc:docMk/>
            <pc:sldMk cId="262987925" sldId="442"/>
            <ac:spMk id="4" creationId="{E973A502-5719-59CA-8F3B-8600FFD1DC62}"/>
          </ac:spMkLst>
        </pc:spChg>
        <pc:spChg chg="mod">
          <ac:chgData name="Andrea Delgado" userId="d9cca45f-82e8-4682-aa28-9d001259e4e4" providerId="ADAL" clId="{C9FD3711-E0F3-3145-BD9A-257B8A25249E}" dt="2023-03-17T01:08:36.513" v="6601" actId="114"/>
          <ac:spMkLst>
            <pc:docMk/>
            <pc:sldMk cId="262987925" sldId="442"/>
            <ac:spMk id="10" creationId="{9E13FFE1-9DA2-8802-F9AD-6D051799B472}"/>
          </ac:spMkLst>
        </pc:spChg>
        <pc:spChg chg="mod">
          <ac:chgData name="Andrea Delgado" userId="d9cca45f-82e8-4682-aa28-9d001259e4e4" providerId="ADAL" clId="{C9FD3711-E0F3-3145-BD9A-257B8A25249E}" dt="2023-03-17T00:52:34.491" v="6395" actId="1036"/>
          <ac:spMkLst>
            <pc:docMk/>
            <pc:sldMk cId="262987925" sldId="442"/>
            <ac:spMk id="13" creationId="{62E1B283-0FCB-D71D-FAC0-0CB362992138}"/>
          </ac:spMkLst>
        </pc:spChg>
        <pc:spChg chg="mod">
          <ac:chgData name="Andrea Delgado" userId="d9cca45f-82e8-4682-aa28-9d001259e4e4" providerId="ADAL" clId="{C9FD3711-E0F3-3145-BD9A-257B8A25249E}" dt="2023-03-17T01:01:57.776" v="6515" actId="121"/>
          <ac:spMkLst>
            <pc:docMk/>
            <pc:sldMk cId="262987925" sldId="442"/>
            <ac:spMk id="16" creationId="{ABA667F2-8A55-D7BC-8348-A3526C937744}"/>
          </ac:spMkLst>
        </pc:spChg>
        <pc:spChg chg="add del mod">
          <ac:chgData name="Andrea Delgado" userId="d9cca45f-82e8-4682-aa28-9d001259e4e4" providerId="ADAL" clId="{C9FD3711-E0F3-3145-BD9A-257B8A25249E}" dt="2023-03-17T01:37:51.813" v="6846" actId="478"/>
          <ac:spMkLst>
            <pc:docMk/>
            <pc:sldMk cId="262987925" sldId="442"/>
            <ac:spMk id="19" creationId="{9054558D-E2FD-A049-CD7D-F457989B3EA9}"/>
          </ac:spMkLst>
        </pc:spChg>
        <pc:spChg chg="del">
          <ac:chgData name="Andrea Delgado" userId="d9cca45f-82e8-4682-aa28-9d001259e4e4" providerId="ADAL" clId="{C9FD3711-E0F3-3145-BD9A-257B8A25249E}" dt="2023-03-16T17:46:55.546" v="1471" actId="478"/>
          <ac:spMkLst>
            <pc:docMk/>
            <pc:sldMk cId="262987925" sldId="442"/>
            <ac:spMk id="40" creationId="{1E141F35-A7CE-0DD5-2299-5BA10BD773D5}"/>
          </ac:spMkLst>
        </pc:spChg>
        <pc:spChg chg="del">
          <ac:chgData name="Andrea Delgado" userId="d9cca45f-82e8-4682-aa28-9d001259e4e4" providerId="ADAL" clId="{C9FD3711-E0F3-3145-BD9A-257B8A25249E}" dt="2023-03-16T17:46:58.649" v="1472" actId="478"/>
          <ac:spMkLst>
            <pc:docMk/>
            <pc:sldMk cId="262987925" sldId="442"/>
            <ac:spMk id="42" creationId="{BFD37190-3E06-99B1-DB92-24EEEA479F9D}"/>
          </ac:spMkLst>
        </pc:spChg>
        <pc:spChg chg="del">
          <ac:chgData name="Andrea Delgado" userId="d9cca45f-82e8-4682-aa28-9d001259e4e4" providerId="ADAL" clId="{C9FD3711-E0F3-3145-BD9A-257B8A25249E}" dt="2023-03-16T17:46:55.546" v="1471" actId="478"/>
          <ac:spMkLst>
            <pc:docMk/>
            <pc:sldMk cId="262987925" sldId="442"/>
            <ac:spMk id="49" creationId="{C9423679-5E92-9C55-07F7-02CCF4882C5B}"/>
          </ac:spMkLst>
        </pc:spChg>
        <pc:spChg chg="del">
          <ac:chgData name="Andrea Delgado" userId="d9cca45f-82e8-4682-aa28-9d001259e4e4" providerId="ADAL" clId="{C9FD3711-E0F3-3145-BD9A-257B8A25249E}" dt="2023-03-16T17:46:58.649" v="1472" actId="478"/>
          <ac:spMkLst>
            <pc:docMk/>
            <pc:sldMk cId="262987925" sldId="442"/>
            <ac:spMk id="50" creationId="{DEF1C712-1276-A436-EFEC-7D950691B24E}"/>
          </ac:spMkLst>
        </pc:spChg>
        <pc:spChg chg="del">
          <ac:chgData name="Andrea Delgado" userId="d9cca45f-82e8-4682-aa28-9d001259e4e4" providerId="ADAL" clId="{C9FD3711-E0F3-3145-BD9A-257B8A25249E}" dt="2023-03-16T17:46:55.546" v="1471" actId="478"/>
          <ac:spMkLst>
            <pc:docMk/>
            <pc:sldMk cId="262987925" sldId="442"/>
            <ac:spMk id="518" creationId="{ECD052A0-A975-5656-7D80-0573E8F38FFB}"/>
          </ac:spMkLst>
        </pc:spChg>
        <pc:spChg chg="del">
          <ac:chgData name="Andrea Delgado" userId="d9cca45f-82e8-4682-aa28-9d001259e4e4" providerId="ADAL" clId="{C9FD3711-E0F3-3145-BD9A-257B8A25249E}" dt="2023-03-16T17:46:55.546" v="1471" actId="478"/>
          <ac:spMkLst>
            <pc:docMk/>
            <pc:sldMk cId="262987925" sldId="442"/>
            <ac:spMk id="520" creationId="{3BAAF5D6-A264-00FB-7767-4F047DF7F9B0}"/>
          </ac:spMkLst>
        </pc:spChg>
        <pc:spChg chg="del">
          <ac:chgData name="Andrea Delgado" userId="d9cca45f-82e8-4682-aa28-9d001259e4e4" providerId="ADAL" clId="{C9FD3711-E0F3-3145-BD9A-257B8A25249E}" dt="2023-03-16T17:46:55.546" v="1471" actId="478"/>
          <ac:spMkLst>
            <pc:docMk/>
            <pc:sldMk cId="262987925" sldId="442"/>
            <ac:spMk id="521" creationId="{05D6BB21-B756-3016-05A5-8DA449B4588A}"/>
          </ac:spMkLst>
        </pc:spChg>
        <pc:spChg chg="del">
          <ac:chgData name="Andrea Delgado" userId="d9cca45f-82e8-4682-aa28-9d001259e4e4" providerId="ADAL" clId="{C9FD3711-E0F3-3145-BD9A-257B8A25249E}" dt="2023-03-16T17:46:55.546" v="1471" actId="478"/>
          <ac:spMkLst>
            <pc:docMk/>
            <pc:sldMk cId="262987925" sldId="442"/>
            <ac:spMk id="522" creationId="{CD07CE4D-ECC0-5D86-1F8B-C8B92B380844}"/>
          </ac:spMkLst>
        </pc:spChg>
        <pc:spChg chg="del">
          <ac:chgData name="Andrea Delgado" userId="d9cca45f-82e8-4682-aa28-9d001259e4e4" providerId="ADAL" clId="{C9FD3711-E0F3-3145-BD9A-257B8A25249E}" dt="2023-03-16T17:46:55.546" v="1471" actId="478"/>
          <ac:spMkLst>
            <pc:docMk/>
            <pc:sldMk cId="262987925" sldId="442"/>
            <ac:spMk id="524" creationId="{91512A55-9833-7CB2-C7E6-8D06852E02B6}"/>
          </ac:spMkLst>
        </pc:spChg>
        <pc:spChg chg="del">
          <ac:chgData name="Andrea Delgado" userId="d9cca45f-82e8-4682-aa28-9d001259e4e4" providerId="ADAL" clId="{C9FD3711-E0F3-3145-BD9A-257B8A25249E}" dt="2023-03-16T17:46:55.546" v="1471" actId="478"/>
          <ac:spMkLst>
            <pc:docMk/>
            <pc:sldMk cId="262987925" sldId="442"/>
            <ac:spMk id="525" creationId="{BEACCD63-406D-DD28-4E43-21EA9D51A5A5}"/>
          </ac:spMkLst>
        </pc:spChg>
        <pc:spChg chg="del">
          <ac:chgData name="Andrea Delgado" userId="d9cca45f-82e8-4682-aa28-9d001259e4e4" providerId="ADAL" clId="{C9FD3711-E0F3-3145-BD9A-257B8A25249E}" dt="2023-03-16T17:46:55.546" v="1471" actId="478"/>
          <ac:spMkLst>
            <pc:docMk/>
            <pc:sldMk cId="262987925" sldId="442"/>
            <ac:spMk id="526" creationId="{741BB87C-6103-E4B4-C342-EC18D49D5175}"/>
          </ac:spMkLst>
        </pc:spChg>
        <pc:spChg chg="del">
          <ac:chgData name="Andrea Delgado" userId="d9cca45f-82e8-4682-aa28-9d001259e4e4" providerId="ADAL" clId="{C9FD3711-E0F3-3145-BD9A-257B8A25249E}" dt="2023-03-16T17:46:55.546" v="1471" actId="478"/>
          <ac:spMkLst>
            <pc:docMk/>
            <pc:sldMk cId="262987925" sldId="442"/>
            <ac:spMk id="529" creationId="{2629D85E-BE77-E7B4-BAD5-10EF7337E59A}"/>
          </ac:spMkLst>
        </pc:spChg>
        <pc:spChg chg="del">
          <ac:chgData name="Andrea Delgado" userId="d9cca45f-82e8-4682-aa28-9d001259e4e4" providerId="ADAL" clId="{C9FD3711-E0F3-3145-BD9A-257B8A25249E}" dt="2023-03-16T17:46:55.546" v="1471" actId="478"/>
          <ac:spMkLst>
            <pc:docMk/>
            <pc:sldMk cId="262987925" sldId="442"/>
            <ac:spMk id="533" creationId="{AD396AE0-0163-5900-015D-68C1A1927F86}"/>
          </ac:spMkLst>
        </pc:spChg>
        <pc:spChg chg="del">
          <ac:chgData name="Andrea Delgado" userId="d9cca45f-82e8-4682-aa28-9d001259e4e4" providerId="ADAL" clId="{C9FD3711-E0F3-3145-BD9A-257B8A25249E}" dt="2023-03-16T17:46:55.546" v="1471" actId="478"/>
          <ac:spMkLst>
            <pc:docMk/>
            <pc:sldMk cId="262987925" sldId="442"/>
            <ac:spMk id="534" creationId="{BD4A8925-8986-B088-6480-3E64ACBFB843}"/>
          </ac:spMkLst>
        </pc:spChg>
        <pc:spChg chg="del">
          <ac:chgData name="Andrea Delgado" userId="d9cca45f-82e8-4682-aa28-9d001259e4e4" providerId="ADAL" clId="{C9FD3711-E0F3-3145-BD9A-257B8A25249E}" dt="2023-03-16T17:46:55.546" v="1471" actId="478"/>
          <ac:spMkLst>
            <pc:docMk/>
            <pc:sldMk cId="262987925" sldId="442"/>
            <ac:spMk id="535" creationId="{511B8B0F-4BF2-3292-9FAF-1A036466B41E}"/>
          </ac:spMkLst>
        </pc:spChg>
        <pc:spChg chg="del">
          <ac:chgData name="Andrea Delgado" userId="d9cca45f-82e8-4682-aa28-9d001259e4e4" providerId="ADAL" clId="{C9FD3711-E0F3-3145-BD9A-257B8A25249E}" dt="2023-03-16T17:46:55.546" v="1471" actId="478"/>
          <ac:spMkLst>
            <pc:docMk/>
            <pc:sldMk cId="262987925" sldId="442"/>
            <ac:spMk id="536" creationId="{D809A150-4142-FC7B-FB05-25E930345709}"/>
          </ac:spMkLst>
        </pc:spChg>
        <pc:spChg chg="del">
          <ac:chgData name="Andrea Delgado" userId="d9cca45f-82e8-4682-aa28-9d001259e4e4" providerId="ADAL" clId="{C9FD3711-E0F3-3145-BD9A-257B8A25249E}" dt="2023-03-16T17:46:55.546" v="1471" actId="478"/>
          <ac:spMkLst>
            <pc:docMk/>
            <pc:sldMk cId="262987925" sldId="442"/>
            <ac:spMk id="538" creationId="{5577061D-D38E-ED4F-A08C-D6CB18406E62}"/>
          </ac:spMkLst>
        </pc:spChg>
        <pc:spChg chg="del">
          <ac:chgData name="Andrea Delgado" userId="d9cca45f-82e8-4682-aa28-9d001259e4e4" providerId="ADAL" clId="{C9FD3711-E0F3-3145-BD9A-257B8A25249E}" dt="2023-03-16T17:46:55.546" v="1471" actId="478"/>
          <ac:spMkLst>
            <pc:docMk/>
            <pc:sldMk cId="262987925" sldId="442"/>
            <ac:spMk id="539" creationId="{57543591-4F03-93DD-93F8-A770E8896438}"/>
          </ac:spMkLst>
        </pc:spChg>
        <pc:spChg chg="del">
          <ac:chgData name="Andrea Delgado" userId="d9cca45f-82e8-4682-aa28-9d001259e4e4" providerId="ADAL" clId="{C9FD3711-E0F3-3145-BD9A-257B8A25249E}" dt="2023-03-16T17:46:55.546" v="1471" actId="478"/>
          <ac:spMkLst>
            <pc:docMk/>
            <pc:sldMk cId="262987925" sldId="442"/>
            <ac:spMk id="540" creationId="{663BA834-9DFA-E0C8-64CD-506E07F5F3C4}"/>
          </ac:spMkLst>
        </pc:spChg>
        <pc:grpChg chg="mod">
          <ac:chgData name="Andrea Delgado" userId="d9cca45f-82e8-4682-aa28-9d001259e4e4" providerId="ADAL" clId="{C9FD3711-E0F3-3145-BD9A-257B8A25249E}" dt="2023-03-17T00:52:34.491" v="6395" actId="1036"/>
          <ac:grpSpMkLst>
            <pc:docMk/>
            <pc:sldMk cId="262987925" sldId="442"/>
            <ac:grpSpMk id="5" creationId="{09323B30-68EB-31D8-C9DC-87429E1A5345}"/>
          </ac:grpSpMkLst>
        </pc:grpChg>
        <pc:grpChg chg="mod">
          <ac:chgData name="Andrea Delgado" userId="d9cca45f-82e8-4682-aa28-9d001259e4e4" providerId="ADAL" clId="{C9FD3711-E0F3-3145-BD9A-257B8A25249E}" dt="2023-03-17T00:52:34.491" v="6395" actId="1036"/>
          <ac:grpSpMkLst>
            <pc:docMk/>
            <pc:sldMk cId="262987925" sldId="442"/>
            <ac:grpSpMk id="14" creationId="{0D1D81BE-4AF4-75F5-7D42-3BB3394B5B23}"/>
          </ac:grpSpMkLst>
        </pc:grpChg>
        <pc:grpChg chg="mod">
          <ac:chgData name="Andrea Delgado" userId="d9cca45f-82e8-4682-aa28-9d001259e4e4" providerId="ADAL" clId="{C9FD3711-E0F3-3145-BD9A-257B8A25249E}" dt="2023-03-17T00:53:20.561" v="6408" actId="1038"/>
          <ac:grpSpMkLst>
            <pc:docMk/>
            <pc:sldMk cId="262987925" sldId="442"/>
            <ac:grpSpMk id="420" creationId="{8C69EC56-1D34-D56A-1A46-6FB4636D6743}"/>
          </ac:grpSpMkLst>
        </pc:grpChg>
        <pc:grpChg chg="mod">
          <ac:chgData name="Andrea Delgado" userId="d9cca45f-82e8-4682-aa28-9d001259e4e4" providerId="ADAL" clId="{C9FD3711-E0F3-3145-BD9A-257B8A25249E}" dt="2023-03-17T00:52:34.491" v="6395" actId="1036"/>
          <ac:grpSpMkLst>
            <pc:docMk/>
            <pc:sldMk cId="262987925" sldId="442"/>
            <ac:grpSpMk id="421" creationId="{6551DFCC-0690-5D56-D427-A9F39CEE2E39}"/>
          </ac:grpSpMkLst>
        </pc:grpChg>
        <pc:graphicFrameChg chg="mod modGraphic">
          <ac:chgData name="Andrea Delgado" userId="d9cca45f-82e8-4682-aa28-9d001259e4e4" providerId="ADAL" clId="{C9FD3711-E0F3-3145-BD9A-257B8A25249E}" dt="2023-03-17T00:52:34.491" v="6395" actId="1036"/>
          <ac:graphicFrameMkLst>
            <pc:docMk/>
            <pc:sldMk cId="262987925" sldId="442"/>
            <ac:graphicFrameMk id="9" creationId="{D8862359-6370-44CE-6D59-63BB9234B306}"/>
          </ac:graphicFrameMkLst>
        </pc:graphicFrameChg>
        <pc:graphicFrameChg chg="mod modGraphic">
          <ac:chgData name="Andrea Delgado" userId="d9cca45f-82e8-4682-aa28-9d001259e4e4" providerId="ADAL" clId="{C9FD3711-E0F3-3145-BD9A-257B8A25249E}" dt="2023-03-17T00:52:34.491" v="6395" actId="1036"/>
          <ac:graphicFrameMkLst>
            <pc:docMk/>
            <pc:sldMk cId="262987925" sldId="442"/>
            <ac:graphicFrameMk id="11" creationId="{2E6AFF43-B2A7-A03C-2143-6A52CCA3CFD0}"/>
          </ac:graphicFrameMkLst>
        </pc:graphicFrameChg>
        <pc:graphicFrameChg chg="mod modGraphic">
          <ac:chgData name="Andrea Delgado" userId="d9cca45f-82e8-4682-aa28-9d001259e4e4" providerId="ADAL" clId="{C9FD3711-E0F3-3145-BD9A-257B8A25249E}" dt="2023-03-17T00:52:34.491" v="6395" actId="1036"/>
          <ac:graphicFrameMkLst>
            <pc:docMk/>
            <pc:sldMk cId="262987925" sldId="442"/>
            <ac:graphicFrameMk id="12" creationId="{388A9614-CA2E-8488-EB9E-F3B5ECD8772F}"/>
          </ac:graphicFrameMkLst>
        </pc:graphicFrameChg>
        <pc:graphicFrameChg chg="mod modGraphic">
          <ac:chgData name="Andrea Delgado" userId="d9cca45f-82e8-4682-aa28-9d001259e4e4" providerId="ADAL" clId="{C9FD3711-E0F3-3145-BD9A-257B8A25249E}" dt="2023-03-17T00:52:34.491" v="6395" actId="1036"/>
          <ac:graphicFrameMkLst>
            <pc:docMk/>
            <pc:sldMk cId="262987925" sldId="442"/>
            <ac:graphicFrameMk id="555" creationId="{6D454922-DDAA-34D2-15B6-166C6948A299}"/>
          </ac:graphicFrameMkLst>
        </pc:graphicFrameChg>
        <pc:graphicFrameChg chg="mod modGraphic">
          <ac:chgData name="Andrea Delgado" userId="d9cca45f-82e8-4682-aa28-9d001259e4e4" providerId="ADAL" clId="{C9FD3711-E0F3-3145-BD9A-257B8A25249E}" dt="2023-03-17T00:52:34.491" v="6395" actId="1036"/>
          <ac:graphicFrameMkLst>
            <pc:docMk/>
            <pc:sldMk cId="262987925" sldId="442"/>
            <ac:graphicFrameMk id="562" creationId="{0C3305E6-C51F-8577-F906-4C43D6DC3A58}"/>
          </ac:graphicFrameMkLst>
        </pc:graphicFrameChg>
        <pc:picChg chg="mod">
          <ac:chgData name="Andrea Delgado" userId="d9cca45f-82e8-4682-aa28-9d001259e4e4" providerId="ADAL" clId="{C9FD3711-E0F3-3145-BD9A-257B8A25249E}" dt="2023-03-17T00:53:21.727" v="6409" actId="1038"/>
          <ac:picMkLst>
            <pc:docMk/>
            <pc:sldMk cId="262987925" sldId="442"/>
            <ac:picMk id="2" creationId="{D2BECF10-011A-359F-00A6-0950EB2E21CF}"/>
          </ac:picMkLst>
        </pc:picChg>
        <pc:picChg chg="mod">
          <ac:chgData name="Andrea Delgado" userId="d9cca45f-82e8-4682-aa28-9d001259e4e4" providerId="ADAL" clId="{C9FD3711-E0F3-3145-BD9A-257B8A25249E}" dt="2023-03-17T00:52:52.166" v="6399" actId="1037"/>
          <ac:picMkLst>
            <pc:docMk/>
            <pc:sldMk cId="262987925" sldId="442"/>
            <ac:picMk id="6" creationId="{6584AB05-2D6B-2494-88B7-A21EEF02D559}"/>
          </ac:picMkLst>
        </pc:picChg>
        <pc:picChg chg="mod">
          <ac:chgData name="Andrea Delgado" userId="d9cca45f-82e8-4682-aa28-9d001259e4e4" providerId="ADAL" clId="{C9FD3711-E0F3-3145-BD9A-257B8A25249E}" dt="2023-03-17T00:52:46.165" v="6397" actId="1076"/>
          <ac:picMkLst>
            <pc:docMk/>
            <pc:sldMk cId="262987925" sldId="442"/>
            <ac:picMk id="8" creationId="{6A2EC5BD-3E38-430D-0ABA-6EBD8E95B5AD}"/>
          </ac:picMkLst>
        </pc:picChg>
        <pc:picChg chg="mod">
          <ac:chgData name="Andrea Delgado" userId="d9cca45f-82e8-4682-aa28-9d001259e4e4" providerId="ADAL" clId="{C9FD3711-E0F3-3145-BD9A-257B8A25249E}" dt="2023-03-17T00:53:13.711" v="6406" actId="167"/>
          <ac:picMkLst>
            <pc:docMk/>
            <pc:sldMk cId="262987925" sldId="442"/>
            <ac:picMk id="18" creationId="{1D98FE56-386C-C770-2F16-C43AB5CA228E}"/>
          </ac:picMkLst>
        </pc:picChg>
      </pc:sldChg>
      <pc:sldChg chg="addSp modSp add mod modNotesTx">
        <pc:chgData name="Andrea Delgado" userId="d9cca45f-82e8-4682-aa28-9d001259e4e4" providerId="ADAL" clId="{C9FD3711-E0F3-3145-BD9A-257B8A25249E}" dt="2023-03-17T08:54:36.152" v="10004" actId="20577"/>
        <pc:sldMkLst>
          <pc:docMk/>
          <pc:sldMk cId="1296207837" sldId="443"/>
        </pc:sldMkLst>
        <pc:spChg chg="mod">
          <ac:chgData name="Andrea Delgado" userId="d9cca45f-82e8-4682-aa28-9d001259e4e4" providerId="ADAL" clId="{C9FD3711-E0F3-3145-BD9A-257B8A25249E}" dt="2023-03-17T00:49:49.655" v="6305" actId="1036"/>
          <ac:spMkLst>
            <pc:docMk/>
            <pc:sldMk cId="1296207837" sldId="443"/>
            <ac:spMk id="3" creationId="{F37DA21A-99B5-C3E1-E64D-82C483893E62}"/>
          </ac:spMkLst>
        </pc:spChg>
        <pc:graphicFrameChg chg="add mod modGraphic">
          <ac:chgData name="Andrea Delgado" userId="d9cca45f-82e8-4682-aa28-9d001259e4e4" providerId="ADAL" clId="{C9FD3711-E0F3-3145-BD9A-257B8A25249E}" dt="2023-03-17T08:54:36.152" v="10004" actId="20577"/>
          <ac:graphicFrameMkLst>
            <pc:docMk/>
            <pc:sldMk cId="1296207837" sldId="443"/>
            <ac:graphicFrameMk id="2" creationId="{9E628A6E-C6A1-9FB7-FB45-5753C53D4061}"/>
          </ac:graphicFrameMkLst>
        </pc:graphicFrameChg>
      </pc:sldChg>
      <pc:sldChg chg="modSp add del mod modCm">
        <pc:chgData name="Andrea Delgado" userId="d9cca45f-82e8-4682-aa28-9d001259e4e4" providerId="ADAL" clId="{C9FD3711-E0F3-3145-BD9A-257B8A25249E}" dt="2023-03-16T18:27:44.963" v="2098" actId="2696"/>
        <pc:sldMkLst>
          <pc:docMk/>
          <pc:sldMk cId="2542229649" sldId="443"/>
        </pc:sldMkLst>
        <pc:spChg chg="mod">
          <ac:chgData name="Andrea Delgado" userId="d9cca45f-82e8-4682-aa28-9d001259e4e4" providerId="ADAL" clId="{C9FD3711-E0F3-3145-BD9A-257B8A25249E}" dt="2023-03-16T18:26:24.607" v="2060" actId="20577"/>
          <ac:spMkLst>
            <pc:docMk/>
            <pc:sldMk cId="2542229649" sldId="443"/>
            <ac:spMk id="3" creationId="{AA7BAA44-D0F8-DDFF-3AE7-FC5C93F88F7C}"/>
          </ac:spMkLst>
        </pc:spChg>
        <pc:spChg chg="mod">
          <ac:chgData name="Andrea Delgado" userId="d9cca45f-82e8-4682-aa28-9d001259e4e4" providerId="ADAL" clId="{C9FD3711-E0F3-3145-BD9A-257B8A25249E}" dt="2023-03-16T18:27:08.224" v="2097" actId="20577"/>
          <ac:spMkLst>
            <pc:docMk/>
            <pc:sldMk cId="2542229649" sldId="443"/>
            <ac:spMk id="18" creationId="{1C972094-D00B-F803-D0B1-BCC120229F54}"/>
          </ac:spMkLst>
        </pc:spChg>
        <pc:spChg chg="mod">
          <ac:chgData name="Andrea Delgado" userId="d9cca45f-82e8-4682-aa28-9d001259e4e4" providerId="ADAL" clId="{C9FD3711-E0F3-3145-BD9A-257B8A25249E}" dt="2023-03-16T18:26:57.593" v="2091" actId="14100"/>
          <ac:spMkLst>
            <pc:docMk/>
            <pc:sldMk cId="2542229649" sldId="443"/>
            <ac:spMk id="40" creationId="{1E141F35-A7CE-0DD5-2299-5BA10BD773D5}"/>
          </ac:spMkLst>
        </pc:spChg>
        <pc:spChg chg="mod">
          <ac:chgData name="Andrea Delgado" userId="d9cca45f-82e8-4682-aa28-9d001259e4e4" providerId="ADAL" clId="{C9FD3711-E0F3-3145-BD9A-257B8A25249E}" dt="2023-03-16T18:26:57.593" v="2091" actId="14100"/>
          <ac:spMkLst>
            <pc:docMk/>
            <pc:sldMk cId="2542229649" sldId="443"/>
            <ac:spMk id="42" creationId="{BFD37190-3E06-99B1-DB92-24EEEA479F9D}"/>
          </ac:spMkLst>
        </pc:spChg>
      </pc:sldChg>
      <pc:sldChg chg="modSp mod modNotesTx">
        <pc:chgData name="Andrea Delgado" userId="d9cca45f-82e8-4682-aa28-9d001259e4e4" providerId="ADAL" clId="{C9FD3711-E0F3-3145-BD9A-257B8A25249E}" dt="2023-03-17T07:44:21.698" v="8714" actId="20577"/>
        <pc:sldMkLst>
          <pc:docMk/>
          <pc:sldMk cId="1381901622" sldId="444"/>
        </pc:sldMkLst>
        <pc:spChg chg="mod">
          <ac:chgData name="Andrea Delgado" userId="d9cca45f-82e8-4682-aa28-9d001259e4e4" providerId="ADAL" clId="{C9FD3711-E0F3-3145-BD9A-257B8A25249E}" dt="2023-03-17T06:37:43.583" v="7091" actId="1036"/>
          <ac:spMkLst>
            <pc:docMk/>
            <pc:sldMk cId="1381901622" sldId="444"/>
            <ac:spMk id="4" creationId="{921EC14F-A509-D070-AA3B-076B6052E39F}"/>
          </ac:spMkLst>
        </pc:spChg>
      </pc:sldChg>
    </pc:docChg>
  </pc:docChgLst>
  <pc:docChgLst>
    <pc:chgData name="Andrea Delgado" userId="S::andrea.delgado@ssaihq.com::d9cca45f-82e8-4682-aa28-9d001259e4e4" providerId="AD" clId="Web-{D772D6B3-8E7F-45AC-B0BE-F84022C678A9}"/>
    <pc:docChg chg="modSld">
      <pc:chgData name="Andrea Delgado" userId="S::andrea.delgado@ssaihq.com::d9cca45f-82e8-4682-aa28-9d001259e4e4" providerId="AD" clId="Web-{D772D6B3-8E7F-45AC-B0BE-F84022C678A9}" dt="2023-02-03T18:02:08.268" v="1"/>
      <pc:docMkLst>
        <pc:docMk/>
      </pc:docMkLst>
      <pc:sldChg chg="addSp delSp modSp">
        <pc:chgData name="Andrea Delgado" userId="S::andrea.delgado@ssaihq.com::d9cca45f-82e8-4682-aa28-9d001259e4e4" providerId="AD" clId="Web-{D772D6B3-8E7F-45AC-B0BE-F84022C678A9}" dt="2023-02-03T18:02:08.268" v="1"/>
        <pc:sldMkLst>
          <pc:docMk/>
          <pc:sldMk cId="697317873" sldId="327"/>
        </pc:sldMkLst>
        <pc:spChg chg="mod">
          <ac:chgData name="Andrea Delgado" userId="S::andrea.delgado@ssaihq.com::d9cca45f-82e8-4682-aa28-9d001259e4e4" providerId="AD" clId="Web-{D772D6B3-8E7F-45AC-B0BE-F84022C678A9}" dt="2023-02-03T18:02:08.268" v="1"/>
          <ac:spMkLst>
            <pc:docMk/>
            <pc:sldMk cId="697317873" sldId="327"/>
            <ac:spMk id="33" creationId="{D46DD176-144F-439E-89CE-375E4185AC62}"/>
          </ac:spMkLst>
        </pc:spChg>
        <pc:grpChg chg="add del">
          <ac:chgData name="Andrea Delgado" userId="S::andrea.delgado@ssaihq.com::d9cca45f-82e8-4682-aa28-9d001259e4e4" providerId="AD" clId="Web-{D772D6B3-8E7F-45AC-B0BE-F84022C678A9}" dt="2023-02-03T18:02:08.268" v="1"/>
          <ac:grpSpMkLst>
            <pc:docMk/>
            <pc:sldMk cId="697317873" sldId="327"/>
            <ac:grpSpMk id="14" creationId="{FCC5C33C-9ED7-4735-931F-0CC55CC67CBB}"/>
          </ac:grpSpMkLst>
        </pc:grpChg>
        <pc:picChg chg="add del mod">
          <ac:chgData name="Andrea Delgado" userId="S::andrea.delgado@ssaihq.com::d9cca45f-82e8-4682-aa28-9d001259e4e4" providerId="AD" clId="Web-{D772D6B3-8E7F-45AC-B0BE-F84022C678A9}" dt="2023-02-03T18:02:08.268" v="1"/>
          <ac:picMkLst>
            <pc:docMk/>
            <pc:sldMk cId="697317873" sldId="327"/>
            <ac:picMk id="32" creationId="{9E9F4827-1E39-464C-9100-59C65B155E2A}"/>
          </ac:picMkLst>
        </pc:picChg>
      </pc:sldChg>
    </pc:docChg>
  </pc:docChgLst>
  <pc:docChgLst>
    <pc:chgData name="Fiona Summers" userId="S::fiona.summers@ssaihq.com::f23b180f-057b-4b38-9171-08414302f650" providerId="AD" clId="Web-{245FC6D1-927B-4EC8-A1F6-736E028AEEF9}"/>
    <pc:docChg chg="modSld">
      <pc:chgData name="Fiona Summers" userId="S::fiona.summers@ssaihq.com::f23b180f-057b-4b38-9171-08414302f650" providerId="AD" clId="Web-{245FC6D1-927B-4EC8-A1F6-736E028AEEF9}" dt="2023-02-05T22:39:25.793" v="124" actId="1076"/>
      <pc:docMkLst>
        <pc:docMk/>
      </pc:docMkLst>
      <pc:sldChg chg="delSp modSp">
        <pc:chgData name="Fiona Summers" userId="S::fiona.summers@ssaihq.com::f23b180f-057b-4b38-9171-08414302f650" providerId="AD" clId="Web-{245FC6D1-927B-4EC8-A1F6-736E028AEEF9}" dt="2023-02-05T22:38:23.371" v="115" actId="20577"/>
        <pc:sldMkLst>
          <pc:docMk/>
          <pc:sldMk cId="381960746" sldId="308"/>
        </pc:sldMkLst>
        <pc:spChg chg="mod">
          <ac:chgData name="Fiona Summers" userId="S::fiona.summers@ssaihq.com::f23b180f-057b-4b38-9171-08414302f650" providerId="AD" clId="Web-{245FC6D1-927B-4EC8-A1F6-736E028AEEF9}" dt="2023-02-05T22:38:23.371" v="115" actId="20577"/>
          <ac:spMkLst>
            <pc:docMk/>
            <pc:sldMk cId="381960746" sldId="308"/>
            <ac:spMk id="7" creationId="{D9D3557B-1C46-4C91-A6C3-C8C0B3057391}"/>
          </ac:spMkLst>
        </pc:spChg>
        <pc:spChg chg="del">
          <ac:chgData name="Fiona Summers" userId="S::fiona.summers@ssaihq.com::f23b180f-057b-4b38-9171-08414302f650" providerId="AD" clId="Web-{245FC6D1-927B-4EC8-A1F6-736E028AEEF9}" dt="2023-02-05T22:37:56.089" v="113"/>
          <ac:spMkLst>
            <pc:docMk/>
            <pc:sldMk cId="381960746" sldId="308"/>
            <ac:spMk id="8" creationId="{3A78191C-F634-4D37-BBFA-469DB2D809F0}"/>
          </ac:spMkLst>
        </pc:spChg>
      </pc:sldChg>
      <pc:sldChg chg="delSp modSp">
        <pc:chgData name="Fiona Summers" userId="S::fiona.summers@ssaihq.com::f23b180f-057b-4b38-9171-08414302f650" providerId="AD" clId="Web-{245FC6D1-927B-4EC8-A1F6-736E028AEEF9}" dt="2023-02-05T22:38:40.730" v="121"/>
        <pc:sldMkLst>
          <pc:docMk/>
          <pc:sldMk cId="2905658958" sldId="324"/>
        </pc:sldMkLst>
        <pc:spChg chg="del mod">
          <ac:chgData name="Fiona Summers" userId="S::fiona.summers@ssaihq.com::f23b180f-057b-4b38-9171-08414302f650" providerId="AD" clId="Web-{245FC6D1-927B-4EC8-A1F6-736E028AEEF9}" dt="2023-02-05T22:38:32.136" v="118"/>
          <ac:spMkLst>
            <pc:docMk/>
            <pc:sldMk cId="2905658958" sldId="324"/>
            <ac:spMk id="8" creationId="{7FC84720-0FA9-4A5B-BBD6-1F42C65350A8}"/>
          </ac:spMkLst>
        </pc:spChg>
        <pc:spChg chg="del">
          <ac:chgData name="Fiona Summers" userId="S::fiona.summers@ssaihq.com::f23b180f-057b-4b38-9171-08414302f650" providerId="AD" clId="Web-{245FC6D1-927B-4EC8-A1F6-736E028AEEF9}" dt="2023-02-05T22:38:35.855" v="119"/>
          <ac:spMkLst>
            <pc:docMk/>
            <pc:sldMk cId="2905658958" sldId="324"/>
            <ac:spMk id="11" creationId="{7DCD1628-46FF-4031-8D43-835C9981427C}"/>
          </ac:spMkLst>
        </pc:spChg>
        <pc:picChg chg="del">
          <ac:chgData name="Fiona Summers" userId="S::fiona.summers@ssaihq.com::f23b180f-057b-4b38-9171-08414302f650" providerId="AD" clId="Web-{245FC6D1-927B-4EC8-A1F6-736E028AEEF9}" dt="2023-02-05T22:38:39.293" v="120"/>
          <ac:picMkLst>
            <pc:docMk/>
            <pc:sldMk cId="2905658958" sldId="324"/>
            <ac:picMk id="2" creationId="{8D5C8BE0-8A87-3A9B-F323-BF22FA385870}"/>
          </ac:picMkLst>
        </pc:picChg>
        <pc:picChg chg="del">
          <ac:chgData name="Fiona Summers" userId="S::fiona.summers@ssaihq.com::f23b180f-057b-4b38-9171-08414302f650" providerId="AD" clId="Web-{245FC6D1-927B-4EC8-A1F6-736E028AEEF9}" dt="2023-02-05T22:38:40.730" v="121"/>
          <ac:picMkLst>
            <pc:docMk/>
            <pc:sldMk cId="2905658958" sldId="324"/>
            <ac:picMk id="3" creationId="{92793778-7294-FE46-DDFC-D2A2140321E4}"/>
          </ac:picMkLst>
        </pc:picChg>
        <pc:picChg chg="del">
          <ac:chgData name="Fiona Summers" userId="S::fiona.summers@ssaihq.com::f23b180f-057b-4b38-9171-08414302f650" providerId="AD" clId="Web-{245FC6D1-927B-4EC8-A1F6-736E028AEEF9}" dt="2023-02-05T22:38:28.339" v="116"/>
          <ac:picMkLst>
            <pc:docMk/>
            <pc:sldMk cId="2905658958" sldId="324"/>
            <ac:picMk id="10" creationId="{5E2B8964-28FA-4E79-85C4-E47C3437B51E}"/>
          </ac:picMkLst>
        </pc:picChg>
      </pc:sldChg>
      <pc:sldChg chg="modSp">
        <pc:chgData name="Fiona Summers" userId="S::fiona.summers@ssaihq.com::f23b180f-057b-4b38-9171-08414302f650" providerId="AD" clId="Web-{245FC6D1-927B-4EC8-A1F6-736E028AEEF9}" dt="2023-02-05T22:37:37.635" v="112" actId="20577"/>
        <pc:sldMkLst>
          <pc:docMk/>
          <pc:sldMk cId="3934750962" sldId="378"/>
        </pc:sldMkLst>
        <pc:spChg chg="mod">
          <ac:chgData name="Fiona Summers" userId="S::fiona.summers@ssaihq.com::f23b180f-057b-4b38-9171-08414302f650" providerId="AD" clId="Web-{245FC6D1-927B-4EC8-A1F6-736E028AEEF9}" dt="2023-02-05T22:37:37.635" v="112" actId="20577"/>
          <ac:spMkLst>
            <pc:docMk/>
            <pc:sldMk cId="3934750962" sldId="378"/>
            <ac:spMk id="34" creationId="{1AD47F2B-BCCA-4E5A-B1AC-331C3F91171D}"/>
          </ac:spMkLst>
        </pc:spChg>
      </pc:sldChg>
      <pc:sldChg chg="addSp delSp modSp">
        <pc:chgData name="Fiona Summers" userId="S::fiona.summers@ssaihq.com::f23b180f-057b-4b38-9171-08414302f650" providerId="AD" clId="Web-{245FC6D1-927B-4EC8-A1F6-736E028AEEF9}" dt="2023-02-05T22:39:25.793" v="124" actId="1076"/>
        <pc:sldMkLst>
          <pc:docMk/>
          <pc:sldMk cId="2322207510" sldId="379"/>
        </pc:sldMkLst>
        <pc:spChg chg="del mod">
          <ac:chgData name="Fiona Summers" userId="S::fiona.summers@ssaihq.com::f23b180f-057b-4b38-9171-08414302f650" providerId="AD" clId="Web-{245FC6D1-927B-4EC8-A1F6-736E028AEEF9}" dt="2023-02-05T22:31:21.363" v="59"/>
          <ac:spMkLst>
            <pc:docMk/>
            <pc:sldMk cId="2322207510" sldId="379"/>
            <ac:spMk id="8" creationId="{836F84E0-951A-4946-80AA-536954741872}"/>
          </ac:spMkLst>
        </pc:spChg>
        <pc:graphicFrameChg chg="add mod modGraphic">
          <ac:chgData name="Fiona Summers" userId="S::fiona.summers@ssaihq.com::f23b180f-057b-4b38-9171-08414302f650" providerId="AD" clId="Web-{245FC6D1-927B-4EC8-A1F6-736E028AEEF9}" dt="2023-02-05T22:39:25.793" v="124" actId="1076"/>
          <ac:graphicFrameMkLst>
            <pc:docMk/>
            <pc:sldMk cId="2322207510" sldId="379"/>
            <ac:graphicFrameMk id="2" creationId="{532B7F1E-A5F7-85A5-660C-A2CCA08B5974}"/>
          </ac:graphicFrameMkLst>
        </pc:graphicFrameChg>
      </pc:sldChg>
    </pc:docChg>
  </pc:docChgLst>
  <pc:docChgLst>
    <pc:chgData name="Yoana Vargas Magana" userId="S::yoana.vargasmagana@ssaihq.com::98645284-05c8-4f77-a3c2-b4e7a7071414" providerId="AD" clId="Web-{1BDDA3E8-5FD0-452D-B155-42E3441CFF78}"/>
    <pc:docChg chg="modSld sldOrd">
      <pc:chgData name="Yoana Vargas Magana" userId="S::yoana.vargasmagana@ssaihq.com::98645284-05c8-4f77-a3c2-b4e7a7071414" providerId="AD" clId="Web-{1BDDA3E8-5FD0-452D-B155-42E3441CFF78}" dt="2023-02-28T22:09:00.981" v="107" actId="1076"/>
      <pc:docMkLst>
        <pc:docMk/>
      </pc:docMkLst>
      <pc:sldChg chg="addSp delSp modSp ord addCm">
        <pc:chgData name="Yoana Vargas Magana" userId="S::yoana.vargasmagana@ssaihq.com::98645284-05c8-4f77-a3c2-b4e7a7071414" providerId="AD" clId="Web-{1BDDA3E8-5FD0-452D-B155-42E3441CFF78}" dt="2023-02-28T22:09:00.981" v="107" actId="1076"/>
        <pc:sldMkLst>
          <pc:docMk/>
          <pc:sldMk cId="768687534" sldId="391"/>
        </pc:sldMkLst>
        <pc:spChg chg="mod">
          <ac:chgData name="Yoana Vargas Magana" userId="S::yoana.vargasmagana@ssaihq.com::98645284-05c8-4f77-a3c2-b4e7a7071414" providerId="AD" clId="Web-{1BDDA3E8-5FD0-452D-B155-42E3441CFF78}" dt="2023-02-28T21:59:53.071" v="37" actId="20577"/>
          <ac:spMkLst>
            <pc:docMk/>
            <pc:sldMk cId="768687534" sldId="391"/>
            <ac:spMk id="3" creationId="{AA7BAA44-D0F8-DDFF-3AE7-FC5C93F88F7C}"/>
          </ac:spMkLst>
        </pc:spChg>
        <pc:spChg chg="add del mod">
          <ac:chgData name="Yoana Vargas Magana" userId="S::yoana.vargasmagana@ssaihq.com::98645284-05c8-4f77-a3c2-b4e7a7071414" providerId="AD" clId="Web-{1BDDA3E8-5FD0-452D-B155-42E3441CFF78}" dt="2023-02-28T22:08:52.403" v="104" actId="20577"/>
          <ac:spMkLst>
            <pc:docMk/>
            <pc:sldMk cId="768687534" sldId="391"/>
            <ac:spMk id="17" creationId="{CCD01A39-1E35-B770-439B-1F8C58ABEBB8}"/>
          </ac:spMkLst>
        </pc:spChg>
        <pc:picChg chg="mod">
          <ac:chgData name="Yoana Vargas Magana" userId="S::yoana.vargasmagana@ssaihq.com::98645284-05c8-4f77-a3c2-b4e7a7071414" providerId="AD" clId="Web-{1BDDA3E8-5FD0-452D-B155-42E3441CFF78}" dt="2023-02-28T22:09:00.950" v="105" actId="1076"/>
          <ac:picMkLst>
            <pc:docMk/>
            <pc:sldMk cId="768687534" sldId="391"/>
            <ac:picMk id="2" creationId="{121DD659-C06C-360A-7D75-C3A1F3E325E7}"/>
          </ac:picMkLst>
        </pc:picChg>
        <pc:picChg chg="mod">
          <ac:chgData name="Yoana Vargas Magana" userId="S::yoana.vargasmagana@ssaihq.com::98645284-05c8-4f77-a3c2-b4e7a7071414" providerId="AD" clId="Web-{1BDDA3E8-5FD0-452D-B155-42E3441CFF78}" dt="2023-02-28T22:09:00.966" v="106" actId="1076"/>
          <ac:picMkLst>
            <pc:docMk/>
            <pc:sldMk cId="768687534" sldId="391"/>
            <ac:picMk id="4" creationId="{237E8327-020E-0773-2D8B-9CD02292D11E}"/>
          </ac:picMkLst>
        </pc:picChg>
        <pc:picChg chg="mod">
          <ac:chgData name="Yoana Vargas Magana" userId="S::yoana.vargasmagana@ssaihq.com::98645284-05c8-4f77-a3c2-b4e7a7071414" providerId="AD" clId="Web-{1BDDA3E8-5FD0-452D-B155-42E3441CFF78}" dt="2023-02-28T22:09:00.981" v="107" actId="1076"/>
          <ac:picMkLst>
            <pc:docMk/>
            <pc:sldMk cId="768687534" sldId="391"/>
            <ac:picMk id="5" creationId="{A2CDB48F-3C8F-146B-3F59-791F21906B2C}"/>
          </ac:picMkLst>
        </pc:picChg>
      </pc:sldChg>
    </pc:docChg>
  </pc:docChgLst>
  <pc:docChgLst>
    <pc:chgData name="Andrea Delgado" userId="S::andrea.delgado@ssaihq.com::d9cca45f-82e8-4682-aa28-9d001259e4e4" providerId="AD" clId="Web-{C1E4D186-174C-3A8A-6C3A-B4144A17E372}"/>
    <pc:docChg chg="modSld">
      <pc:chgData name="Andrea Delgado" userId="S::andrea.delgado@ssaihq.com::d9cca45f-82e8-4682-aa28-9d001259e4e4" providerId="AD" clId="Web-{C1E4D186-174C-3A8A-6C3A-B4144A17E372}" dt="2023-03-01T01:47:42.499" v="108" actId="20577"/>
      <pc:docMkLst>
        <pc:docMk/>
      </pc:docMkLst>
      <pc:sldChg chg="addSp delSp modSp modCm">
        <pc:chgData name="Andrea Delgado" userId="S::andrea.delgado@ssaihq.com::d9cca45f-82e8-4682-aa28-9d001259e4e4" providerId="AD" clId="Web-{C1E4D186-174C-3A8A-6C3A-B4144A17E372}" dt="2023-03-01T01:47:42.499" v="108" actId="20577"/>
        <pc:sldMkLst>
          <pc:docMk/>
          <pc:sldMk cId="1620265208" sldId="400"/>
        </pc:sldMkLst>
        <pc:spChg chg="add mod">
          <ac:chgData name="Andrea Delgado" userId="S::andrea.delgado@ssaihq.com::d9cca45f-82e8-4682-aa28-9d001259e4e4" providerId="AD" clId="Web-{C1E4D186-174C-3A8A-6C3A-B4144A17E372}" dt="2023-03-01T01:47:42.499" v="108" actId="20577"/>
          <ac:spMkLst>
            <pc:docMk/>
            <pc:sldMk cId="1620265208" sldId="400"/>
            <ac:spMk id="8" creationId="{F4A01416-0622-2646-C5B6-FAC4C7DE170A}"/>
          </ac:spMkLst>
        </pc:spChg>
        <pc:spChg chg="add mod">
          <ac:chgData name="Andrea Delgado" userId="S::andrea.delgado@ssaihq.com::d9cca45f-82e8-4682-aa28-9d001259e4e4" providerId="AD" clId="Web-{C1E4D186-174C-3A8A-6C3A-B4144A17E372}" dt="2023-03-01T01:45:07.537" v="103"/>
          <ac:spMkLst>
            <pc:docMk/>
            <pc:sldMk cId="1620265208" sldId="400"/>
            <ac:spMk id="9" creationId="{DBB3998C-AC52-2FF9-42BE-194FB4BB3564}"/>
          </ac:spMkLst>
        </pc:spChg>
        <pc:spChg chg="add del">
          <ac:chgData name="Andrea Delgado" userId="S::andrea.delgado@ssaihq.com::d9cca45f-82e8-4682-aa28-9d001259e4e4" providerId="AD" clId="Web-{C1E4D186-174C-3A8A-6C3A-B4144A17E372}" dt="2023-03-01T01:43:36.063" v="82"/>
          <ac:spMkLst>
            <pc:docMk/>
            <pc:sldMk cId="1620265208" sldId="400"/>
            <ac:spMk id="10" creationId="{44418CE8-0A8F-AA4D-4B8E-8C5BCF7A15BF}"/>
          </ac:spMkLst>
        </pc:spChg>
        <pc:spChg chg="add mod">
          <ac:chgData name="Andrea Delgado" userId="S::andrea.delgado@ssaihq.com::d9cca45f-82e8-4682-aa28-9d001259e4e4" providerId="AD" clId="Web-{C1E4D186-174C-3A8A-6C3A-B4144A17E372}" dt="2023-03-01T01:45:15.818" v="104" actId="1076"/>
          <ac:spMkLst>
            <pc:docMk/>
            <pc:sldMk cId="1620265208" sldId="400"/>
            <ac:spMk id="11" creationId="{C192F1BC-C3BD-093C-7F70-E5F5429EAC33}"/>
          </ac:spMkLst>
        </pc:spChg>
        <pc:picChg chg="add del mod">
          <ac:chgData name="Andrea Delgado" userId="S::andrea.delgado@ssaihq.com::d9cca45f-82e8-4682-aa28-9d001259e4e4" providerId="AD" clId="Web-{C1E4D186-174C-3A8A-6C3A-B4144A17E372}" dt="2023-03-01T01:37:13.759" v="3"/>
          <ac:picMkLst>
            <pc:docMk/>
            <pc:sldMk cId="1620265208" sldId="400"/>
            <ac:picMk id="2" creationId="{01F7E169-0E02-0DF3-2052-900B76719180}"/>
          </ac:picMkLst>
        </pc:picChg>
        <pc:picChg chg="add mod ord modCrop">
          <ac:chgData name="Andrea Delgado" userId="S::andrea.delgado@ssaihq.com::d9cca45f-82e8-4682-aa28-9d001259e4e4" providerId="AD" clId="Web-{C1E4D186-174C-3A8A-6C3A-B4144A17E372}" dt="2023-03-01T01:44:29.956" v="99"/>
          <ac:picMkLst>
            <pc:docMk/>
            <pc:sldMk cId="1620265208" sldId="400"/>
            <ac:picMk id="4" creationId="{3622CFB7-3294-D6F7-70BD-162D65A515DC}"/>
          </ac:picMkLst>
        </pc:picChg>
        <pc:picChg chg="add mod modCrop">
          <ac:chgData name="Andrea Delgado" userId="S::andrea.delgado@ssaihq.com::d9cca45f-82e8-4682-aa28-9d001259e4e4" providerId="AD" clId="Web-{C1E4D186-174C-3A8A-6C3A-B4144A17E372}" dt="2023-03-01T01:42:04.948" v="35" actId="1076"/>
          <ac:picMkLst>
            <pc:docMk/>
            <pc:sldMk cId="1620265208" sldId="400"/>
            <ac:picMk id="5" creationId="{07057B72-937C-5B69-59FE-BD25B82B4498}"/>
          </ac:picMkLst>
        </pc:picChg>
        <pc:picChg chg="del">
          <ac:chgData name="Andrea Delgado" userId="S::andrea.delgado@ssaihq.com::d9cca45f-82e8-4682-aa28-9d001259e4e4" providerId="AD" clId="Web-{C1E4D186-174C-3A8A-6C3A-B4144A17E372}" dt="2023-03-01T01:40:35.083" v="19"/>
          <ac:picMkLst>
            <pc:docMk/>
            <pc:sldMk cId="1620265208" sldId="400"/>
            <ac:picMk id="6" creationId="{E74D27E4-DB9A-A9D0-9F34-C88B804B692A}"/>
          </ac:picMkLst>
        </pc:picChg>
      </pc:sldChg>
    </pc:docChg>
  </pc:docChgLst>
  <pc:docChgLst>
    <pc:chgData name="Fiona Summers" userId="S::fiona.summers@ssaihq.com::f23b180f-057b-4b38-9171-08414302f650" providerId="AD" clId="Web-{D2EFEC65-8389-4FD9-8379-14EEBCCD4458}"/>
    <pc:docChg chg="addSld sldOrd">
      <pc:chgData name="Fiona Summers" userId="S::fiona.summers@ssaihq.com::f23b180f-057b-4b38-9171-08414302f650" providerId="AD" clId="Web-{D2EFEC65-8389-4FD9-8379-14EEBCCD4458}" dt="2023-03-14T16:32:01.587" v="2"/>
      <pc:docMkLst>
        <pc:docMk/>
      </pc:docMkLst>
      <pc:sldChg chg="ord">
        <pc:chgData name="Fiona Summers" userId="S::fiona.summers@ssaihq.com::f23b180f-057b-4b38-9171-08414302f650" providerId="AD" clId="Web-{D2EFEC65-8389-4FD9-8379-14EEBCCD4458}" dt="2023-03-14T16:32:01.587" v="2"/>
        <pc:sldMkLst>
          <pc:docMk/>
          <pc:sldMk cId="381960746" sldId="308"/>
        </pc:sldMkLst>
      </pc:sldChg>
      <pc:sldChg chg="ord">
        <pc:chgData name="Fiona Summers" userId="S::fiona.summers@ssaihq.com::f23b180f-057b-4b38-9171-08414302f650" providerId="AD" clId="Web-{D2EFEC65-8389-4FD9-8379-14EEBCCD4458}" dt="2023-03-14T16:31:41.665" v="1"/>
        <pc:sldMkLst>
          <pc:docMk/>
          <pc:sldMk cId="4018267242" sldId="413"/>
        </pc:sldMkLst>
      </pc:sldChg>
      <pc:sldChg chg="add replId">
        <pc:chgData name="Fiona Summers" userId="S::fiona.summers@ssaihq.com::f23b180f-057b-4b38-9171-08414302f650" providerId="AD" clId="Web-{D2EFEC65-8389-4FD9-8379-14EEBCCD4458}" dt="2023-03-14T16:31:38.118" v="0"/>
        <pc:sldMkLst>
          <pc:docMk/>
          <pc:sldMk cId="478290698" sldId="436"/>
        </pc:sldMkLst>
      </pc:sldChg>
    </pc:docChg>
  </pc:docChgLst>
  <pc:docChgLst>
    <pc:chgData name="Fiona Summers" userId="S::fiona.summers@ssaihq.com::f23b180f-057b-4b38-9171-08414302f650" providerId="AD" clId="Web-{C88402BD-CA04-4186-8CB5-205B9423A960}"/>
    <pc:docChg chg="modSld">
      <pc:chgData name="Fiona Summers" userId="S::fiona.summers@ssaihq.com::f23b180f-057b-4b38-9171-08414302f650" providerId="AD" clId="Web-{C88402BD-CA04-4186-8CB5-205B9423A960}" dt="2023-02-07T23:26:50.751" v="223"/>
      <pc:docMkLst>
        <pc:docMk/>
      </pc:docMkLst>
      <pc:sldChg chg="modSp">
        <pc:chgData name="Fiona Summers" userId="S::fiona.summers@ssaihq.com::f23b180f-057b-4b38-9171-08414302f650" providerId="AD" clId="Web-{C88402BD-CA04-4186-8CB5-205B9423A960}" dt="2023-02-07T23:21:46.646" v="133" actId="20577"/>
        <pc:sldMkLst>
          <pc:docMk/>
          <pc:sldMk cId="3646699976" sldId="282"/>
        </pc:sldMkLst>
        <pc:spChg chg="mod">
          <ac:chgData name="Fiona Summers" userId="S::fiona.summers@ssaihq.com::f23b180f-057b-4b38-9171-08414302f650" providerId="AD" clId="Web-{C88402BD-CA04-4186-8CB5-205B9423A960}" dt="2023-02-07T23:21:46.646" v="133" actId="20577"/>
          <ac:spMkLst>
            <pc:docMk/>
            <pc:sldMk cId="3646699976" sldId="282"/>
            <ac:spMk id="8" creationId="{836F84E0-951A-4946-80AA-536954741872}"/>
          </ac:spMkLst>
        </pc:spChg>
      </pc:sldChg>
      <pc:sldChg chg="modSp">
        <pc:chgData name="Fiona Summers" userId="S::fiona.summers@ssaihq.com::f23b180f-057b-4b38-9171-08414302f650" providerId="AD" clId="Web-{C88402BD-CA04-4186-8CB5-205B9423A960}" dt="2023-02-07T23:26:50.751" v="223"/>
        <pc:sldMkLst>
          <pc:docMk/>
          <pc:sldMk cId="2322207510" sldId="379"/>
        </pc:sldMkLst>
        <pc:cxnChg chg="mod">
          <ac:chgData name="Fiona Summers" userId="S::fiona.summers@ssaihq.com::f23b180f-057b-4b38-9171-08414302f650" providerId="AD" clId="Web-{C88402BD-CA04-4186-8CB5-205B9423A960}" dt="2023-02-07T23:26:50.610" v="221"/>
          <ac:cxnSpMkLst>
            <pc:docMk/>
            <pc:sldMk cId="2322207510" sldId="379"/>
            <ac:cxnSpMk id="86" creationId="{BFBA57F7-C92C-6E92-5931-0AA30B49771C}"/>
          </ac:cxnSpMkLst>
        </pc:cxnChg>
        <pc:cxnChg chg="mod">
          <ac:chgData name="Fiona Summers" userId="S::fiona.summers@ssaihq.com::f23b180f-057b-4b38-9171-08414302f650" providerId="AD" clId="Web-{C88402BD-CA04-4186-8CB5-205B9423A960}" dt="2023-02-07T23:26:50.673" v="222"/>
          <ac:cxnSpMkLst>
            <pc:docMk/>
            <pc:sldMk cId="2322207510" sldId="379"/>
            <ac:cxnSpMk id="87" creationId="{30C9D92C-E71D-50B3-3DEF-9AB4319881EF}"/>
          </ac:cxnSpMkLst>
        </pc:cxnChg>
        <pc:cxnChg chg="mod">
          <ac:chgData name="Fiona Summers" userId="S::fiona.summers@ssaihq.com::f23b180f-057b-4b38-9171-08414302f650" providerId="AD" clId="Web-{C88402BD-CA04-4186-8CB5-205B9423A960}" dt="2023-02-07T23:26:50.751" v="223"/>
          <ac:cxnSpMkLst>
            <pc:docMk/>
            <pc:sldMk cId="2322207510" sldId="379"/>
            <ac:cxnSpMk id="88" creationId="{408477EB-BB3A-331E-741F-E96CC9BB3D70}"/>
          </ac:cxnSpMkLst>
        </pc:cxnChg>
      </pc:sldChg>
      <pc:sldChg chg="addSp modSp">
        <pc:chgData name="Fiona Summers" userId="S::fiona.summers@ssaihq.com::f23b180f-057b-4b38-9171-08414302f650" providerId="AD" clId="Web-{C88402BD-CA04-4186-8CB5-205B9423A960}" dt="2023-02-07T23:26:31.672" v="220" actId="1076"/>
        <pc:sldMkLst>
          <pc:docMk/>
          <pc:sldMk cId="3589073645" sldId="381"/>
        </pc:sldMkLst>
        <pc:spChg chg="add mod">
          <ac:chgData name="Fiona Summers" userId="S::fiona.summers@ssaihq.com::f23b180f-057b-4b38-9171-08414302f650" providerId="AD" clId="Web-{C88402BD-CA04-4186-8CB5-205B9423A960}" dt="2023-02-07T23:26:31.672" v="220" actId="1076"/>
          <ac:spMkLst>
            <pc:docMk/>
            <pc:sldMk cId="3589073645" sldId="381"/>
            <ac:spMk id="4" creationId="{E253C81B-BA87-1C8D-BA56-6AAFAFF7FCA6}"/>
          </ac:spMkLst>
        </pc:spChg>
        <pc:picChg chg="mod">
          <ac:chgData name="Fiona Summers" userId="S::fiona.summers@ssaihq.com::f23b180f-057b-4b38-9171-08414302f650" providerId="AD" clId="Web-{C88402BD-CA04-4186-8CB5-205B9423A960}" dt="2023-02-07T23:25:43.592" v="214" actId="1076"/>
          <ac:picMkLst>
            <pc:docMk/>
            <pc:sldMk cId="3589073645" sldId="381"/>
            <ac:picMk id="5" creationId="{D5E5DACC-4EA4-1879-D96C-48C36B069B21}"/>
          </ac:picMkLst>
        </pc:picChg>
      </pc:sldChg>
    </pc:docChg>
  </pc:docChgLst>
  <pc:docChgLst>
    <pc:chgData name="Fiona Summers" userId="S::fiona.summers@ssaihq.com::f23b180f-057b-4b38-9171-08414302f650" providerId="AD" clId="Web-{6AD50485-469A-48FC-9353-DFEFE45B1BC6}"/>
    <pc:docChg chg="modSld">
      <pc:chgData name="Fiona Summers" userId="S::fiona.summers@ssaihq.com::f23b180f-057b-4b38-9171-08414302f650" providerId="AD" clId="Web-{6AD50485-469A-48FC-9353-DFEFE45B1BC6}" dt="2023-02-10T16:31:37.829" v="3" actId="1076"/>
      <pc:docMkLst>
        <pc:docMk/>
      </pc:docMkLst>
      <pc:sldChg chg="modCm">
        <pc:chgData name="Fiona Summers" userId="S::fiona.summers@ssaihq.com::f23b180f-057b-4b38-9171-08414302f650" providerId="AD" clId="Web-{6AD50485-469A-48FC-9353-DFEFE45B1BC6}" dt="2023-02-10T16:30:46.828" v="0"/>
        <pc:sldMkLst>
          <pc:docMk/>
          <pc:sldMk cId="2322207510" sldId="379"/>
        </pc:sldMkLst>
      </pc:sldChg>
      <pc:sldChg chg="modSp">
        <pc:chgData name="Fiona Summers" userId="S::fiona.summers@ssaihq.com::f23b180f-057b-4b38-9171-08414302f650" providerId="AD" clId="Web-{6AD50485-469A-48FC-9353-DFEFE45B1BC6}" dt="2023-02-10T16:31:37.829" v="3" actId="1076"/>
        <pc:sldMkLst>
          <pc:docMk/>
          <pc:sldMk cId="2827675755" sldId="382"/>
        </pc:sldMkLst>
        <pc:spChg chg="mod">
          <ac:chgData name="Fiona Summers" userId="S::fiona.summers@ssaihq.com::f23b180f-057b-4b38-9171-08414302f650" providerId="AD" clId="Web-{6AD50485-469A-48FC-9353-DFEFE45B1BC6}" dt="2023-02-10T16:31:37.829" v="3" actId="1076"/>
          <ac:spMkLst>
            <pc:docMk/>
            <pc:sldMk cId="2827675755" sldId="382"/>
            <ac:spMk id="29" creationId="{17751A2D-EFFA-25CC-1412-3A4FCAA6E927}"/>
          </ac:spMkLst>
        </pc:spChg>
      </pc:sldChg>
    </pc:docChg>
  </pc:docChgLst>
  <pc:docChgLst>
    <pc:chgData name="Piper Christian" userId="S::lauren.christian@ssaihq.com::13f16325-60b8-4efa-b626-a0a7da769406" providerId="AD" clId="Web-{DA5853E0-1C74-4F9F-8C68-626FEB74534F}"/>
    <pc:docChg chg="modSld sldOrd">
      <pc:chgData name="Piper Christian" userId="S::lauren.christian@ssaihq.com::13f16325-60b8-4efa-b626-a0a7da769406" providerId="AD" clId="Web-{DA5853E0-1C74-4F9F-8C68-626FEB74534F}" dt="2023-03-15T00:03:07.560" v="45"/>
      <pc:docMkLst>
        <pc:docMk/>
      </pc:docMkLst>
      <pc:sldChg chg="ord">
        <pc:chgData name="Piper Christian" userId="S::lauren.christian@ssaihq.com::13f16325-60b8-4efa-b626-a0a7da769406" providerId="AD" clId="Web-{DA5853E0-1C74-4F9F-8C68-626FEB74534F}" dt="2023-03-14T23:46:13.814" v="2"/>
        <pc:sldMkLst>
          <pc:docMk/>
          <pc:sldMk cId="2210796322" sldId="396"/>
        </pc:sldMkLst>
      </pc:sldChg>
      <pc:sldChg chg="modSp">
        <pc:chgData name="Piper Christian" userId="S::lauren.christian@ssaihq.com::13f16325-60b8-4efa-b626-a0a7da769406" providerId="AD" clId="Web-{DA5853E0-1C74-4F9F-8C68-626FEB74534F}" dt="2023-03-14T23:53:27.076" v="6" actId="20577"/>
        <pc:sldMkLst>
          <pc:docMk/>
          <pc:sldMk cId="988173538" sldId="402"/>
        </pc:sldMkLst>
        <pc:graphicFrameChg chg="modGraphic">
          <ac:chgData name="Piper Christian" userId="S::lauren.christian@ssaihq.com::13f16325-60b8-4efa-b626-a0a7da769406" providerId="AD" clId="Web-{DA5853E0-1C74-4F9F-8C68-626FEB74534F}" dt="2023-03-14T23:53:27.076" v="6" actId="20577"/>
          <ac:graphicFrameMkLst>
            <pc:docMk/>
            <pc:sldMk cId="988173538" sldId="402"/>
            <ac:graphicFrameMk id="71" creationId="{A8075D3E-3BDE-1AE6-55F9-7BDEB455F5B8}"/>
          </ac:graphicFrameMkLst>
        </pc:graphicFrameChg>
      </pc:sldChg>
      <pc:sldChg chg="addSp delSp modSp">
        <pc:chgData name="Piper Christian" userId="S::lauren.christian@ssaihq.com::13f16325-60b8-4efa-b626-a0a7da769406" providerId="AD" clId="Web-{DA5853E0-1C74-4F9F-8C68-626FEB74534F}" dt="2023-03-15T00:03:07.560" v="45"/>
        <pc:sldMkLst>
          <pc:docMk/>
          <pc:sldMk cId="2581314153" sldId="409"/>
        </pc:sldMkLst>
        <pc:spChg chg="del">
          <ac:chgData name="Piper Christian" userId="S::lauren.christian@ssaihq.com::13f16325-60b8-4efa-b626-a0a7da769406" providerId="AD" clId="Web-{DA5853E0-1C74-4F9F-8C68-626FEB74534F}" dt="2023-03-14T23:58:17.162" v="18"/>
          <ac:spMkLst>
            <pc:docMk/>
            <pc:sldMk cId="2581314153" sldId="409"/>
            <ac:spMk id="71" creationId="{78C61287-7DD8-2E7C-8483-62DB99B64767}"/>
          </ac:spMkLst>
        </pc:spChg>
        <pc:spChg chg="mod">
          <ac:chgData name="Piper Christian" userId="S::lauren.christian@ssaihq.com::13f16325-60b8-4efa-b626-a0a7da769406" providerId="AD" clId="Web-{DA5853E0-1C74-4F9F-8C68-626FEB74534F}" dt="2023-03-15T00:00:12.618" v="32" actId="1076"/>
          <ac:spMkLst>
            <pc:docMk/>
            <pc:sldMk cId="2581314153" sldId="409"/>
            <ac:spMk id="72" creationId="{3D7C656D-A87A-97B1-758F-97C5AEE3BB0F}"/>
          </ac:spMkLst>
        </pc:spChg>
        <pc:spChg chg="add del">
          <ac:chgData name="Piper Christian" userId="S::lauren.christian@ssaihq.com::13f16325-60b8-4efa-b626-a0a7da769406" providerId="AD" clId="Web-{DA5853E0-1C74-4F9F-8C68-626FEB74534F}" dt="2023-03-14T23:58:53.100" v="25"/>
          <ac:spMkLst>
            <pc:docMk/>
            <pc:sldMk cId="2581314153" sldId="409"/>
            <ac:spMk id="129" creationId="{0B0A5CE8-7C1B-12C9-EED9-12D304C7EAD3}"/>
          </ac:spMkLst>
        </pc:spChg>
        <pc:spChg chg="del">
          <ac:chgData name="Piper Christian" userId="S::lauren.christian@ssaihq.com::13f16325-60b8-4efa-b626-a0a7da769406" providerId="AD" clId="Web-{DA5853E0-1C74-4F9F-8C68-626FEB74534F}" dt="2023-03-15T00:00:00.180" v="30"/>
          <ac:spMkLst>
            <pc:docMk/>
            <pc:sldMk cId="2581314153" sldId="409"/>
            <ac:spMk id="130" creationId="{36A60655-F072-C804-2E4A-44ED1D8645A2}"/>
          </ac:spMkLst>
        </pc:spChg>
        <pc:spChg chg="del">
          <ac:chgData name="Piper Christian" userId="S::lauren.christian@ssaihq.com::13f16325-60b8-4efa-b626-a0a7da769406" providerId="AD" clId="Web-{DA5853E0-1C74-4F9F-8C68-626FEB74534F}" dt="2023-03-14T23:57:49.364" v="13"/>
          <ac:spMkLst>
            <pc:docMk/>
            <pc:sldMk cId="2581314153" sldId="409"/>
            <ac:spMk id="131" creationId="{8E1932D7-4076-901C-1E0C-68AD050F901F}"/>
          </ac:spMkLst>
        </pc:spChg>
        <pc:graphicFrameChg chg="mod modGraphic">
          <ac:chgData name="Piper Christian" userId="S::lauren.christian@ssaihq.com::13f16325-60b8-4efa-b626-a0a7da769406" providerId="AD" clId="Web-{DA5853E0-1C74-4F9F-8C68-626FEB74534F}" dt="2023-03-15T00:02:00.011" v="43"/>
          <ac:graphicFrameMkLst>
            <pc:docMk/>
            <pc:sldMk cId="2581314153" sldId="409"/>
            <ac:graphicFrameMk id="65" creationId="{92A5344C-6BB3-F7A3-6B48-E928C71CB167}"/>
          </ac:graphicFrameMkLst>
        </pc:graphicFrameChg>
        <pc:graphicFrameChg chg="mod modGraphic">
          <ac:chgData name="Piper Christian" userId="S::lauren.christian@ssaihq.com::13f16325-60b8-4efa-b626-a0a7da769406" providerId="AD" clId="Web-{DA5853E0-1C74-4F9F-8C68-626FEB74534F}" dt="2023-03-15T00:03:07.560" v="45"/>
          <ac:graphicFrameMkLst>
            <pc:docMk/>
            <pc:sldMk cId="2581314153" sldId="409"/>
            <ac:graphicFrameMk id="67" creationId="{E93A73FA-0668-82DE-FA75-0EDEEABE5D13}"/>
          </ac:graphicFrameMkLst>
        </pc:graphicFrameChg>
      </pc:sldChg>
      <pc:sldChg chg="modSp">
        <pc:chgData name="Piper Christian" userId="S::lauren.christian@ssaihq.com::13f16325-60b8-4efa-b626-a0a7da769406" providerId="AD" clId="Web-{DA5853E0-1C74-4F9F-8C68-626FEB74534F}" dt="2023-03-14T23:19:52.643" v="0" actId="1076"/>
        <pc:sldMkLst>
          <pc:docMk/>
          <pc:sldMk cId="1518199422" sldId="415"/>
        </pc:sldMkLst>
        <pc:spChg chg="mod">
          <ac:chgData name="Piper Christian" userId="S::lauren.christian@ssaihq.com::13f16325-60b8-4efa-b626-a0a7da769406" providerId="AD" clId="Web-{DA5853E0-1C74-4F9F-8C68-626FEB74534F}" dt="2023-03-14T23:19:52.643" v="0" actId="1076"/>
          <ac:spMkLst>
            <pc:docMk/>
            <pc:sldMk cId="1518199422" sldId="415"/>
            <ac:spMk id="2" creationId="{EE3398F7-7728-5A97-948B-8D2AEB11B96A}"/>
          </ac:spMkLst>
        </pc:spChg>
      </pc:sldChg>
      <pc:sldChg chg="ord">
        <pc:chgData name="Piper Christian" userId="S::lauren.christian@ssaihq.com::13f16325-60b8-4efa-b626-a0a7da769406" providerId="AD" clId="Web-{DA5853E0-1C74-4F9F-8C68-626FEB74534F}" dt="2023-03-14T23:46:17.345" v="3"/>
        <pc:sldMkLst>
          <pc:docMk/>
          <pc:sldMk cId="192413670" sldId="417"/>
        </pc:sldMkLst>
      </pc:sldChg>
    </pc:docChg>
  </pc:docChgLst>
  <pc:docChgLst>
    <pc:chgData name="Fiona Summers" userId="S::fiona.summers@ssaihq.com::f23b180f-057b-4b38-9171-08414302f650" providerId="AD" clId="Web-{F5BE710A-CAFA-4A48-BCE4-449245083720}"/>
    <pc:docChg chg="modSld">
      <pc:chgData name="Fiona Summers" userId="S::fiona.summers@ssaihq.com::f23b180f-057b-4b38-9171-08414302f650" providerId="AD" clId="Web-{F5BE710A-CAFA-4A48-BCE4-449245083720}" dt="2023-03-14T18:31:08.239" v="67" actId="20577"/>
      <pc:docMkLst>
        <pc:docMk/>
      </pc:docMkLst>
      <pc:sldChg chg="modSp">
        <pc:chgData name="Fiona Summers" userId="S::fiona.summers@ssaihq.com::f23b180f-057b-4b38-9171-08414302f650" providerId="AD" clId="Web-{F5BE710A-CAFA-4A48-BCE4-449245083720}" dt="2023-03-14T18:12:53.870" v="2" actId="14100"/>
        <pc:sldMkLst>
          <pc:docMk/>
          <pc:sldMk cId="865586945" sldId="383"/>
        </pc:sldMkLst>
        <pc:spChg chg="mod">
          <ac:chgData name="Fiona Summers" userId="S::fiona.summers@ssaihq.com::f23b180f-057b-4b38-9171-08414302f650" providerId="AD" clId="Web-{F5BE710A-CAFA-4A48-BCE4-449245083720}" dt="2023-03-14T18:12:49.526" v="1" actId="1076"/>
          <ac:spMkLst>
            <pc:docMk/>
            <pc:sldMk cId="865586945" sldId="383"/>
            <ac:spMk id="223" creationId="{F4AE1FE5-1898-7DFE-B167-5C220704C8AD}"/>
          </ac:spMkLst>
        </pc:spChg>
        <pc:graphicFrameChg chg="mod">
          <ac:chgData name="Fiona Summers" userId="S::fiona.summers@ssaihq.com::f23b180f-057b-4b38-9171-08414302f650" providerId="AD" clId="Web-{F5BE710A-CAFA-4A48-BCE4-449245083720}" dt="2023-03-14T18:12:53.870" v="2" actId="14100"/>
          <ac:graphicFrameMkLst>
            <pc:docMk/>
            <pc:sldMk cId="865586945" sldId="383"/>
            <ac:graphicFrameMk id="2" creationId="{532B7F1E-A5F7-85A5-660C-A2CCA08B5974}"/>
          </ac:graphicFrameMkLst>
        </pc:graphicFrameChg>
      </pc:sldChg>
      <pc:sldChg chg="modSp">
        <pc:chgData name="Fiona Summers" userId="S::fiona.summers@ssaihq.com::f23b180f-057b-4b38-9171-08414302f650" providerId="AD" clId="Web-{F5BE710A-CAFA-4A48-BCE4-449245083720}" dt="2023-03-14T18:30:42.895" v="65" actId="20577"/>
        <pc:sldMkLst>
          <pc:docMk/>
          <pc:sldMk cId="665875327" sldId="399"/>
        </pc:sldMkLst>
        <pc:graphicFrameChg chg="modGraphic">
          <ac:chgData name="Fiona Summers" userId="S::fiona.summers@ssaihq.com::f23b180f-057b-4b38-9171-08414302f650" providerId="AD" clId="Web-{F5BE710A-CAFA-4A48-BCE4-449245083720}" dt="2023-03-14T18:30:42.895" v="65" actId="20577"/>
          <ac:graphicFrameMkLst>
            <pc:docMk/>
            <pc:sldMk cId="665875327" sldId="399"/>
            <ac:graphicFrameMk id="6" creationId="{DB5407F4-588C-1A76-EE2B-BDE3C4826887}"/>
          </ac:graphicFrameMkLst>
        </pc:graphicFrameChg>
      </pc:sldChg>
      <pc:sldChg chg="modSp">
        <pc:chgData name="Fiona Summers" userId="S::fiona.summers@ssaihq.com::f23b180f-057b-4b38-9171-08414302f650" providerId="AD" clId="Web-{F5BE710A-CAFA-4A48-BCE4-449245083720}" dt="2023-03-14T18:31:08.239" v="67" actId="20577"/>
        <pc:sldMkLst>
          <pc:docMk/>
          <pc:sldMk cId="988173538" sldId="402"/>
        </pc:sldMkLst>
        <pc:graphicFrameChg chg="modGraphic">
          <ac:chgData name="Fiona Summers" userId="S::fiona.summers@ssaihq.com::f23b180f-057b-4b38-9171-08414302f650" providerId="AD" clId="Web-{F5BE710A-CAFA-4A48-BCE4-449245083720}" dt="2023-03-14T18:31:08.239" v="67" actId="20577"/>
          <ac:graphicFrameMkLst>
            <pc:docMk/>
            <pc:sldMk cId="988173538" sldId="402"/>
            <ac:graphicFrameMk id="71" creationId="{A8075D3E-3BDE-1AE6-55F9-7BDEB455F5B8}"/>
          </ac:graphicFrameMkLst>
        </pc:graphicFrameChg>
      </pc:sldChg>
      <pc:sldChg chg="modSp">
        <pc:chgData name="Fiona Summers" userId="S::fiona.summers@ssaihq.com::f23b180f-057b-4b38-9171-08414302f650" providerId="AD" clId="Web-{F5BE710A-CAFA-4A48-BCE4-449245083720}" dt="2023-03-14T18:29:38.550" v="63" actId="20577"/>
        <pc:sldMkLst>
          <pc:docMk/>
          <pc:sldMk cId="3096272772" sldId="411"/>
        </pc:sldMkLst>
        <pc:graphicFrameChg chg="modGraphic">
          <ac:chgData name="Fiona Summers" userId="S::fiona.summers@ssaihq.com::f23b180f-057b-4b38-9171-08414302f650" providerId="AD" clId="Web-{F5BE710A-CAFA-4A48-BCE4-449245083720}" dt="2023-03-14T18:29:38.550" v="63" actId="20577"/>
          <ac:graphicFrameMkLst>
            <pc:docMk/>
            <pc:sldMk cId="3096272772" sldId="411"/>
            <ac:graphicFrameMk id="15" creationId="{7C56DAB7-E1FF-0E37-212C-02E7695EAFB7}"/>
          </ac:graphicFrameMkLst>
        </pc:graphicFrameChg>
      </pc:sldChg>
      <pc:sldChg chg="modNotes">
        <pc:chgData name="Fiona Summers" userId="S::fiona.summers@ssaihq.com::f23b180f-057b-4b38-9171-08414302f650" providerId="AD" clId="Web-{F5BE710A-CAFA-4A48-BCE4-449245083720}" dt="2023-03-14T18:14:26.591" v="15"/>
        <pc:sldMkLst>
          <pc:docMk/>
          <pc:sldMk cId="192413670" sldId="417"/>
        </pc:sldMkLst>
      </pc:sldChg>
      <pc:sldChg chg="modSp modCm modNotes">
        <pc:chgData name="Fiona Summers" userId="S::fiona.summers@ssaihq.com::f23b180f-057b-4b38-9171-08414302f650" providerId="AD" clId="Web-{F5BE710A-CAFA-4A48-BCE4-449245083720}" dt="2023-03-14T18:25:31.013" v="54" actId="20577"/>
        <pc:sldMkLst>
          <pc:docMk/>
          <pc:sldMk cId="3037700649" sldId="420"/>
        </pc:sldMkLst>
        <pc:spChg chg="mod">
          <ac:chgData name="Fiona Summers" userId="S::fiona.summers@ssaihq.com::f23b180f-057b-4b38-9171-08414302f650" providerId="AD" clId="Web-{F5BE710A-CAFA-4A48-BCE4-449245083720}" dt="2023-03-14T18:18:19.034" v="42" actId="1076"/>
          <ac:spMkLst>
            <pc:docMk/>
            <pc:sldMk cId="3037700649" sldId="420"/>
            <ac:spMk id="3" creationId="{40681368-788D-9575-93B0-EFB819E71EED}"/>
          </ac:spMkLst>
        </pc:spChg>
        <pc:graphicFrameChg chg="mod modGraphic">
          <ac:chgData name="Fiona Summers" userId="S::fiona.summers@ssaihq.com::f23b180f-057b-4b38-9171-08414302f650" providerId="AD" clId="Web-{F5BE710A-CAFA-4A48-BCE4-449245083720}" dt="2023-03-14T18:25:09.372" v="52" actId="14100"/>
          <ac:graphicFrameMkLst>
            <pc:docMk/>
            <pc:sldMk cId="3037700649" sldId="420"/>
            <ac:graphicFrameMk id="14" creationId="{8F314385-7526-3817-72C8-009808D5D255}"/>
          </ac:graphicFrameMkLst>
        </pc:graphicFrameChg>
        <pc:graphicFrameChg chg="mod modGraphic">
          <ac:chgData name="Fiona Summers" userId="S::fiona.summers@ssaihq.com::f23b180f-057b-4b38-9171-08414302f650" providerId="AD" clId="Web-{F5BE710A-CAFA-4A48-BCE4-449245083720}" dt="2023-03-14T18:25:31.013" v="54" actId="20577"/>
          <ac:graphicFrameMkLst>
            <pc:docMk/>
            <pc:sldMk cId="3037700649" sldId="420"/>
            <ac:graphicFrameMk id="2634" creationId="{6486FBA5-1622-9955-71F2-CC79E945BCAF}"/>
          </ac:graphicFrameMkLst>
        </pc:graphicFrameChg>
      </pc:sldChg>
      <pc:sldChg chg="modNotes">
        <pc:chgData name="Fiona Summers" userId="S::fiona.summers@ssaihq.com::f23b180f-057b-4b38-9171-08414302f650" providerId="AD" clId="Web-{F5BE710A-CAFA-4A48-BCE4-449245083720}" dt="2023-03-14T18:14:16.700" v="14"/>
        <pc:sldMkLst>
          <pc:docMk/>
          <pc:sldMk cId="335158980" sldId="423"/>
        </pc:sldMkLst>
      </pc:sldChg>
      <pc:sldChg chg="modSp">
        <pc:chgData name="Fiona Summers" userId="S::fiona.summers@ssaihq.com::f23b180f-057b-4b38-9171-08414302f650" providerId="AD" clId="Web-{F5BE710A-CAFA-4A48-BCE4-449245083720}" dt="2023-03-14T18:29:13.784" v="61" actId="20577"/>
        <pc:sldMkLst>
          <pc:docMk/>
          <pc:sldMk cId="1578047966" sldId="424"/>
        </pc:sldMkLst>
        <pc:graphicFrameChg chg="modGraphic">
          <ac:chgData name="Fiona Summers" userId="S::fiona.summers@ssaihq.com::f23b180f-057b-4b38-9171-08414302f650" providerId="AD" clId="Web-{F5BE710A-CAFA-4A48-BCE4-449245083720}" dt="2023-03-14T18:29:13.784" v="61" actId="20577"/>
          <ac:graphicFrameMkLst>
            <pc:docMk/>
            <pc:sldMk cId="1578047966" sldId="424"/>
            <ac:graphicFrameMk id="4" creationId="{52C3CB6B-3B7A-D88E-85C9-E600EC342825}"/>
          </ac:graphicFrameMkLst>
        </pc:graphicFrameChg>
      </pc:sldChg>
    </pc:docChg>
  </pc:docChgLst>
  <pc:docChgLst>
    <pc:chgData name="Yoana Vargas Magana" userId="S::yoana.vargasmagana@ssaihq.com::98645284-05c8-4f77-a3c2-b4e7a7071414" providerId="AD" clId="Web-{29E0BF4C-8053-4D02-B414-7DCA272D8E6A}"/>
    <pc:docChg chg="modSld">
      <pc:chgData name="Yoana Vargas Magana" userId="S::yoana.vargasmagana@ssaihq.com::98645284-05c8-4f77-a3c2-b4e7a7071414" providerId="AD" clId="Web-{29E0BF4C-8053-4D02-B414-7DCA272D8E6A}" dt="2023-02-28T21:45:40.084" v="43"/>
      <pc:docMkLst>
        <pc:docMk/>
      </pc:docMkLst>
      <pc:sldChg chg="addSp modSp addCm">
        <pc:chgData name="Yoana Vargas Magana" userId="S::yoana.vargasmagana@ssaihq.com::98645284-05c8-4f77-a3c2-b4e7a7071414" providerId="AD" clId="Web-{29E0BF4C-8053-4D02-B414-7DCA272D8E6A}" dt="2023-02-28T21:45:40.084" v="43"/>
        <pc:sldMkLst>
          <pc:docMk/>
          <pc:sldMk cId="768687534" sldId="391"/>
        </pc:sldMkLst>
        <pc:spChg chg="mod">
          <ac:chgData name="Yoana Vargas Magana" userId="S::yoana.vargasmagana@ssaihq.com::98645284-05c8-4f77-a3c2-b4e7a7071414" providerId="AD" clId="Web-{29E0BF4C-8053-4D02-B414-7DCA272D8E6A}" dt="2023-02-28T21:40:53.233" v="38" actId="20577"/>
          <ac:spMkLst>
            <pc:docMk/>
            <pc:sldMk cId="768687534" sldId="391"/>
            <ac:spMk id="17" creationId="{CCD01A39-1E35-B770-439B-1F8C58ABEBB8}"/>
          </ac:spMkLst>
        </pc:spChg>
        <pc:picChg chg="add mod">
          <ac:chgData name="Yoana Vargas Magana" userId="S::yoana.vargasmagana@ssaihq.com::98645284-05c8-4f77-a3c2-b4e7a7071414" providerId="AD" clId="Web-{29E0BF4C-8053-4D02-B414-7DCA272D8E6A}" dt="2023-02-28T21:40:55.561" v="39" actId="1076"/>
          <ac:picMkLst>
            <pc:docMk/>
            <pc:sldMk cId="768687534" sldId="391"/>
            <ac:picMk id="2" creationId="{121DD659-C06C-360A-7D75-C3A1F3E325E7}"/>
          </ac:picMkLst>
        </pc:picChg>
        <pc:picChg chg="add mod">
          <ac:chgData name="Yoana Vargas Magana" userId="S::yoana.vargasmagana@ssaihq.com::98645284-05c8-4f77-a3c2-b4e7a7071414" providerId="AD" clId="Web-{29E0BF4C-8053-4D02-B414-7DCA272D8E6A}" dt="2023-02-28T21:45:40.084" v="43"/>
          <ac:picMkLst>
            <pc:docMk/>
            <pc:sldMk cId="768687534" sldId="391"/>
            <ac:picMk id="4" creationId="{237E8327-020E-0773-2D8B-9CD02292D11E}"/>
          </ac:picMkLst>
        </pc:picChg>
      </pc:sldChg>
    </pc:docChg>
  </pc:docChgLst>
  <pc:docChgLst>
    <pc:chgData name="Fiona Summers" userId="S::fiona.summers@ssaihq.com::f23b180f-057b-4b38-9171-08414302f650" providerId="AD" clId="Web-{88223EC2-C7A0-4537-BB50-0BC401586186}"/>
    <pc:docChg chg="modSld">
      <pc:chgData name="Fiona Summers" userId="S::fiona.summers@ssaihq.com::f23b180f-057b-4b38-9171-08414302f650" providerId="AD" clId="Web-{88223EC2-C7A0-4537-BB50-0BC401586186}" dt="2023-02-07T22:09:51.349" v="25"/>
      <pc:docMkLst>
        <pc:docMk/>
      </pc:docMkLst>
      <pc:sldChg chg="modSp">
        <pc:chgData name="Fiona Summers" userId="S::fiona.summers@ssaihq.com::f23b180f-057b-4b38-9171-08414302f650" providerId="AD" clId="Web-{88223EC2-C7A0-4537-BB50-0BC401586186}" dt="2023-02-07T22:09:51.349" v="25"/>
        <pc:sldMkLst>
          <pc:docMk/>
          <pc:sldMk cId="2905658958" sldId="324"/>
        </pc:sldMkLst>
        <pc:graphicFrameChg chg="modGraphic">
          <ac:chgData name="Fiona Summers" userId="S::fiona.summers@ssaihq.com::f23b180f-057b-4b38-9171-08414302f650" providerId="AD" clId="Web-{88223EC2-C7A0-4537-BB50-0BC401586186}" dt="2023-02-07T22:09:51.349" v="25"/>
          <ac:graphicFrameMkLst>
            <pc:docMk/>
            <pc:sldMk cId="2905658958" sldId="324"/>
            <ac:graphicFrameMk id="32" creationId="{8E1146A3-943A-EAB8-366D-3263E7D2CCF9}"/>
          </ac:graphicFrameMkLst>
        </pc:graphicFrameChg>
      </pc:sldChg>
    </pc:docChg>
  </pc:docChgLst>
  <pc:docChgLst>
    <pc:chgData name="Andrea Delgado" userId="d9cca45f-82e8-4682-aa28-9d001259e4e4" providerId="ADAL" clId="{3FA1A924-8B37-D24E-B3A3-917C5F591473}"/>
    <pc:docChg chg="undo redo custSel addSld delSld modSld sldOrd">
      <pc:chgData name="Andrea Delgado" userId="d9cca45f-82e8-4682-aa28-9d001259e4e4" providerId="ADAL" clId="{3FA1A924-8B37-D24E-B3A3-917C5F591473}" dt="2023-03-15T18:02:58" v="921" actId="57"/>
      <pc:docMkLst>
        <pc:docMk/>
      </pc:docMkLst>
      <pc:sldChg chg="addSp delSp modSp mod modCm modNotesTx">
        <pc:chgData name="Andrea Delgado" userId="d9cca45f-82e8-4682-aa28-9d001259e4e4" providerId="ADAL" clId="{3FA1A924-8B37-D24E-B3A3-917C5F591473}" dt="2023-03-14T20:21:55.947" v="507"/>
        <pc:sldMkLst>
          <pc:docMk/>
          <pc:sldMk cId="3646699976" sldId="282"/>
        </pc:sldMkLst>
        <pc:spChg chg="add del mod">
          <ac:chgData name="Andrea Delgado" userId="d9cca45f-82e8-4682-aa28-9d001259e4e4" providerId="ADAL" clId="{3FA1A924-8B37-D24E-B3A3-917C5F591473}" dt="2023-03-14T20:20:52.603" v="477"/>
          <ac:spMkLst>
            <pc:docMk/>
            <pc:sldMk cId="3646699976" sldId="282"/>
            <ac:spMk id="2" creationId="{31AB920C-81DF-26E7-AB05-F4022E46AD08}"/>
          </ac:spMkLst>
        </pc:spChg>
        <pc:spChg chg="add mod">
          <ac:chgData name="Andrea Delgado" userId="d9cca45f-82e8-4682-aa28-9d001259e4e4" providerId="ADAL" clId="{3FA1A924-8B37-D24E-B3A3-917C5F591473}" dt="2023-03-14T20:21:02.528" v="480" actId="1076"/>
          <ac:spMkLst>
            <pc:docMk/>
            <pc:sldMk cId="3646699976" sldId="282"/>
            <ac:spMk id="4" creationId="{2F2D6180-55CA-F600-292D-26684DF18D74}"/>
          </ac:spMkLst>
        </pc:spChg>
        <pc:spChg chg="mod">
          <ac:chgData name="Andrea Delgado" userId="d9cca45f-82e8-4682-aa28-9d001259e4e4" providerId="ADAL" clId="{3FA1A924-8B37-D24E-B3A3-917C5F591473}" dt="2023-03-14T20:21:17.701" v="502" actId="1076"/>
          <ac:spMkLst>
            <pc:docMk/>
            <pc:sldMk cId="3646699976" sldId="282"/>
            <ac:spMk id="6" creationId="{5D4CE314-FFD4-2F3B-FE1A-31777A171FD7}"/>
          </ac:spMkLst>
        </pc:spChg>
        <pc:spChg chg="mod">
          <ac:chgData name="Andrea Delgado" userId="d9cca45f-82e8-4682-aa28-9d001259e4e4" providerId="ADAL" clId="{3FA1A924-8B37-D24E-B3A3-917C5F591473}" dt="2023-03-14T20:21:06.351" v="491" actId="20577"/>
          <ac:spMkLst>
            <pc:docMk/>
            <pc:sldMk cId="3646699976" sldId="282"/>
            <ac:spMk id="8" creationId="{836F84E0-951A-4946-80AA-536954741872}"/>
          </ac:spMkLst>
        </pc:spChg>
      </pc:sldChg>
      <pc:sldChg chg="delSp add del mod">
        <pc:chgData name="Andrea Delgado" userId="d9cca45f-82e8-4682-aa28-9d001259e4e4" providerId="ADAL" clId="{3FA1A924-8B37-D24E-B3A3-917C5F591473}" dt="2023-03-14T20:22:00.950" v="508" actId="2696"/>
        <pc:sldMkLst>
          <pc:docMk/>
          <pc:sldMk cId="3589073645" sldId="381"/>
        </pc:sldMkLst>
        <pc:picChg chg="del">
          <ac:chgData name="Andrea Delgado" userId="d9cca45f-82e8-4682-aa28-9d001259e4e4" providerId="ADAL" clId="{3FA1A924-8B37-D24E-B3A3-917C5F591473}" dt="2023-03-14T20:20:36.780" v="474" actId="478"/>
          <ac:picMkLst>
            <pc:docMk/>
            <pc:sldMk cId="3589073645" sldId="381"/>
            <ac:picMk id="5" creationId="{D5E5DACC-4EA4-1879-D96C-48C36B069B21}"/>
          </ac:picMkLst>
        </pc:picChg>
        <pc:picChg chg="del">
          <ac:chgData name="Andrea Delgado" userId="d9cca45f-82e8-4682-aa28-9d001259e4e4" providerId="ADAL" clId="{3FA1A924-8B37-D24E-B3A3-917C5F591473}" dt="2023-03-14T20:20:35.441" v="473" actId="478"/>
          <ac:picMkLst>
            <pc:docMk/>
            <pc:sldMk cId="3589073645" sldId="381"/>
            <ac:picMk id="6" creationId="{285763E5-3DF0-5E53-C986-903E47578DEC}"/>
          </ac:picMkLst>
        </pc:picChg>
      </pc:sldChg>
      <pc:sldChg chg="del">
        <pc:chgData name="Andrea Delgado" userId="d9cca45f-82e8-4682-aa28-9d001259e4e4" providerId="ADAL" clId="{3FA1A924-8B37-D24E-B3A3-917C5F591473}" dt="2023-03-14T20:06:20.262" v="318" actId="2696"/>
        <pc:sldMkLst>
          <pc:docMk/>
          <pc:sldMk cId="1598138334" sldId="388"/>
        </pc:sldMkLst>
      </pc:sldChg>
      <pc:sldChg chg="addSp delSp modSp mod">
        <pc:chgData name="Andrea Delgado" userId="d9cca45f-82e8-4682-aa28-9d001259e4e4" providerId="ADAL" clId="{3FA1A924-8B37-D24E-B3A3-917C5F591473}" dt="2023-03-15T00:33:58.752" v="770" actId="14100"/>
        <pc:sldMkLst>
          <pc:docMk/>
          <pc:sldMk cId="3453755654" sldId="406"/>
        </pc:sldMkLst>
        <pc:spChg chg="add mod">
          <ac:chgData name="Andrea Delgado" userId="d9cca45f-82e8-4682-aa28-9d001259e4e4" providerId="ADAL" clId="{3FA1A924-8B37-D24E-B3A3-917C5F591473}" dt="2023-03-15T00:26:06.958" v="655" actId="20577"/>
          <ac:spMkLst>
            <pc:docMk/>
            <pc:sldMk cId="3453755654" sldId="406"/>
            <ac:spMk id="4" creationId="{E973A502-5719-59CA-8F3B-8600FFD1DC62}"/>
          </ac:spMkLst>
        </pc:spChg>
        <pc:spChg chg="mod">
          <ac:chgData name="Andrea Delgado" userId="d9cca45f-82e8-4682-aa28-9d001259e4e4" providerId="ADAL" clId="{3FA1A924-8B37-D24E-B3A3-917C5F591473}" dt="2023-03-15T00:32:30.857" v="752"/>
          <ac:spMkLst>
            <pc:docMk/>
            <pc:sldMk cId="3453755654" sldId="406"/>
            <ac:spMk id="7" creationId="{9C2B8BAD-CF3E-A10C-9FA1-5C14FF679176}"/>
          </ac:spMkLst>
        </pc:spChg>
        <pc:grpChg chg="add mod">
          <ac:chgData name="Andrea Delgado" userId="d9cca45f-82e8-4682-aa28-9d001259e4e4" providerId="ADAL" clId="{3FA1A924-8B37-D24E-B3A3-917C5F591473}" dt="2023-03-15T00:33:20.557" v="763" actId="14100"/>
          <ac:grpSpMkLst>
            <pc:docMk/>
            <pc:sldMk cId="3453755654" sldId="406"/>
            <ac:grpSpMk id="5" creationId="{09323B30-68EB-31D8-C9DC-87429E1A5345}"/>
          </ac:grpSpMkLst>
        </pc:grpChg>
        <pc:grpChg chg="mod">
          <ac:chgData name="Andrea Delgado" userId="d9cca45f-82e8-4682-aa28-9d001259e4e4" providerId="ADAL" clId="{3FA1A924-8B37-D24E-B3A3-917C5F591473}" dt="2023-03-15T00:30:05.148" v="711" actId="14100"/>
          <ac:grpSpMkLst>
            <pc:docMk/>
            <pc:sldMk cId="3453755654" sldId="406"/>
            <ac:grpSpMk id="420" creationId="{8C69EC56-1D34-D56A-1A46-6FB4636D6743}"/>
          </ac:grpSpMkLst>
        </pc:grpChg>
        <pc:grpChg chg="mod">
          <ac:chgData name="Andrea Delgado" userId="d9cca45f-82e8-4682-aa28-9d001259e4e4" providerId="ADAL" clId="{3FA1A924-8B37-D24E-B3A3-917C5F591473}" dt="2023-03-15T00:29:46.045" v="706" actId="14100"/>
          <ac:grpSpMkLst>
            <pc:docMk/>
            <pc:sldMk cId="3453755654" sldId="406"/>
            <ac:grpSpMk id="421" creationId="{6551DFCC-0690-5D56-D427-A9F39CEE2E39}"/>
          </ac:grpSpMkLst>
        </pc:grpChg>
        <pc:grpChg chg="del mod">
          <ac:chgData name="Andrea Delgado" userId="d9cca45f-82e8-4682-aa28-9d001259e4e4" providerId="ADAL" clId="{3FA1A924-8B37-D24E-B3A3-917C5F591473}" dt="2023-03-15T00:32:45.503" v="756" actId="478"/>
          <ac:grpSpMkLst>
            <pc:docMk/>
            <pc:sldMk cId="3453755654" sldId="406"/>
            <ac:grpSpMk id="422" creationId="{DD26FA6B-3A71-FA0A-6215-1B63F987126A}"/>
          </ac:grpSpMkLst>
        </pc:grpChg>
        <pc:graphicFrameChg chg="add mod modGraphic">
          <ac:chgData name="Andrea Delgado" userId="d9cca45f-82e8-4682-aa28-9d001259e4e4" providerId="ADAL" clId="{3FA1A924-8B37-D24E-B3A3-917C5F591473}" dt="2023-03-15T00:33:58.752" v="770" actId="14100"/>
          <ac:graphicFrameMkLst>
            <pc:docMk/>
            <pc:sldMk cId="3453755654" sldId="406"/>
            <ac:graphicFrameMk id="9" creationId="{D8862359-6370-44CE-6D59-63BB9234B306}"/>
          </ac:graphicFrameMkLst>
        </pc:graphicFrameChg>
        <pc:graphicFrameChg chg="mod modGraphic">
          <ac:chgData name="Andrea Delgado" userId="d9cca45f-82e8-4682-aa28-9d001259e4e4" providerId="ADAL" clId="{3FA1A924-8B37-D24E-B3A3-917C5F591473}" dt="2023-03-15T00:25:32.414" v="640" actId="20577"/>
          <ac:graphicFrameMkLst>
            <pc:docMk/>
            <pc:sldMk cId="3453755654" sldId="406"/>
            <ac:graphicFrameMk id="555" creationId="{6D454922-DDAA-34D2-15B6-166C6948A299}"/>
          </ac:graphicFrameMkLst>
        </pc:graphicFrameChg>
        <pc:graphicFrameChg chg="mod modGraphic">
          <ac:chgData name="Andrea Delgado" userId="d9cca45f-82e8-4682-aa28-9d001259e4e4" providerId="ADAL" clId="{3FA1A924-8B37-D24E-B3A3-917C5F591473}" dt="2023-03-15T00:33:53.302" v="769" actId="14100"/>
          <ac:graphicFrameMkLst>
            <pc:docMk/>
            <pc:sldMk cId="3453755654" sldId="406"/>
            <ac:graphicFrameMk id="562" creationId="{0C3305E6-C51F-8577-F906-4C43D6DC3A58}"/>
          </ac:graphicFrameMkLst>
        </pc:graphicFrameChg>
        <pc:graphicFrameChg chg="del mod modGraphic">
          <ac:chgData name="Andrea Delgado" userId="d9cca45f-82e8-4682-aa28-9d001259e4e4" providerId="ADAL" clId="{3FA1A924-8B37-D24E-B3A3-917C5F591473}" dt="2023-03-15T00:32:44.331" v="755" actId="478"/>
          <ac:graphicFrameMkLst>
            <pc:docMk/>
            <pc:sldMk cId="3453755654" sldId="406"/>
            <ac:graphicFrameMk id="563" creationId="{1C6F29A5-BF4E-78E3-50C3-B895A242EAC4}"/>
          </ac:graphicFrameMkLst>
        </pc:graphicFrameChg>
        <pc:picChg chg="mod">
          <ac:chgData name="Andrea Delgado" userId="d9cca45f-82e8-4682-aa28-9d001259e4e4" providerId="ADAL" clId="{3FA1A924-8B37-D24E-B3A3-917C5F591473}" dt="2023-03-15T00:32:30.857" v="752"/>
          <ac:picMkLst>
            <pc:docMk/>
            <pc:sldMk cId="3453755654" sldId="406"/>
            <ac:picMk id="8" creationId="{6A2EC5BD-3E38-430D-0ABA-6EBD8E95B5AD}"/>
          </ac:picMkLst>
        </pc:picChg>
      </pc:sldChg>
      <pc:sldChg chg="addSp delSp modSp mod">
        <pc:chgData name="Andrea Delgado" userId="d9cca45f-82e8-4682-aa28-9d001259e4e4" providerId="ADAL" clId="{3FA1A924-8B37-D24E-B3A3-917C5F591473}" dt="2023-03-15T00:36:14.348" v="806" actId="20577"/>
        <pc:sldMkLst>
          <pc:docMk/>
          <pc:sldMk cId="3395090746" sldId="407"/>
        </pc:sldMkLst>
        <pc:spChg chg="del mod">
          <ac:chgData name="Andrea Delgado" userId="d9cca45f-82e8-4682-aa28-9d001259e4e4" providerId="ADAL" clId="{3FA1A924-8B37-D24E-B3A3-917C5F591473}" dt="2023-03-15T00:31:38.902" v="745" actId="478"/>
          <ac:spMkLst>
            <pc:docMk/>
            <pc:sldMk cId="3395090746" sldId="407"/>
            <ac:spMk id="3" creationId="{AA7BAA44-D0F8-DDFF-3AE7-FC5C93F88F7C}"/>
          </ac:spMkLst>
        </pc:spChg>
        <pc:spChg chg="mod">
          <ac:chgData name="Andrea Delgado" userId="d9cca45f-82e8-4682-aa28-9d001259e4e4" providerId="ADAL" clId="{3FA1A924-8B37-D24E-B3A3-917C5F591473}" dt="2023-03-15T00:29:06.572" v="696"/>
          <ac:spMkLst>
            <pc:docMk/>
            <pc:sldMk cId="3395090746" sldId="407"/>
            <ac:spMk id="9" creationId="{EC3C2B16-8879-94F0-ACEB-835010F03ADB}"/>
          </ac:spMkLst>
        </pc:spChg>
        <pc:spChg chg="mod">
          <ac:chgData name="Andrea Delgado" userId="d9cca45f-82e8-4682-aa28-9d001259e4e4" providerId="ADAL" clId="{3FA1A924-8B37-D24E-B3A3-917C5F591473}" dt="2023-03-15T00:29:06.572" v="696"/>
          <ac:spMkLst>
            <pc:docMk/>
            <pc:sldMk cId="3395090746" sldId="407"/>
            <ac:spMk id="13" creationId="{BCF157EA-04B5-2B5F-6349-BF862516C82E}"/>
          </ac:spMkLst>
        </pc:spChg>
        <pc:spChg chg="mod">
          <ac:chgData name="Andrea Delgado" userId="d9cca45f-82e8-4682-aa28-9d001259e4e4" providerId="ADAL" clId="{3FA1A924-8B37-D24E-B3A3-917C5F591473}" dt="2023-03-15T00:29:06.572" v="696"/>
          <ac:spMkLst>
            <pc:docMk/>
            <pc:sldMk cId="3395090746" sldId="407"/>
            <ac:spMk id="17" creationId="{6E972294-BF0D-D6C0-D066-71018A952748}"/>
          </ac:spMkLst>
        </pc:spChg>
        <pc:spChg chg="add del mod">
          <ac:chgData name="Andrea Delgado" userId="d9cca45f-82e8-4682-aa28-9d001259e4e4" providerId="ADAL" clId="{3FA1A924-8B37-D24E-B3A3-917C5F591473}" dt="2023-03-15T00:29:08.694" v="697" actId="478"/>
          <ac:spMkLst>
            <pc:docMk/>
            <pc:sldMk cId="3395090746" sldId="407"/>
            <ac:spMk id="19" creationId="{49C3598D-0663-0CE5-E52D-4F88679F6E0D}"/>
          </ac:spMkLst>
        </pc:spChg>
        <pc:spChg chg="mod">
          <ac:chgData name="Andrea Delgado" userId="d9cca45f-82e8-4682-aa28-9d001259e4e4" providerId="ADAL" clId="{3FA1A924-8B37-D24E-B3A3-917C5F591473}" dt="2023-03-15T00:30:14.509" v="717"/>
          <ac:spMkLst>
            <pc:docMk/>
            <pc:sldMk cId="3395090746" sldId="407"/>
            <ac:spMk id="21" creationId="{4C5EA328-6CDA-C4E0-031A-F8353AEEA0C7}"/>
          </ac:spMkLst>
        </pc:spChg>
        <pc:spChg chg="mod">
          <ac:chgData name="Andrea Delgado" userId="d9cca45f-82e8-4682-aa28-9d001259e4e4" providerId="ADAL" clId="{3FA1A924-8B37-D24E-B3A3-917C5F591473}" dt="2023-03-15T00:30:14.509" v="717"/>
          <ac:spMkLst>
            <pc:docMk/>
            <pc:sldMk cId="3395090746" sldId="407"/>
            <ac:spMk id="24" creationId="{8DA959BE-C184-C5A6-148F-257CA423A9BB}"/>
          </ac:spMkLst>
        </pc:spChg>
        <pc:spChg chg="mod">
          <ac:chgData name="Andrea Delgado" userId="d9cca45f-82e8-4682-aa28-9d001259e4e4" providerId="ADAL" clId="{3FA1A924-8B37-D24E-B3A3-917C5F591473}" dt="2023-03-15T00:30:14.509" v="717"/>
          <ac:spMkLst>
            <pc:docMk/>
            <pc:sldMk cId="3395090746" sldId="407"/>
            <ac:spMk id="27" creationId="{E8AF3459-A671-ADEF-C60F-4A277FDFDB7B}"/>
          </ac:spMkLst>
        </pc:spChg>
        <pc:spChg chg="add del mod">
          <ac:chgData name="Andrea Delgado" userId="d9cca45f-82e8-4682-aa28-9d001259e4e4" providerId="ADAL" clId="{3FA1A924-8B37-D24E-B3A3-917C5F591473}" dt="2023-03-15T00:30:16.907" v="718" actId="478"/>
          <ac:spMkLst>
            <pc:docMk/>
            <pc:sldMk cId="3395090746" sldId="407"/>
            <ac:spMk id="29" creationId="{DB3FFACC-1287-7B7B-A75A-16DA32D35E70}"/>
          </ac:spMkLst>
        </pc:spChg>
        <pc:spChg chg="add mod">
          <ac:chgData name="Andrea Delgado" userId="d9cca45f-82e8-4682-aa28-9d001259e4e4" providerId="ADAL" clId="{3FA1A924-8B37-D24E-B3A3-917C5F591473}" dt="2023-03-15T00:31:32.799" v="742"/>
          <ac:spMkLst>
            <pc:docMk/>
            <pc:sldMk cId="3395090746" sldId="407"/>
            <ac:spMk id="30" creationId="{A9CBA37E-C89C-1A7B-AFF9-233BAA1F439E}"/>
          </ac:spMkLst>
        </pc:spChg>
        <pc:spChg chg="mod">
          <ac:chgData name="Andrea Delgado" userId="d9cca45f-82e8-4682-aa28-9d001259e4e4" providerId="ADAL" clId="{3FA1A924-8B37-D24E-B3A3-917C5F591473}" dt="2023-03-15T00:32:20.096" v="750"/>
          <ac:spMkLst>
            <pc:docMk/>
            <pc:sldMk cId="3395090746" sldId="407"/>
            <ac:spMk id="32" creationId="{4510E3AC-F0CF-C451-1325-1BA390BA0CD3}"/>
          </ac:spMkLst>
        </pc:spChg>
        <pc:spChg chg="mod">
          <ac:chgData name="Andrea Delgado" userId="d9cca45f-82e8-4682-aa28-9d001259e4e4" providerId="ADAL" clId="{3FA1A924-8B37-D24E-B3A3-917C5F591473}" dt="2023-03-15T00:34:34.743" v="779"/>
          <ac:spMkLst>
            <pc:docMk/>
            <pc:sldMk cId="3395090746" sldId="407"/>
            <ac:spMk id="36" creationId="{6736537A-A7FA-D721-0E10-A684784FE154}"/>
          </ac:spMkLst>
        </pc:spChg>
        <pc:spChg chg="mod">
          <ac:chgData name="Andrea Delgado" userId="d9cca45f-82e8-4682-aa28-9d001259e4e4" providerId="ADAL" clId="{3FA1A924-8B37-D24E-B3A3-917C5F591473}" dt="2023-03-15T00:34:34.743" v="779"/>
          <ac:spMkLst>
            <pc:docMk/>
            <pc:sldMk cId="3395090746" sldId="407"/>
            <ac:spMk id="40" creationId="{F5176452-19CC-F101-F67A-7C9E0055FE2D}"/>
          </ac:spMkLst>
        </pc:spChg>
        <pc:spChg chg="mod">
          <ac:chgData name="Andrea Delgado" userId="d9cca45f-82e8-4682-aa28-9d001259e4e4" providerId="ADAL" clId="{3FA1A924-8B37-D24E-B3A3-917C5F591473}" dt="2023-03-15T00:34:34.743" v="779"/>
          <ac:spMkLst>
            <pc:docMk/>
            <pc:sldMk cId="3395090746" sldId="407"/>
            <ac:spMk id="43" creationId="{F090C474-0A1D-EC46-B67C-29D33EA20192}"/>
          </ac:spMkLst>
        </pc:spChg>
        <pc:spChg chg="add del mod">
          <ac:chgData name="Andrea Delgado" userId="d9cca45f-82e8-4682-aa28-9d001259e4e4" providerId="ADAL" clId="{3FA1A924-8B37-D24E-B3A3-917C5F591473}" dt="2023-03-15T00:35:33.057" v="796" actId="478"/>
          <ac:spMkLst>
            <pc:docMk/>
            <pc:sldMk cId="3395090746" sldId="407"/>
            <ac:spMk id="47" creationId="{2FB12251-44C3-8AEE-C525-9D0BB651F8B5}"/>
          </ac:spMkLst>
        </pc:spChg>
        <pc:spChg chg="add del mod">
          <ac:chgData name="Andrea Delgado" userId="d9cca45f-82e8-4682-aa28-9d001259e4e4" providerId="ADAL" clId="{3FA1A924-8B37-D24E-B3A3-917C5F591473}" dt="2023-03-15T00:35:30.988" v="794" actId="167"/>
          <ac:spMkLst>
            <pc:docMk/>
            <pc:sldMk cId="3395090746" sldId="407"/>
            <ac:spMk id="419" creationId="{89461250-76FC-101E-93C6-A1C3A212150A}"/>
          </ac:spMkLst>
        </pc:spChg>
        <pc:grpChg chg="add del mod">
          <ac:chgData name="Andrea Delgado" userId="d9cca45f-82e8-4682-aa28-9d001259e4e4" providerId="ADAL" clId="{3FA1A924-8B37-D24E-B3A3-917C5F591473}" dt="2023-03-15T00:30:09.750" v="712" actId="478"/>
          <ac:grpSpMkLst>
            <pc:docMk/>
            <pc:sldMk cId="3395090746" sldId="407"/>
            <ac:grpSpMk id="7" creationId="{1426BB27-61F1-D458-B46A-AEFB344BFE4F}"/>
          </ac:grpSpMkLst>
        </pc:grpChg>
        <pc:grpChg chg="add del mod">
          <ac:chgData name="Andrea Delgado" userId="d9cca45f-82e8-4682-aa28-9d001259e4e4" providerId="ADAL" clId="{3FA1A924-8B37-D24E-B3A3-917C5F591473}" dt="2023-03-15T00:30:14.191" v="716" actId="478"/>
          <ac:grpSpMkLst>
            <pc:docMk/>
            <pc:sldMk cId="3395090746" sldId="407"/>
            <ac:grpSpMk id="12" creationId="{1C20E95E-E80B-B48A-55A9-E948AB1F1CF9}"/>
          </ac:grpSpMkLst>
        </pc:grpChg>
        <pc:grpChg chg="add del mod">
          <ac:chgData name="Andrea Delgado" userId="d9cca45f-82e8-4682-aa28-9d001259e4e4" providerId="ADAL" clId="{3FA1A924-8B37-D24E-B3A3-917C5F591473}" dt="2023-03-15T00:30:10.799" v="713" actId="478"/>
          <ac:grpSpMkLst>
            <pc:docMk/>
            <pc:sldMk cId="3395090746" sldId="407"/>
            <ac:grpSpMk id="15" creationId="{8FE0F8E0-CCF6-0CD3-E8DD-1D7CAD1953D7}"/>
          </ac:grpSpMkLst>
        </pc:grpChg>
        <pc:grpChg chg="add del mod">
          <ac:chgData name="Andrea Delgado" userId="d9cca45f-82e8-4682-aa28-9d001259e4e4" providerId="ADAL" clId="{3FA1A924-8B37-D24E-B3A3-917C5F591473}" dt="2023-03-15T00:31:25.951" v="741" actId="478"/>
          <ac:grpSpMkLst>
            <pc:docMk/>
            <pc:sldMk cId="3395090746" sldId="407"/>
            <ac:grpSpMk id="20" creationId="{4DB80EFC-EA5E-782A-8FD2-2D0A83E9D87A}"/>
          </ac:grpSpMkLst>
        </pc:grpChg>
        <pc:grpChg chg="add del mod">
          <ac:chgData name="Andrea Delgado" userId="d9cca45f-82e8-4682-aa28-9d001259e4e4" providerId="ADAL" clId="{3FA1A924-8B37-D24E-B3A3-917C5F591473}" dt="2023-03-15T00:31:17.700" v="738" actId="478"/>
          <ac:grpSpMkLst>
            <pc:docMk/>
            <pc:sldMk cId="3395090746" sldId="407"/>
            <ac:grpSpMk id="23" creationId="{66CB7AC2-3099-971D-70CC-611A1EC399D5}"/>
          </ac:grpSpMkLst>
        </pc:grpChg>
        <pc:grpChg chg="add del mod">
          <ac:chgData name="Andrea Delgado" userId="d9cca45f-82e8-4682-aa28-9d001259e4e4" providerId="ADAL" clId="{3FA1A924-8B37-D24E-B3A3-917C5F591473}" dt="2023-03-15T00:31:19.755" v="739" actId="478"/>
          <ac:grpSpMkLst>
            <pc:docMk/>
            <pc:sldMk cId="3395090746" sldId="407"/>
            <ac:grpSpMk id="26" creationId="{1CD5785C-3F35-1F4C-A79B-658D6706EB23}"/>
          </ac:grpSpMkLst>
        </pc:grpChg>
        <pc:grpChg chg="add mod">
          <ac:chgData name="Andrea Delgado" userId="d9cca45f-82e8-4682-aa28-9d001259e4e4" providerId="ADAL" clId="{3FA1A924-8B37-D24E-B3A3-917C5F591473}" dt="2023-03-15T00:35:20.186" v="790" actId="167"/>
          <ac:grpSpMkLst>
            <pc:docMk/>
            <pc:sldMk cId="3395090746" sldId="407"/>
            <ac:grpSpMk id="31" creationId="{67A236EF-3F45-8B73-A113-4AB134C0E485}"/>
          </ac:grpSpMkLst>
        </pc:grpChg>
        <pc:grpChg chg="add del mod">
          <ac:chgData name="Andrea Delgado" userId="d9cca45f-82e8-4682-aa28-9d001259e4e4" providerId="ADAL" clId="{3FA1A924-8B37-D24E-B3A3-917C5F591473}" dt="2023-03-15T00:35:27.427" v="793" actId="478"/>
          <ac:grpSpMkLst>
            <pc:docMk/>
            <pc:sldMk cId="3395090746" sldId="407"/>
            <ac:grpSpMk id="35" creationId="{A87741CF-4983-BDC1-25E5-E0B42E5F7A04}"/>
          </ac:grpSpMkLst>
        </pc:grpChg>
        <pc:grpChg chg="add del mod">
          <ac:chgData name="Andrea Delgado" userId="d9cca45f-82e8-4682-aa28-9d001259e4e4" providerId="ADAL" clId="{3FA1A924-8B37-D24E-B3A3-917C5F591473}" dt="2023-03-15T00:35:31.731" v="795" actId="478"/>
          <ac:grpSpMkLst>
            <pc:docMk/>
            <pc:sldMk cId="3395090746" sldId="407"/>
            <ac:grpSpMk id="39" creationId="{F464ED8F-614E-C41A-91F1-68ED58D0B708}"/>
          </ac:grpSpMkLst>
        </pc:grpChg>
        <pc:grpChg chg="add del mod">
          <ac:chgData name="Andrea Delgado" userId="d9cca45f-82e8-4682-aa28-9d001259e4e4" providerId="ADAL" clId="{3FA1A924-8B37-D24E-B3A3-917C5F591473}" dt="2023-03-15T00:35:26.597" v="792" actId="478"/>
          <ac:grpSpMkLst>
            <pc:docMk/>
            <pc:sldMk cId="3395090746" sldId="407"/>
            <ac:grpSpMk id="42" creationId="{5FF3C124-7F72-51C2-A99C-55E2AAD020C2}"/>
          </ac:grpSpMkLst>
        </pc:grpChg>
        <pc:grpChg chg="mod">
          <ac:chgData name="Andrea Delgado" userId="d9cca45f-82e8-4682-aa28-9d001259e4e4" providerId="ADAL" clId="{3FA1A924-8B37-D24E-B3A3-917C5F591473}" dt="2023-03-15T00:35:23.340" v="791" actId="167"/>
          <ac:grpSpMkLst>
            <pc:docMk/>
            <pc:sldMk cId="3395090746" sldId="407"/>
            <ac:grpSpMk id="423" creationId="{61C299B3-9384-72D6-1AC6-EAAD428A78AC}"/>
          </ac:grpSpMkLst>
        </pc:grpChg>
        <pc:grpChg chg="del mod">
          <ac:chgData name="Andrea Delgado" userId="d9cca45f-82e8-4682-aa28-9d001259e4e4" providerId="ADAL" clId="{3FA1A924-8B37-D24E-B3A3-917C5F591473}" dt="2023-03-15T00:33:39.903" v="767" actId="478"/>
          <ac:grpSpMkLst>
            <pc:docMk/>
            <pc:sldMk cId="3395090746" sldId="407"/>
            <ac:grpSpMk id="424" creationId="{ED7F13B9-03FE-102A-69AE-F1662700EA53}"/>
          </ac:grpSpMkLst>
        </pc:grpChg>
        <pc:graphicFrameChg chg="add del mod">
          <ac:chgData name="Andrea Delgado" userId="d9cca45f-82e8-4682-aa28-9d001259e4e4" providerId="ADAL" clId="{3FA1A924-8B37-D24E-B3A3-917C5F591473}" dt="2023-03-15T00:27:12.390" v="671" actId="478"/>
          <ac:graphicFrameMkLst>
            <pc:docMk/>
            <pc:sldMk cId="3395090746" sldId="407"/>
            <ac:graphicFrameMk id="2" creationId="{79EFB346-4104-49C9-D19A-9B048AACD446}"/>
          </ac:graphicFrameMkLst>
        </pc:graphicFrameChg>
        <pc:graphicFrameChg chg="add del mod">
          <ac:chgData name="Andrea Delgado" userId="d9cca45f-82e8-4682-aa28-9d001259e4e4" providerId="ADAL" clId="{3FA1A924-8B37-D24E-B3A3-917C5F591473}" dt="2023-03-15T00:28:30.044" v="686" actId="478"/>
          <ac:graphicFrameMkLst>
            <pc:docMk/>
            <pc:sldMk cId="3395090746" sldId="407"/>
            <ac:graphicFrameMk id="4" creationId="{E271DAC2-9256-A649-25A3-CA6CAEBB5978}"/>
          </ac:graphicFrameMkLst>
        </pc:graphicFrameChg>
        <pc:graphicFrameChg chg="add del mod modGraphic">
          <ac:chgData name="Andrea Delgado" userId="d9cca45f-82e8-4682-aa28-9d001259e4e4" providerId="ADAL" clId="{3FA1A924-8B37-D24E-B3A3-917C5F591473}" dt="2023-03-15T00:28:35.295" v="688" actId="478"/>
          <ac:graphicFrameMkLst>
            <pc:docMk/>
            <pc:sldMk cId="3395090746" sldId="407"/>
            <ac:graphicFrameMk id="5" creationId="{5AA22E5A-D39C-F65A-A88E-B98970B26ACC}"/>
          </ac:graphicFrameMkLst>
        </pc:graphicFrameChg>
        <pc:graphicFrameChg chg="add del mod">
          <ac:chgData name="Andrea Delgado" userId="d9cca45f-82e8-4682-aa28-9d001259e4e4" providerId="ADAL" clId="{3FA1A924-8B37-D24E-B3A3-917C5F591473}" dt="2023-03-15T00:28:36.745" v="689" actId="478"/>
          <ac:graphicFrameMkLst>
            <pc:docMk/>
            <pc:sldMk cId="3395090746" sldId="407"/>
            <ac:graphicFrameMk id="6" creationId="{7ED70D9C-BA29-98A8-3630-439B961587AE}"/>
          </ac:graphicFrameMkLst>
        </pc:graphicFrameChg>
        <pc:graphicFrameChg chg="add mod modGraphic">
          <ac:chgData name="Andrea Delgado" userId="d9cca45f-82e8-4682-aa28-9d001259e4e4" providerId="ADAL" clId="{3FA1A924-8B37-D24E-B3A3-917C5F591473}" dt="2023-03-15T00:36:03.897" v="805" actId="14100"/>
          <ac:graphicFrameMkLst>
            <pc:docMk/>
            <pc:sldMk cId="3395090746" sldId="407"/>
            <ac:graphicFrameMk id="34" creationId="{16F8C65B-B5F3-7364-660B-65612586D886}"/>
          </ac:graphicFrameMkLst>
        </pc:graphicFrameChg>
        <pc:graphicFrameChg chg="add del mod modGraphic">
          <ac:chgData name="Andrea Delgado" userId="d9cca45f-82e8-4682-aa28-9d001259e4e4" providerId="ADAL" clId="{3FA1A924-8B37-D24E-B3A3-917C5F591473}" dt="2023-03-15T00:36:00.944" v="804" actId="478"/>
          <ac:graphicFrameMkLst>
            <pc:docMk/>
            <pc:sldMk cId="3395090746" sldId="407"/>
            <ac:graphicFrameMk id="38" creationId="{03AA30CF-CF22-851E-4E25-05F8B67FC0F4}"/>
          </ac:graphicFrameMkLst>
        </pc:graphicFrameChg>
        <pc:graphicFrameChg chg="add del mod">
          <ac:chgData name="Andrea Delgado" userId="d9cca45f-82e8-4682-aa28-9d001259e4e4" providerId="ADAL" clId="{3FA1A924-8B37-D24E-B3A3-917C5F591473}" dt="2023-03-15T00:35:40.797" v="798" actId="478"/>
          <ac:graphicFrameMkLst>
            <pc:docMk/>
            <pc:sldMk cId="3395090746" sldId="407"/>
            <ac:graphicFrameMk id="45" creationId="{3368C091-5A84-0401-3512-E0AD8498690A}"/>
          </ac:graphicFrameMkLst>
        </pc:graphicFrameChg>
        <pc:graphicFrameChg chg="add del mod">
          <ac:chgData name="Andrea Delgado" userId="d9cca45f-82e8-4682-aa28-9d001259e4e4" providerId="ADAL" clId="{3FA1A924-8B37-D24E-B3A3-917C5F591473}" dt="2023-03-15T00:35:51.456" v="800" actId="478"/>
          <ac:graphicFrameMkLst>
            <pc:docMk/>
            <pc:sldMk cId="3395090746" sldId="407"/>
            <ac:graphicFrameMk id="46" creationId="{5F2DBACF-F9FB-030D-894F-5984E19771E3}"/>
          </ac:graphicFrameMkLst>
        </pc:graphicFrameChg>
        <pc:graphicFrameChg chg="del mod modGraphic">
          <ac:chgData name="Andrea Delgado" userId="d9cca45f-82e8-4682-aa28-9d001259e4e4" providerId="ADAL" clId="{3FA1A924-8B37-D24E-B3A3-917C5F591473}" dt="2023-03-15T00:33:39.052" v="766" actId="478"/>
          <ac:graphicFrameMkLst>
            <pc:docMk/>
            <pc:sldMk cId="3395090746" sldId="407"/>
            <ac:graphicFrameMk id="1079" creationId="{34A81158-065D-BEC2-3214-93E2513E0208}"/>
          </ac:graphicFrameMkLst>
        </pc:graphicFrameChg>
        <pc:graphicFrameChg chg="mod modGraphic">
          <ac:chgData name="Andrea Delgado" userId="d9cca45f-82e8-4682-aa28-9d001259e4e4" providerId="ADAL" clId="{3FA1A924-8B37-D24E-B3A3-917C5F591473}" dt="2023-03-15T00:36:14.348" v="806" actId="20577"/>
          <ac:graphicFrameMkLst>
            <pc:docMk/>
            <pc:sldMk cId="3395090746" sldId="407"/>
            <ac:graphicFrameMk id="1081" creationId="{69FE1239-BD8F-8BB1-591A-87FEF9CE3D66}"/>
          </ac:graphicFrameMkLst>
        </pc:graphicFrameChg>
        <pc:graphicFrameChg chg="mod modGraphic">
          <ac:chgData name="Andrea Delgado" userId="d9cca45f-82e8-4682-aa28-9d001259e4e4" providerId="ADAL" clId="{3FA1A924-8B37-D24E-B3A3-917C5F591473}" dt="2023-03-15T00:35:39.224" v="797" actId="167"/>
          <ac:graphicFrameMkLst>
            <pc:docMk/>
            <pc:sldMk cId="3395090746" sldId="407"/>
            <ac:graphicFrameMk id="1083" creationId="{D4C69B87-FB02-786D-72E4-58B27CCD4A53}"/>
          </ac:graphicFrameMkLst>
        </pc:graphicFrameChg>
        <pc:picChg chg="mod">
          <ac:chgData name="Andrea Delgado" userId="d9cca45f-82e8-4682-aa28-9d001259e4e4" providerId="ADAL" clId="{3FA1A924-8B37-D24E-B3A3-917C5F591473}" dt="2023-03-15T00:29:06.572" v="696"/>
          <ac:picMkLst>
            <pc:docMk/>
            <pc:sldMk cId="3395090746" sldId="407"/>
            <ac:picMk id="11" creationId="{6A0B41B9-89E8-BCB4-86E6-E89272ACA619}"/>
          </ac:picMkLst>
        </pc:picChg>
        <pc:picChg chg="mod">
          <ac:chgData name="Andrea Delgado" userId="d9cca45f-82e8-4682-aa28-9d001259e4e4" providerId="ADAL" clId="{3FA1A924-8B37-D24E-B3A3-917C5F591473}" dt="2023-03-15T00:29:06.572" v="696"/>
          <ac:picMkLst>
            <pc:docMk/>
            <pc:sldMk cId="3395090746" sldId="407"/>
            <ac:picMk id="14" creationId="{68F54769-3644-E89A-4A67-62124EC2BB34}"/>
          </ac:picMkLst>
        </pc:picChg>
        <pc:picChg chg="mod">
          <ac:chgData name="Andrea Delgado" userId="d9cca45f-82e8-4682-aa28-9d001259e4e4" providerId="ADAL" clId="{3FA1A924-8B37-D24E-B3A3-917C5F591473}" dt="2023-03-15T00:29:06.572" v="696"/>
          <ac:picMkLst>
            <pc:docMk/>
            <pc:sldMk cId="3395090746" sldId="407"/>
            <ac:picMk id="18" creationId="{1C569CAA-38C0-9276-BEAF-D4B1277996BB}"/>
          </ac:picMkLst>
        </pc:picChg>
        <pc:picChg chg="mod">
          <ac:chgData name="Andrea Delgado" userId="d9cca45f-82e8-4682-aa28-9d001259e4e4" providerId="ADAL" clId="{3FA1A924-8B37-D24E-B3A3-917C5F591473}" dt="2023-03-15T00:30:14.509" v="717"/>
          <ac:picMkLst>
            <pc:docMk/>
            <pc:sldMk cId="3395090746" sldId="407"/>
            <ac:picMk id="22" creationId="{66569046-0888-9D28-85D0-827A6280EFC0}"/>
          </ac:picMkLst>
        </pc:picChg>
        <pc:picChg chg="mod">
          <ac:chgData name="Andrea Delgado" userId="d9cca45f-82e8-4682-aa28-9d001259e4e4" providerId="ADAL" clId="{3FA1A924-8B37-D24E-B3A3-917C5F591473}" dt="2023-03-15T00:30:14.509" v="717"/>
          <ac:picMkLst>
            <pc:docMk/>
            <pc:sldMk cId="3395090746" sldId="407"/>
            <ac:picMk id="25" creationId="{DF438A58-F010-C930-EF3F-9BEE70875DEA}"/>
          </ac:picMkLst>
        </pc:picChg>
        <pc:picChg chg="mod">
          <ac:chgData name="Andrea Delgado" userId="d9cca45f-82e8-4682-aa28-9d001259e4e4" providerId="ADAL" clId="{3FA1A924-8B37-D24E-B3A3-917C5F591473}" dt="2023-03-15T00:30:14.509" v="717"/>
          <ac:picMkLst>
            <pc:docMk/>
            <pc:sldMk cId="3395090746" sldId="407"/>
            <ac:picMk id="28" creationId="{04667C6E-1C94-EF06-62E1-87F2AF05052E}"/>
          </ac:picMkLst>
        </pc:picChg>
        <pc:picChg chg="mod">
          <ac:chgData name="Andrea Delgado" userId="d9cca45f-82e8-4682-aa28-9d001259e4e4" providerId="ADAL" clId="{3FA1A924-8B37-D24E-B3A3-917C5F591473}" dt="2023-03-15T00:32:20.096" v="750"/>
          <ac:picMkLst>
            <pc:docMk/>
            <pc:sldMk cId="3395090746" sldId="407"/>
            <ac:picMk id="33" creationId="{1387B961-3A2F-F62A-DB53-98232D01EAB9}"/>
          </ac:picMkLst>
        </pc:picChg>
        <pc:picChg chg="mod">
          <ac:chgData name="Andrea Delgado" userId="d9cca45f-82e8-4682-aa28-9d001259e4e4" providerId="ADAL" clId="{3FA1A924-8B37-D24E-B3A3-917C5F591473}" dt="2023-03-15T00:34:34.743" v="779"/>
          <ac:picMkLst>
            <pc:docMk/>
            <pc:sldMk cId="3395090746" sldId="407"/>
            <ac:picMk id="37" creationId="{9721A2EA-6679-131D-8505-3D637DEDF772}"/>
          </ac:picMkLst>
        </pc:picChg>
        <pc:picChg chg="mod">
          <ac:chgData name="Andrea Delgado" userId="d9cca45f-82e8-4682-aa28-9d001259e4e4" providerId="ADAL" clId="{3FA1A924-8B37-D24E-B3A3-917C5F591473}" dt="2023-03-15T00:34:34.743" v="779"/>
          <ac:picMkLst>
            <pc:docMk/>
            <pc:sldMk cId="3395090746" sldId="407"/>
            <ac:picMk id="41" creationId="{19A872ED-1B15-9946-14BD-0FCB466C6DBB}"/>
          </ac:picMkLst>
        </pc:picChg>
        <pc:picChg chg="mod">
          <ac:chgData name="Andrea Delgado" userId="d9cca45f-82e8-4682-aa28-9d001259e4e4" providerId="ADAL" clId="{3FA1A924-8B37-D24E-B3A3-917C5F591473}" dt="2023-03-15T00:34:34.743" v="779"/>
          <ac:picMkLst>
            <pc:docMk/>
            <pc:sldMk cId="3395090746" sldId="407"/>
            <ac:picMk id="44" creationId="{49654FDB-FD25-DFB7-D1BD-856EAD0B074F}"/>
          </ac:picMkLst>
        </pc:picChg>
      </pc:sldChg>
      <pc:sldChg chg="modSp mod">
        <pc:chgData name="Andrea Delgado" userId="d9cca45f-82e8-4682-aa28-9d001259e4e4" providerId="ADAL" clId="{3FA1A924-8B37-D24E-B3A3-917C5F591473}" dt="2023-03-15T00:39:13.197" v="827" actId="14100"/>
        <pc:sldMkLst>
          <pc:docMk/>
          <pc:sldMk cId="1518199422" sldId="415"/>
        </pc:sldMkLst>
        <pc:spChg chg="mod">
          <ac:chgData name="Andrea Delgado" userId="d9cca45f-82e8-4682-aa28-9d001259e4e4" providerId="ADAL" clId="{3FA1A924-8B37-D24E-B3A3-917C5F591473}" dt="2023-03-15T00:39:10.332" v="826" actId="14100"/>
          <ac:spMkLst>
            <pc:docMk/>
            <pc:sldMk cId="1518199422" sldId="415"/>
            <ac:spMk id="2" creationId="{EE3398F7-7728-5A97-948B-8D2AEB11B96A}"/>
          </ac:spMkLst>
        </pc:spChg>
        <pc:spChg chg="mod">
          <ac:chgData name="Andrea Delgado" userId="d9cca45f-82e8-4682-aa28-9d001259e4e4" providerId="ADAL" clId="{3FA1A924-8B37-D24E-B3A3-917C5F591473}" dt="2023-03-15T00:39:10.332" v="826" actId="14100"/>
          <ac:spMkLst>
            <pc:docMk/>
            <pc:sldMk cId="1518199422" sldId="415"/>
            <ac:spMk id="4" creationId="{79C6D7E4-7E95-BA94-92E3-69F19280E352}"/>
          </ac:spMkLst>
        </pc:spChg>
        <pc:spChg chg="mod">
          <ac:chgData name="Andrea Delgado" userId="d9cca45f-82e8-4682-aa28-9d001259e4e4" providerId="ADAL" clId="{3FA1A924-8B37-D24E-B3A3-917C5F591473}" dt="2023-03-15T00:39:10.332" v="826" actId="14100"/>
          <ac:spMkLst>
            <pc:docMk/>
            <pc:sldMk cId="1518199422" sldId="415"/>
            <ac:spMk id="5" creationId="{8AD69D24-AA3F-882A-01C7-B9EC778AA147}"/>
          </ac:spMkLst>
        </pc:spChg>
        <pc:spChg chg="mod">
          <ac:chgData name="Andrea Delgado" userId="d9cca45f-82e8-4682-aa28-9d001259e4e4" providerId="ADAL" clId="{3FA1A924-8B37-D24E-B3A3-917C5F591473}" dt="2023-03-15T00:39:13.197" v="827" actId="14100"/>
          <ac:spMkLst>
            <pc:docMk/>
            <pc:sldMk cId="1518199422" sldId="415"/>
            <ac:spMk id="6" creationId="{510ED84F-4A5B-3EA6-0341-990D31CFF90B}"/>
          </ac:spMkLst>
        </pc:spChg>
        <pc:spChg chg="mod">
          <ac:chgData name="Andrea Delgado" userId="d9cca45f-82e8-4682-aa28-9d001259e4e4" providerId="ADAL" clId="{3FA1A924-8B37-D24E-B3A3-917C5F591473}" dt="2023-03-15T00:39:10.332" v="826" actId="14100"/>
          <ac:spMkLst>
            <pc:docMk/>
            <pc:sldMk cId="1518199422" sldId="415"/>
            <ac:spMk id="9" creationId="{1418DF62-B273-7403-F56A-0914CD61FDF3}"/>
          </ac:spMkLst>
        </pc:spChg>
        <pc:spChg chg="mod">
          <ac:chgData name="Andrea Delgado" userId="d9cca45f-82e8-4682-aa28-9d001259e4e4" providerId="ADAL" clId="{3FA1A924-8B37-D24E-B3A3-917C5F591473}" dt="2023-03-15T00:39:10.332" v="826" actId="14100"/>
          <ac:spMkLst>
            <pc:docMk/>
            <pc:sldMk cId="1518199422" sldId="415"/>
            <ac:spMk id="10" creationId="{5D975C55-8551-49F3-BA53-B94101140D93}"/>
          </ac:spMkLst>
        </pc:spChg>
        <pc:spChg chg="mod">
          <ac:chgData name="Andrea Delgado" userId="d9cca45f-82e8-4682-aa28-9d001259e4e4" providerId="ADAL" clId="{3FA1A924-8B37-D24E-B3A3-917C5F591473}" dt="2023-03-15T00:39:10.332" v="826" actId="14100"/>
          <ac:spMkLst>
            <pc:docMk/>
            <pc:sldMk cId="1518199422" sldId="415"/>
            <ac:spMk id="11" creationId="{08657BDC-D2C8-9FEB-3B52-C0E5B47B7B6E}"/>
          </ac:spMkLst>
        </pc:spChg>
        <pc:spChg chg="mod">
          <ac:chgData name="Andrea Delgado" userId="d9cca45f-82e8-4682-aa28-9d001259e4e4" providerId="ADAL" clId="{3FA1A924-8B37-D24E-B3A3-917C5F591473}" dt="2023-03-15T00:39:10.332" v="826" actId="14100"/>
          <ac:spMkLst>
            <pc:docMk/>
            <pc:sldMk cId="1518199422" sldId="415"/>
            <ac:spMk id="12" creationId="{0BBB19E1-9E98-21F6-4247-5C3A14F8F276}"/>
          </ac:spMkLst>
        </pc:spChg>
        <pc:spChg chg="mod">
          <ac:chgData name="Andrea Delgado" userId="d9cca45f-82e8-4682-aa28-9d001259e4e4" providerId="ADAL" clId="{3FA1A924-8B37-D24E-B3A3-917C5F591473}" dt="2023-03-15T00:39:10.332" v="826" actId="14100"/>
          <ac:spMkLst>
            <pc:docMk/>
            <pc:sldMk cId="1518199422" sldId="415"/>
            <ac:spMk id="13" creationId="{394EFC79-A87F-5C50-77D8-9F400C68BC87}"/>
          </ac:spMkLst>
        </pc:spChg>
        <pc:spChg chg="mod">
          <ac:chgData name="Andrea Delgado" userId="d9cca45f-82e8-4682-aa28-9d001259e4e4" providerId="ADAL" clId="{3FA1A924-8B37-D24E-B3A3-917C5F591473}" dt="2023-03-15T00:39:10.332" v="826" actId="14100"/>
          <ac:spMkLst>
            <pc:docMk/>
            <pc:sldMk cId="1518199422" sldId="415"/>
            <ac:spMk id="15" creationId="{70190BA3-9F90-0528-3F55-CF7C20A79D55}"/>
          </ac:spMkLst>
        </pc:spChg>
        <pc:spChg chg="mod">
          <ac:chgData name="Andrea Delgado" userId="d9cca45f-82e8-4682-aa28-9d001259e4e4" providerId="ADAL" clId="{3FA1A924-8B37-D24E-B3A3-917C5F591473}" dt="2023-03-15T00:39:10.332" v="826" actId="14100"/>
          <ac:spMkLst>
            <pc:docMk/>
            <pc:sldMk cId="1518199422" sldId="415"/>
            <ac:spMk id="17" creationId="{70C1E115-F14B-9DBC-4C8F-7AB9CBE5DFA5}"/>
          </ac:spMkLst>
        </pc:spChg>
        <pc:spChg chg="mod">
          <ac:chgData name="Andrea Delgado" userId="d9cca45f-82e8-4682-aa28-9d001259e4e4" providerId="ADAL" clId="{3FA1A924-8B37-D24E-B3A3-917C5F591473}" dt="2023-03-15T00:39:10.332" v="826" actId="14100"/>
          <ac:spMkLst>
            <pc:docMk/>
            <pc:sldMk cId="1518199422" sldId="415"/>
            <ac:spMk id="19" creationId="{28BC762E-B932-505B-8D96-94B6CFF2C809}"/>
          </ac:spMkLst>
        </pc:spChg>
        <pc:spChg chg="mod">
          <ac:chgData name="Andrea Delgado" userId="d9cca45f-82e8-4682-aa28-9d001259e4e4" providerId="ADAL" clId="{3FA1A924-8B37-D24E-B3A3-917C5F591473}" dt="2023-03-15T00:39:10.332" v="826" actId="14100"/>
          <ac:spMkLst>
            <pc:docMk/>
            <pc:sldMk cId="1518199422" sldId="415"/>
            <ac:spMk id="20" creationId="{171E38EB-1207-4C0F-824A-276F87FD6B0C}"/>
          </ac:spMkLst>
        </pc:spChg>
        <pc:spChg chg="mod">
          <ac:chgData name="Andrea Delgado" userId="d9cca45f-82e8-4682-aa28-9d001259e4e4" providerId="ADAL" clId="{3FA1A924-8B37-D24E-B3A3-917C5F591473}" dt="2023-03-15T00:39:10.332" v="826" actId="14100"/>
          <ac:spMkLst>
            <pc:docMk/>
            <pc:sldMk cId="1518199422" sldId="415"/>
            <ac:spMk id="21" creationId="{33BDE96C-9754-F88C-AAF9-61E3D5D3FF36}"/>
          </ac:spMkLst>
        </pc:spChg>
        <pc:spChg chg="mod">
          <ac:chgData name="Andrea Delgado" userId="d9cca45f-82e8-4682-aa28-9d001259e4e4" providerId="ADAL" clId="{3FA1A924-8B37-D24E-B3A3-917C5F591473}" dt="2023-03-15T00:39:10.332" v="826" actId="14100"/>
          <ac:spMkLst>
            <pc:docMk/>
            <pc:sldMk cId="1518199422" sldId="415"/>
            <ac:spMk id="22" creationId="{7A35B1A1-F15F-E749-96EB-F9C0B9E67680}"/>
          </ac:spMkLst>
        </pc:spChg>
        <pc:spChg chg="mod">
          <ac:chgData name="Andrea Delgado" userId="d9cca45f-82e8-4682-aa28-9d001259e4e4" providerId="ADAL" clId="{3FA1A924-8B37-D24E-B3A3-917C5F591473}" dt="2023-03-15T00:39:10.332" v="826" actId="14100"/>
          <ac:spMkLst>
            <pc:docMk/>
            <pc:sldMk cId="1518199422" sldId="415"/>
            <ac:spMk id="2532" creationId="{5B9AB2F4-1DF3-67DC-15B8-2B377A672FC1}"/>
          </ac:spMkLst>
        </pc:spChg>
        <pc:spChg chg="mod">
          <ac:chgData name="Andrea Delgado" userId="d9cca45f-82e8-4682-aa28-9d001259e4e4" providerId="ADAL" clId="{3FA1A924-8B37-D24E-B3A3-917C5F591473}" dt="2023-03-15T00:39:10.332" v="826" actId="14100"/>
          <ac:spMkLst>
            <pc:docMk/>
            <pc:sldMk cId="1518199422" sldId="415"/>
            <ac:spMk id="2533" creationId="{8B3F4167-325E-44FB-DEBF-98C9CE43E1F1}"/>
          </ac:spMkLst>
        </pc:spChg>
        <pc:spChg chg="mod">
          <ac:chgData name="Andrea Delgado" userId="d9cca45f-82e8-4682-aa28-9d001259e4e4" providerId="ADAL" clId="{3FA1A924-8B37-D24E-B3A3-917C5F591473}" dt="2023-03-15T00:39:10.332" v="826" actId="14100"/>
          <ac:spMkLst>
            <pc:docMk/>
            <pc:sldMk cId="1518199422" sldId="415"/>
            <ac:spMk id="2534" creationId="{D95B0E64-36DF-E10F-69AB-B245B601CF86}"/>
          </ac:spMkLst>
        </pc:spChg>
        <pc:spChg chg="mod">
          <ac:chgData name="Andrea Delgado" userId="d9cca45f-82e8-4682-aa28-9d001259e4e4" providerId="ADAL" clId="{3FA1A924-8B37-D24E-B3A3-917C5F591473}" dt="2023-03-15T00:39:10.332" v="826" actId="14100"/>
          <ac:spMkLst>
            <pc:docMk/>
            <pc:sldMk cId="1518199422" sldId="415"/>
            <ac:spMk id="2537" creationId="{4776E1FF-D4AE-EEC1-AD4E-398C9E575B9E}"/>
          </ac:spMkLst>
        </pc:spChg>
        <pc:spChg chg="mod">
          <ac:chgData name="Andrea Delgado" userId="d9cca45f-82e8-4682-aa28-9d001259e4e4" providerId="ADAL" clId="{3FA1A924-8B37-D24E-B3A3-917C5F591473}" dt="2023-03-15T00:39:10.332" v="826" actId="14100"/>
          <ac:spMkLst>
            <pc:docMk/>
            <pc:sldMk cId="1518199422" sldId="415"/>
            <ac:spMk id="2538" creationId="{62B3B3AD-89D4-5A22-37C8-E4023326BD1A}"/>
          </ac:spMkLst>
        </pc:spChg>
        <pc:spChg chg="mod">
          <ac:chgData name="Andrea Delgado" userId="d9cca45f-82e8-4682-aa28-9d001259e4e4" providerId="ADAL" clId="{3FA1A924-8B37-D24E-B3A3-917C5F591473}" dt="2023-03-15T00:39:10.332" v="826" actId="14100"/>
          <ac:spMkLst>
            <pc:docMk/>
            <pc:sldMk cId="1518199422" sldId="415"/>
            <ac:spMk id="2539" creationId="{423F0945-DD6D-7C1F-396D-4040EFB15341}"/>
          </ac:spMkLst>
        </pc:spChg>
        <pc:spChg chg="mod">
          <ac:chgData name="Andrea Delgado" userId="d9cca45f-82e8-4682-aa28-9d001259e4e4" providerId="ADAL" clId="{3FA1A924-8B37-D24E-B3A3-917C5F591473}" dt="2023-03-15T00:39:10.332" v="826" actId="14100"/>
          <ac:spMkLst>
            <pc:docMk/>
            <pc:sldMk cId="1518199422" sldId="415"/>
            <ac:spMk id="2540" creationId="{EF425802-350C-FBB3-1462-6166DE87B758}"/>
          </ac:spMkLst>
        </pc:spChg>
        <pc:spChg chg="mod">
          <ac:chgData name="Andrea Delgado" userId="d9cca45f-82e8-4682-aa28-9d001259e4e4" providerId="ADAL" clId="{3FA1A924-8B37-D24E-B3A3-917C5F591473}" dt="2023-03-15T00:39:10.332" v="826" actId="14100"/>
          <ac:spMkLst>
            <pc:docMk/>
            <pc:sldMk cId="1518199422" sldId="415"/>
            <ac:spMk id="2541" creationId="{2C8AECBF-EFDE-F432-14DF-D2FAC05E48EC}"/>
          </ac:spMkLst>
        </pc:spChg>
        <pc:cxnChg chg="mod">
          <ac:chgData name="Andrea Delgado" userId="d9cca45f-82e8-4682-aa28-9d001259e4e4" providerId="ADAL" clId="{3FA1A924-8B37-D24E-B3A3-917C5F591473}" dt="2023-03-15T00:39:10.332" v="826" actId="14100"/>
          <ac:cxnSpMkLst>
            <pc:docMk/>
            <pc:sldMk cId="1518199422" sldId="415"/>
            <ac:cxnSpMk id="16" creationId="{EA7E77E2-54FD-8732-AE51-530973E26A0C}"/>
          </ac:cxnSpMkLst>
        </pc:cxnChg>
        <pc:cxnChg chg="mod">
          <ac:chgData name="Andrea Delgado" userId="d9cca45f-82e8-4682-aa28-9d001259e4e4" providerId="ADAL" clId="{3FA1A924-8B37-D24E-B3A3-917C5F591473}" dt="2023-03-15T00:39:10.332" v="826" actId="14100"/>
          <ac:cxnSpMkLst>
            <pc:docMk/>
            <pc:sldMk cId="1518199422" sldId="415"/>
            <ac:cxnSpMk id="18" creationId="{85D3D998-7DE0-64ED-9A88-0653A89A4272}"/>
          </ac:cxnSpMkLst>
        </pc:cxnChg>
      </pc:sldChg>
      <pc:sldChg chg="modSp mod">
        <pc:chgData name="Andrea Delgado" userId="d9cca45f-82e8-4682-aa28-9d001259e4e4" providerId="ADAL" clId="{3FA1A924-8B37-D24E-B3A3-917C5F591473}" dt="2023-03-15T00:22:20.452" v="610" actId="1035"/>
        <pc:sldMkLst>
          <pc:docMk/>
          <pc:sldMk cId="3037700649" sldId="420"/>
        </pc:sldMkLst>
        <pc:graphicFrameChg chg="mod">
          <ac:chgData name="Andrea Delgado" userId="d9cca45f-82e8-4682-aa28-9d001259e4e4" providerId="ADAL" clId="{3FA1A924-8B37-D24E-B3A3-917C5F591473}" dt="2023-03-15T00:22:20.452" v="610" actId="1035"/>
          <ac:graphicFrameMkLst>
            <pc:docMk/>
            <pc:sldMk cId="3037700649" sldId="420"/>
            <ac:graphicFrameMk id="14" creationId="{8F314385-7526-3817-72C8-009808D5D255}"/>
          </ac:graphicFrameMkLst>
        </pc:graphicFrameChg>
        <pc:graphicFrameChg chg="mod">
          <ac:chgData name="Andrea Delgado" userId="d9cca45f-82e8-4682-aa28-9d001259e4e4" providerId="ADAL" clId="{3FA1A924-8B37-D24E-B3A3-917C5F591473}" dt="2023-03-15T00:22:20.452" v="610" actId="1035"/>
          <ac:graphicFrameMkLst>
            <pc:docMk/>
            <pc:sldMk cId="3037700649" sldId="420"/>
            <ac:graphicFrameMk id="2634" creationId="{6486FBA5-1622-9955-71F2-CC79E945BCAF}"/>
          </ac:graphicFrameMkLst>
        </pc:graphicFrameChg>
      </pc:sldChg>
      <pc:sldChg chg="addSp delSp modSp mod">
        <pc:chgData name="Andrea Delgado" userId="d9cca45f-82e8-4682-aa28-9d001259e4e4" providerId="ADAL" clId="{3FA1A924-8B37-D24E-B3A3-917C5F591473}" dt="2023-03-15T00:42:11.996" v="862" actId="1036"/>
        <pc:sldMkLst>
          <pc:docMk/>
          <pc:sldMk cId="2048268043" sldId="422"/>
        </pc:sldMkLst>
        <pc:spChg chg="add del mod">
          <ac:chgData name="Andrea Delgado" userId="d9cca45f-82e8-4682-aa28-9d001259e4e4" providerId="ADAL" clId="{3FA1A924-8B37-D24E-B3A3-917C5F591473}" dt="2023-03-15T00:41:33.348" v="856" actId="478"/>
          <ac:spMkLst>
            <pc:docMk/>
            <pc:sldMk cId="2048268043" sldId="422"/>
            <ac:spMk id="2" creationId="{CCCD96BE-A3A5-EADA-5A4C-A141C2807D9C}"/>
          </ac:spMkLst>
        </pc:spChg>
        <pc:spChg chg="mod">
          <ac:chgData name="Andrea Delgado" userId="d9cca45f-82e8-4682-aa28-9d001259e4e4" providerId="ADAL" clId="{3FA1A924-8B37-D24E-B3A3-917C5F591473}" dt="2023-03-15T00:42:11.996" v="862" actId="1036"/>
          <ac:spMkLst>
            <pc:docMk/>
            <pc:sldMk cId="2048268043" sldId="422"/>
            <ac:spMk id="4" creationId="{74AE8DE4-422F-E408-A9E5-DE9EBFEBFFF8}"/>
          </ac:spMkLst>
        </pc:spChg>
        <pc:spChg chg="add del mod">
          <ac:chgData name="Andrea Delgado" userId="d9cca45f-82e8-4682-aa28-9d001259e4e4" providerId="ADAL" clId="{3FA1A924-8B37-D24E-B3A3-917C5F591473}" dt="2023-03-15T00:41:32.006" v="855" actId="478"/>
          <ac:spMkLst>
            <pc:docMk/>
            <pc:sldMk cId="2048268043" sldId="422"/>
            <ac:spMk id="5" creationId="{8CBDE036-174D-4971-0826-F5F8E392D885}"/>
          </ac:spMkLst>
        </pc:spChg>
        <pc:spChg chg="mod">
          <ac:chgData name="Andrea Delgado" userId="d9cca45f-82e8-4682-aa28-9d001259e4e4" providerId="ADAL" clId="{3FA1A924-8B37-D24E-B3A3-917C5F591473}" dt="2023-03-15T00:42:11.996" v="862" actId="1036"/>
          <ac:spMkLst>
            <pc:docMk/>
            <pc:sldMk cId="2048268043" sldId="422"/>
            <ac:spMk id="6" creationId="{BAC6D56E-22ED-C551-94EA-27176A49C2F7}"/>
          </ac:spMkLst>
        </pc:spChg>
        <pc:spChg chg="add del mod">
          <ac:chgData name="Andrea Delgado" userId="d9cca45f-82e8-4682-aa28-9d001259e4e4" providerId="ADAL" clId="{3FA1A924-8B37-D24E-B3A3-917C5F591473}" dt="2023-03-15T00:41:30.249" v="854" actId="478"/>
          <ac:spMkLst>
            <pc:docMk/>
            <pc:sldMk cId="2048268043" sldId="422"/>
            <ac:spMk id="7" creationId="{178753DF-08E9-514D-8E82-5BBDD0F85109}"/>
          </ac:spMkLst>
        </pc:spChg>
        <pc:spChg chg="add del mod">
          <ac:chgData name="Andrea Delgado" userId="d9cca45f-82e8-4682-aa28-9d001259e4e4" providerId="ADAL" clId="{3FA1A924-8B37-D24E-B3A3-917C5F591473}" dt="2023-03-15T00:41:29.049" v="853" actId="478"/>
          <ac:spMkLst>
            <pc:docMk/>
            <pc:sldMk cId="2048268043" sldId="422"/>
            <ac:spMk id="8" creationId="{82A4F67C-28AF-09CE-9D15-36367A9AB91B}"/>
          </ac:spMkLst>
        </pc:spChg>
        <pc:spChg chg="mod">
          <ac:chgData name="Andrea Delgado" userId="d9cca45f-82e8-4682-aa28-9d001259e4e4" providerId="ADAL" clId="{3FA1A924-8B37-D24E-B3A3-917C5F591473}" dt="2023-03-15T00:42:11.996" v="862" actId="1036"/>
          <ac:spMkLst>
            <pc:docMk/>
            <pc:sldMk cId="2048268043" sldId="422"/>
            <ac:spMk id="10" creationId="{2B99091E-4E38-0A06-A6F6-DD6BFE1E93F5}"/>
          </ac:spMkLst>
        </pc:spChg>
        <pc:spChg chg="mod">
          <ac:chgData name="Andrea Delgado" userId="d9cca45f-82e8-4682-aa28-9d001259e4e4" providerId="ADAL" clId="{3FA1A924-8B37-D24E-B3A3-917C5F591473}" dt="2023-03-15T00:42:11.996" v="862" actId="1036"/>
          <ac:spMkLst>
            <pc:docMk/>
            <pc:sldMk cId="2048268043" sldId="422"/>
            <ac:spMk id="11" creationId="{3B7AC531-05CD-C0C4-2B3D-6C1B1207C281}"/>
          </ac:spMkLst>
        </pc:spChg>
        <pc:spChg chg="mod">
          <ac:chgData name="Andrea Delgado" userId="d9cca45f-82e8-4682-aa28-9d001259e4e4" providerId="ADAL" clId="{3FA1A924-8B37-D24E-B3A3-917C5F591473}" dt="2023-03-15T00:42:11.996" v="862" actId="1036"/>
          <ac:spMkLst>
            <pc:docMk/>
            <pc:sldMk cId="2048268043" sldId="422"/>
            <ac:spMk id="13" creationId="{521682D9-FDC6-D99A-C19F-C63668C8899F}"/>
          </ac:spMkLst>
        </pc:spChg>
        <pc:spChg chg="mod">
          <ac:chgData name="Andrea Delgado" userId="d9cca45f-82e8-4682-aa28-9d001259e4e4" providerId="ADAL" clId="{3FA1A924-8B37-D24E-B3A3-917C5F591473}" dt="2023-03-15T00:42:11.996" v="862" actId="1036"/>
          <ac:spMkLst>
            <pc:docMk/>
            <pc:sldMk cId="2048268043" sldId="422"/>
            <ac:spMk id="14" creationId="{6BC8065B-C44A-59BD-E751-77AB790CF32C}"/>
          </ac:spMkLst>
        </pc:spChg>
        <pc:spChg chg="mod">
          <ac:chgData name="Andrea Delgado" userId="d9cca45f-82e8-4682-aa28-9d001259e4e4" providerId="ADAL" clId="{3FA1A924-8B37-D24E-B3A3-917C5F591473}" dt="2023-03-15T00:41:45.048" v="857" actId="1076"/>
          <ac:spMkLst>
            <pc:docMk/>
            <pc:sldMk cId="2048268043" sldId="422"/>
            <ac:spMk id="18" creationId="{F452399A-C1C4-FF87-7B2D-3AFC442408D8}"/>
          </ac:spMkLst>
        </pc:spChg>
        <pc:spChg chg="mod">
          <ac:chgData name="Andrea Delgado" userId="d9cca45f-82e8-4682-aa28-9d001259e4e4" providerId="ADAL" clId="{3FA1A924-8B37-D24E-B3A3-917C5F591473}" dt="2023-03-15T00:41:50.748" v="858" actId="1076"/>
          <ac:spMkLst>
            <pc:docMk/>
            <pc:sldMk cId="2048268043" sldId="422"/>
            <ac:spMk id="19" creationId="{C1078C13-8EA9-C129-9155-30F314469E12}"/>
          </ac:spMkLst>
        </pc:spChg>
        <pc:spChg chg="mod">
          <ac:chgData name="Andrea Delgado" userId="d9cca45f-82e8-4682-aa28-9d001259e4e4" providerId="ADAL" clId="{3FA1A924-8B37-D24E-B3A3-917C5F591473}" dt="2023-03-15T00:42:11.996" v="862" actId="1036"/>
          <ac:spMkLst>
            <pc:docMk/>
            <pc:sldMk cId="2048268043" sldId="422"/>
            <ac:spMk id="20" creationId="{2EFBDA14-D493-CD49-D21A-CEB18A2F5EAE}"/>
          </ac:spMkLst>
        </pc:spChg>
        <pc:spChg chg="mod">
          <ac:chgData name="Andrea Delgado" userId="d9cca45f-82e8-4682-aa28-9d001259e4e4" providerId="ADAL" clId="{3FA1A924-8B37-D24E-B3A3-917C5F591473}" dt="2023-03-15T00:41:54.998" v="859" actId="1076"/>
          <ac:spMkLst>
            <pc:docMk/>
            <pc:sldMk cId="2048268043" sldId="422"/>
            <ac:spMk id="21" creationId="{17A10591-B970-CAD1-C56F-203C22223D69}"/>
          </ac:spMkLst>
        </pc:spChg>
        <pc:spChg chg="mod">
          <ac:chgData name="Andrea Delgado" userId="d9cca45f-82e8-4682-aa28-9d001259e4e4" providerId="ADAL" clId="{3FA1A924-8B37-D24E-B3A3-917C5F591473}" dt="2023-03-15T00:42:11.996" v="862" actId="1036"/>
          <ac:spMkLst>
            <pc:docMk/>
            <pc:sldMk cId="2048268043" sldId="422"/>
            <ac:spMk id="22" creationId="{D469EFB0-F579-5F98-91B5-AF25838695CC}"/>
          </ac:spMkLst>
        </pc:spChg>
        <pc:spChg chg="mod">
          <ac:chgData name="Andrea Delgado" userId="d9cca45f-82e8-4682-aa28-9d001259e4e4" providerId="ADAL" clId="{3FA1A924-8B37-D24E-B3A3-917C5F591473}" dt="2023-03-15T00:42:11.996" v="862" actId="1036"/>
          <ac:spMkLst>
            <pc:docMk/>
            <pc:sldMk cId="2048268043" sldId="422"/>
            <ac:spMk id="24" creationId="{68FA4640-76F9-C19D-C7CB-3FDC3582BEC3}"/>
          </ac:spMkLst>
        </pc:spChg>
        <pc:spChg chg="mod">
          <ac:chgData name="Andrea Delgado" userId="d9cca45f-82e8-4682-aa28-9d001259e4e4" providerId="ADAL" clId="{3FA1A924-8B37-D24E-B3A3-917C5F591473}" dt="2023-03-15T00:42:11.996" v="862" actId="1036"/>
          <ac:spMkLst>
            <pc:docMk/>
            <pc:sldMk cId="2048268043" sldId="422"/>
            <ac:spMk id="25" creationId="{57686582-1100-BE06-96C8-3DB2A08CB816}"/>
          </ac:spMkLst>
        </pc:spChg>
        <pc:spChg chg="mod">
          <ac:chgData name="Andrea Delgado" userId="d9cca45f-82e8-4682-aa28-9d001259e4e4" providerId="ADAL" clId="{3FA1A924-8B37-D24E-B3A3-917C5F591473}" dt="2023-03-15T00:42:11.996" v="862" actId="1036"/>
          <ac:spMkLst>
            <pc:docMk/>
            <pc:sldMk cId="2048268043" sldId="422"/>
            <ac:spMk id="26" creationId="{25448874-94F1-6B0F-86A0-931CC3FAF451}"/>
          </ac:spMkLst>
        </pc:spChg>
        <pc:spChg chg="mod">
          <ac:chgData name="Andrea Delgado" userId="d9cca45f-82e8-4682-aa28-9d001259e4e4" providerId="ADAL" clId="{3FA1A924-8B37-D24E-B3A3-917C5F591473}" dt="2023-03-15T00:42:11.996" v="862" actId="1036"/>
          <ac:spMkLst>
            <pc:docMk/>
            <pc:sldMk cId="2048268043" sldId="422"/>
            <ac:spMk id="27" creationId="{1F7822B1-76CA-A05C-6791-DB1D6A7A7D67}"/>
          </ac:spMkLst>
        </pc:spChg>
      </pc:sldChg>
      <pc:sldChg chg="addSp delSp modSp mod modCm">
        <pc:chgData name="Andrea Delgado" userId="d9cca45f-82e8-4682-aa28-9d001259e4e4" providerId="ADAL" clId="{3FA1A924-8B37-D24E-B3A3-917C5F591473}" dt="2023-03-15T00:19:54.758" v="549" actId="113"/>
        <pc:sldMkLst>
          <pc:docMk/>
          <pc:sldMk cId="3318605491" sldId="425"/>
        </pc:sldMkLst>
        <pc:spChg chg="mod">
          <ac:chgData name="Andrea Delgado" userId="d9cca45f-82e8-4682-aa28-9d001259e4e4" providerId="ADAL" clId="{3FA1A924-8B37-D24E-B3A3-917C5F591473}" dt="2023-03-14T20:06:09.187" v="317" actId="1037"/>
          <ac:spMkLst>
            <pc:docMk/>
            <pc:sldMk cId="3318605491" sldId="425"/>
            <ac:spMk id="16" creationId="{67E1AD0A-BFB7-49F0-DEED-B1115F60D7F3}"/>
          </ac:spMkLst>
        </pc:spChg>
        <pc:spChg chg="mod">
          <ac:chgData name="Andrea Delgado" userId="d9cca45f-82e8-4682-aa28-9d001259e4e4" providerId="ADAL" clId="{3FA1A924-8B37-D24E-B3A3-917C5F591473}" dt="2023-03-15T00:19:09.487" v="540" actId="121"/>
          <ac:spMkLst>
            <pc:docMk/>
            <pc:sldMk cId="3318605491" sldId="425"/>
            <ac:spMk id="21" creationId="{9B9B0E0F-1CDC-806D-A488-2D2098A8FE35}"/>
          </ac:spMkLst>
        </pc:spChg>
        <pc:spChg chg="mod">
          <ac:chgData name="Andrea Delgado" userId="d9cca45f-82e8-4682-aa28-9d001259e4e4" providerId="ADAL" clId="{3FA1A924-8B37-D24E-B3A3-917C5F591473}" dt="2023-03-15T00:19:11.676" v="541" actId="121"/>
          <ac:spMkLst>
            <pc:docMk/>
            <pc:sldMk cId="3318605491" sldId="425"/>
            <ac:spMk id="22" creationId="{8A967CBF-5F61-4185-90C6-B76171460017}"/>
          </ac:spMkLst>
        </pc:spChg>
        <pc:spChg chg="mod">
          <ac:chgData name="Andrea Delgado" userId="d9cca45f-82e8-4682-aa28-9d001259e4e4" providerId="ADAL" clId="{3FA1A924-8B37-D24E-B3A3-917C5F591473}" dt="2023-03-15T00:19:13.774" v="542" actId="121"/>
          <ac:spMkLst>
            <pc:docMk/>
            <pc:sldMk cId="3318605491" sldId="425"/>
            <ac:spMk id="23" creationId="{EEED7737-C330-4BC7-22E4-892C5739A116}"/>
          </ac:spMkLst>
        </pc:spChg>
        <pc:spChg chg="mod">
          <ac:chgData name="Andrea Delgado" userId="d9cca45f-82e8-4682-aa28-9d001259e4e4" providerId="ADAL" clId="{3FA1A924-8B37-D24E-B3A3-917C5F591473}" dt="2023-03-15T00:19:48.120" v="548" actId="1076"/>
          <ac:spMkLst>
            <pc:docMk/>
            <pc:sldMk cId="3318605491" sldId="425"/>
            <ac:spMk id="24" creationId="{2D221BF0-8277-AB2F-E1B8-C207562DEDEC}"/>
          </ac:spMkLst>
        </pc:spChg>
        <pc:grpChg chg="mod">
          <ac:chgData name="Andrea Delgado" userId="d9cca45f-82e8-4682-aa28-9d001259e4e4" providerId="ADAL" clId="{3FA1A924-8B37-D24E-B3A3-917C5F591473}" dt="2023-03-15T00:19:28.331" v="544" actId="14100"/>
          <ac:grpSpMkLst>
            <pc:docMk/>
            <pc:sldMk cId="3318605491" sldId="425"/>
            <ac:grpSpMk id="25" creationId="{D02CD337-0B9F-2876-F29B-E9C12C3CD201}"/>
          </ac:grpSpMkLst>
        </pc:grpChg>
        <pc:graphicFrameChg chg="add mod">
          <ac:chgData name="Andrea Delgado" userId="d9cca45f-82e8-4682-aa28-9d001259e4e4" providerId="ADAL" clId="{3FA1A924-8B37-D24E-B3A3-917C5F591473}" dt="2023-03-15T00:19:54.758" v="549" actId="113"/>
          <ac:graphicFrameMkLst>
            <pc:docMk/>
            <pc:sldMk cId="3318605491" sldId="425"/>
            <ac:graphicFrameMk id="2" creationId="{0820BE87-9818-AD80-F0CB-D86C59757611}"/>
          </ac:graphicFrameMkLst>
        </pc:graphicFrameChg>
        <pc:picChg chg="del">
          <ac:chgData name="Andrea Delgado" userId="d9cca45f-82e8-4682-aa28-9d001259e4e4" providerId="ADAL" clId="{3FA1A924-8B37-D24E-B3A3-917C5F591473}" dt="2023-03-14T20:05:33.858" v="309" actId="478"/>
          <ac:picMkLst>
            <pc:docMk/>
            <pc:sldMk cId="3318605491" sldId="425"/>
            <ac:picMk id="14" creationId="{0359F351-F670-4AA1-14CC-7783809A7BF3}"/>
          </ac:picMkLst>
        </pc:picChg>
      </pc:sldChg>
      <pc:sldChg chg="addSp delSp modSp mod">
        <pc:chgData name="Andrea Delgado" userId="d9cca45f-82e8-4682-aa28-9d001259e4e4" providerId="ADAL" clId="{3FA1A924-8B37-D24E-B3A3-917C5F591473}" dt="2023-03-15T00:48:07.010" v="886" actId="14100"/>
        <pc:sldMkLst>
          <pc:docMk/>
          <pc:sldMk cId="1550567694" sldId="430"/>
        </pc:sldMkLst>
        <pc:spChg chg="mod">
          <ac:chgData name="Andrea Delgado" userId="d9cca45f-82e8-4682-aa28-9d001259e4e4" providerId="ADAL" clId="{3FA1A924-8B37-D24E-B3A3-917C5F591473}" dt="2023-03-14T20:18:01.809" v="428" actId="20577"/>
          <ac:spMkLst>
            <pc:docMk/>
            <pc:sldMk cId="1550567694" sldId="430"/>
            <ac:spMk id="3" creationId="{F37DA21A-99B5-C3E1-E64D-82C483893E62}"/>
          </ac:spMkLst>
        </pc:spChg>
        <pc:spChg chg="add del mod">
          <ac:chgData name="Andrea Delgado" userId="d9cca45f-82e8-4682-aa28-9d001259e4e4" providerId="ADAL" clId="{3FA1A924-8B37-D24E-B3A3-917C5F591473}" dt="2023-03-14T20:14:30.364" v="348"/>
          <ac:spMkLst>
            <pc:docMk/>
            <pc:sldMk cId="1550567694" sldId="430"/>
            <ac:spMk id="4" creationId="{84B26A66-3582-6132-739F-FAC2B6405615}"/>
          </ac:spMkLst>
        </pc:spChg>
        <pc:graphicFrameChg chg="add mod">
          <ac:chgData name="Andrea Delgado" userId="d9cca45f-82e8-4682-aa28-9d001259e4e4" providerId="ADAL" clId="{3FA1A924-8B37-D24E-B3A3-917C5F591473}" dt="2023-03-15T00:48:07.010" v="886" actId="14100"/>
          <ac:graphicFrameMkLst>
            <pc:docMk/>
            <pc:sldMk cId="1550567694" sldId="430"/>
            <ac:graphicFrameMk id="2" creationId="{2F0633C8-19CE-B13B-7498-A5F4B4AC0C82}"/>
          </ac:graphicFrameMkLst>
        </pc:graphicFrameChg>
        <pc:graphicFrameChg chg="add mod">
          <ac:chgData name="Andrea Delgado" userId="d9cca45f-82e8-4682-aa28-9d001259e4e4" providerId="ADAL" clId="{3FA1A924-8B37-D24E-B3A3-917C5F591473}" dt="2023-03-15T00:48:01.055" v="884" actId="14100"/>
          <ac:graphicFrameMkLst>
            <pc:docMk/>
            <pc:sldMk cId="1550567694" sldId="430"/>
            <ac:graphicFrameMk id="5" creationId="{2CC39EE2-2515-8DC1-DAF7-2A2D36C1A46A}"/>
          </ac:graphicFrameMkLst>
        </pc:graphicFrameChg>
      </pc:sldChg>
      <pc:sldChg chg="addSp delSp modSp add mod ord">
        <pc:chgData name="Andrea Delgado" userId="d9cca45f-82e8-4682-aa28-9d001259e4e4" providerId="ADAL" clId="{3FA1A924-8B37-D24E-B3A3-917C5F591473}" dt="2023-03-15T00:44:56.991" v="871" actId="57"/>
        <pc:sldMkLst>
          <pc:docMk/>
          <pc:sldMk cId="1184297965" sldId="437"/>
        </pc:sldMkLst>
        <pc:spChg chg="mod">
          <ac:chgData name="Andrea Delgado" userId="d9cca45f-82e8-4682-aa28-9d001259e4e4" providerId="ADAL" clId="{3FA1A924-8B37-D24E-B3A3-917C5F591473}" dt="2023-03-14T17:56:50.476" v="57" actId="20577"/>
          <ac:spMkLst>
            <pc:docMk/>
            <pc:sldMk cId="1184297965" sldId="437"/>
            <ac:spMk id="3" creationId="{F37DA21A-99B5-C3E1-E64D-82C483893E62}"/>
          </ac:spMkLst>
        </pc:spChg>
        <pc:graphicFrameChg chg="add mod">
          <ac:chgData name="Andrea Delgado" userId="d9cca45f-82e8-4682-aa28-9d001259e4e4" providerId="ADAL" clId="{3FA1A924-8B37-D24E-B3A3-917C5F591473}" dt="2023-03-15T00:44:45.895" v="869" actId="57"/>
          <ac:graphicFrameMkLst>
            <pc:docMk/>
            <pc:sldMk cId="1184297965" sldId="437"/>
            <ac:graphicFrameMk id="2" creationId="{D82B14FD-546A-77B0-A591-19713A605FC3}"/>
          </ac:graphicFrameMkLst>
        </pc:graphicFrameChg>
        <pc:graphicFrameChg chg="add mod">
          <ac:chgData name="Andrea Delgado" userId="d9cca45f-82e8-4682-aa28-9d001259e4e4" providerId="ADAL" clId="{3FA1A924-8B37-D24E-B3A3-917C5F591473}" dt="2023-03-15T00:44:51.334" v="870" actId="57"/>
          <ac:graphicFrameMkLst>
            <pc:docMk/>
            <pc:sldMk cId="1184297965" sldId="437"/>
            <ac:graphicFrameMk id="4" creationId="{FFACE337-D8A8-E9E1-F412-7E175D149BED}"/>
          </ac:graphicFrameMkLst>
        </pc:graphicFrameChg>
        <pc:graphicFrameChg chg="add del mod">
          <ac:chgData name="Andrea Delgado" userId="d9cca45f-82e8-4682-aa28-9d001259e4e4" providerId="ADAL" clId="{3FA1A924-8B37-D24E-B3A3-917C5F591473}" dt="2023-03-14T17:53:02.121" v="24" actId="478"/>
          <ac:graphicFrameMkLst>
            <pc:docMk/>
            <pc:sldMk cId="1184297965" sldId="437"/>
            <ac:graphicFrameMk id="5" creationId="{D7A4758E-AB6B-39BB-6B16-94A9176596CB}"/>
          </ac:graphicFrameMkLst>
        </pc:graphicFrameChg>
        <pc:graphicFrameChg chg="add mod">
          <ac:chgData name="Andrea Delgado" userId="d9cca45f-82e8-4682-aa28-9d001259e4e4" providerId="ADAL" clId="{3FA1A924-8B37-D24E-B3A3-917C5F591473}" dt="2023-03-15T00:44:56.991" v="871" actId="57"/>
          <ac:graphicFrameMkLst>
            <pc:docMk/>
            <pc:sldMk cId="1184297965" sldId="437"/>
            <ac:graphicFrameMk id="6" creationId="{D7A4758E-AB6B-39BB-6B16-94A9176596CB}"/>
          </ac:graphicFrameMkLst>
        </pc:graphicFrameChg>
      </pc:sldChg>
      <pc:sldChg chg="addSp delSp modSp add mod ord">
        <pc:chgData name="Andrea Delgado" userId="d9cca45f-82e8-4682-aa28-9d001259e4e4" providerId="ADAL" clId="{3FA1A924-8B37-D24E-B3A3-917C5F591473}" dt="2023-03-15T18:02:58" v="921" actId="57"/>
        <pc:sldMkLst>
          <pc:docMk/>
          <pc:sldMk cId="26900978" sldId="438"/>
        </pc:sldMkLst>
        <pc:spChg chg="add mod">
          <ac:chgData name="Andrea Delgado" userId="d9cca45f-82e8-4682-aa28-9d001259e4e4" providerId="ADAL" clId="{3FA1A924-8B37-D24E-B3A3-917C5F591473}" dt="2023-03-15T00:48:49.002" v="893" actId="1076"/>
          <ac:spMkLst>
            <pc:docMk/>
            <pc:sldMk cId="26900978" sldId="438"/>
            <ac:spMk id="2" creationId="{D7235487-BB00-67E6-F228-8D6309E1E12C}"/>
          </ac:spMkLst>
        </pc:spChg>
        <pc:spChg chg="mod">
          <ac:chgData name="Andrea Delgado" userId="d9cca45f-82e8-4682-aa28-9d001259e4e4" providerId="ADAL" clId="{3FA1A924-8B37-D24E-B3A3-917C5F591473}" dt="2023-03-15T00:15:38.461" v="513" actId="1076"/>
          <ac:spMkLst>
            <pc:docMk/>
            <pc:sldMk cId="26900978" sldId="438"/>
            <ac:spMk id="3" creationId="{F37DA21A-99B5-C3E1-E64D-82C483893E62}"/>
          </ac:spMkLst>
        </pc:spChg>
        <pc:spChg chg="add mod">
          <ac:chgData name="Andrea Delgado" userId="d9cca45f-82e8-4682-aa28-9d001259e4e4" providerId="ADAL" clId="{3FA1A924-8B37-D24E-B3A3-917C5F591473}" dt="2023-03-15T17:56:03.654" v="916" actId="20577"/>
          <ac:spMkLst>
            <pc:docMk/>
            <pc:sldMk cId="26900978" sldId="438"/>
            <ac:spMk id="10" creationId="{96C617FA-D82B-6F59-5DB0-A5252F3E9662}"/>
          </ac:spMkLst>
        </pc:spChg>
        <pc:graphicFrameChg chg="del">
          <ac:chgData name="Andrea Delgado" userId="d9cca45f-82e8-4682-aa28-9d001259e4e4" providerId="ADAL" clId="{3FA1A924-8B37-D24E-B3A3-917C5F591473}" dt="2023-03-14T18:42:05.379" v="59" actId="478"/>
          <ac:graphicFrameMkLst>
            <pc:docMk/>
            <pc:sldMk cId="26900978" sldId="438"/>
            <ac:graphicFrameMk id="2" creationId="{D82B14FD-546A-77B0-A591-19713A605FC3}"/>
          </ac:graphicFrameMkLst>
        </pc:graphicFrameChg>
        <pc:graphicFrameChg chg="del">
          <ac:chgData name="Andrea Delgado" userId="d9cca45f-82e8-4682-aa28-9d001259e4e4" providerId="ADAL" clId="{3FA1A924-8B37-D24E-B3A3-917C5F591473}" dt="2023-03-14T18:42:05.379" v="59" actId="478"/>
          <ac:graphicFrameMkLst>
            <pc:docMk/>
            <pc:sldMk cId="26900978" sldId="438"/>
            <ac:graphicFrameMk id="4" creationId="{FFACE337-D8A8-E9E1-F412-7E175D149BED}"/>
          </ac:graphicFrameMkLst>
        </pc:graphicFrameChg>
        <pc:graphicFrameChg chg="add mod">
          <ac:chgData name="Andrea Delgado" userId="d9cca45f-82e8-4682-aa28-9d001259e4e4" providerId="ADAL" clId="{3FA1A924-8B37-D24E-B3A3-917C5F591473}" dt="2023-03-15T18:02:58" v="921" actId="57"/>
          <ac:graphicFrameMkLst>
            <pc:docMk/>
            <pc:sldMk cId="26900978" sldId="438"/>
            <ac:graphicFrameMk id="5" creationId="{C51B367A-D228-C53E-476D-C574AC1AC558}"/>
          </ac:graphicFrameMkLst>
        </pc:graphicFrameChg>
        <pc:graphicFrameChg chg="del">
          <ac:chgData name="Andrea Delgado" userId="d9cca45f-82e8-4682-aa28-9d001259e4e4" providerId="ADAL" clId="{3FA1A924-8B37-D24E-B3A3-917C5F591473}" dt="2023-03-14T18:42:05.379" v="59" actId="478"/>
          <ac:graphicFrameMkLst>
            <pc:docMk/>
            <pc:sldMk cId="26900978" sldId="438"/>
            <ac:graphicFrameMk id="6" creationId="{D7A4758E-AB6B-39BB-6B16-94A9176596CB}"/>
          </ac:graphicFrameMkLst>
        </pc:graphicFrameChg>
        <pc:picChg chg="add mod">
          <ac:chgData name="Andrea Delgado" userId="d9cca45f-82e8-4682-aa28-9d001259e4e4" providerId="ADAL" clId="{3FA1A924-8B37-D24E-B3A3-917C5F591473}" dt="2023-03-15T00:48:49.002" v="893" actId="1076"/>
          <ac:picMkLst>
            <pc:docMk/>
            <pc:sldMk cId="26900978" sldId="438"/>
            <ac:picMk id="4" creationId="{0D7C9550-E6B0-75E5-0937-B099316D2E05}"/>
          </ac:picMkLst>
        </pc:picChg>
        <pc:picChg chg="add del mod">
          <ac:chgData name="Andrea Delgado" userId="d9cca45f-82e8-4682-aa28-9d001259e4e4" providerId="ADAL" clId="{3FA1A924-8B37-D24E-B3A3-917C5F591473}" dt="2023-03-14T18:51:49.527" v="69" actId="478"/>
          <ac:picMkLst>
            <pc:docMk/>
            <pc:sldMk cId="26900978" sldId="438"/>
            <ac:picMk id="6" creationId="{FD33EFE8-6D39-FFCA-2EF5-D3D4A70B5E92}"/>
          </ac:picMkLst>
        </pc:picChg>
        <pc:picChg chg="add mod modCrop">
          <ac:chgData name="Andrea Delgado" userId="d9cca45f-82e8-4682-aa28-9d001259e4e4" providerId="ADAL" clId="{3FA1A924-8B37-D24E-B3A3-917C5F591473}" dt="2023-03-15T17:56:07.374" v="917" actId="1076"/>
          <ac:picMkLst>
            <pc:docMk/>
            <pc:sldMk cId="26900978" sldId="438"/>
            <ac:picMk id="8" creationId="{E642BE03-DE17-7DFB-4B65-23B69F8E74B1}"/>
          </ac:picMkLst>
        </pc:picChg>
        <pc:picChg chg="add mod modCrop">
          <ac:chgData name="Andrea Delgado" userId="d9cca45f-82e8-4682-aa28-9d001259e4e4" providerId="ADAL" clId="{3FA1A924-8B37-D24E-B3A3-917C5F591473}" dt="2023-03-15T17:56:10.673" v="920" actId="1036"/>
          <ac:picMkLst>
            <pc:docMk/>
            <pc:sldMk cId="26900978" sldId="438"/>
            <ac:picMk id="9" creationId="{FAB7B16F-A3E7-9D9C-75F9-E3DFDB1C08EF}"/>
          </ac:picMkLst>
        </pc:picChg>
      </pc:sldChg>
      <pc:sldChg chg="addSp modSp add mod">
        <pc:chgData name="Andrea Delgado" userId="d9cca45f-82e8-4682-aa28-9d001259e4e4" providerId="ADAL" clId="{3FA1A924-8B37-D24E-B3A3-917C5F591473}" dt="2023-03-15T00:47:14.067" v="876" actId="20577"/>
        <pc:sldMkLst>
          <pc:docMk/>
          <pc:sldMk cId="3699468539" sldId="439"/>
        </pc:sldMkLst>
        <pc:spChg chg="mod">
          <ac:chgData name="Andrea Delgado" userId="d9cca45f-82e8-4682-aa28-9d001259e4e4" providerId="ADAL" clId="{3FA1A924-8B37-D24E-B3A3-917C5F591473}" dt="2023-03-14T20:19:20.116" v="467" actId="20577"/>
          <ac:spMkLst>
            <pc:docMk/>
            <pc:sldMk cId="3699468539" sldId="439"/>
            <ac:spMk id="3" creationId="{F37DA21A-99B5-C3E1-E64D-82C483893E62}"/>
          </ac:spMkLst>
        </pc:spChg>
        <pc:graphicFrameChg chg="add mod">
          <ac:chgData name="Andrea Delgado" userId="d9cca45f-82e8-4682-aa28-9d001259e4e4" providerId="ADAL" clId="{3FA1A924-8B37-D24E-B3A3-917C5F591473}" dt="2023-03-15T00:47:14.067" v="876" actId="20577"/>
          <ac:graphicFrameMkLst>
            <pc:docMk/>
            <pc:sldMk cId="3699468539" sldId="439"/>
            <ac:graphicFrameMk id="2" creationId="{7760E24E-A286-CFB6-A332-DB1E6F6B181E}"/>
          </ac:graphicFrameMkLst>
        </pc:graphicFrameChg>
        <pc:graphicFrameChg chg="add mod">
          <ac:chgData name="Andrea Delgado" userId="d9cca45f-82e8-4682-aa28-9d001259e4e4" providerId="ADAL" clId="{3FA1A924-8B37-D24E-B3A3-917C5F591473}" dt="2023-03-15T00:47:05.560" v="874" actId="20577"/>
          <ac:graphicFrameMkLst>
            <pc:docMk/>
            <pc:sldMk cId="3699468539" sldId="439"/>
            <ac:graphicFrameMk id="4" creationId="{8CD28E0E-4436-5F15-3DCC-63FEAC77DA06}"/>
          </ac:graphicFrameMkLst>
        </pc:graphicFrameChg>
      </pc:sldChg>
      <pc:sldChg chg="addSp delSp modSp add mod">
        <pc:chgData name="Andrea Delgado" userId="d9cca45f-82e8-4682-aa28-9d001259e4e4" providerId="ADAL" clId="{3FA1A924-8B37-D24E-B3A3-917C5F591473}" dt="2023-03-15T00:49:50.803" v="899" actId="20577"/>
        <pc:sldMkLst>
          <pc:docMk/>
          <pc:sldMk cId="1836938240" sldId="440"/>
        </pc:sldMkLst>
        <pc:spChg chg="mod">
          <ac:chgData name="Andrea Delgado" userId="d9cca45f-82e8-4682-aa28-9d001259e4e4" providerId="ADAL" clId="{3FA1A924-8B37-D24E-B3A3-917C5F591473}" dt="2023-03-14T20:17:47.348" v="416" actId="20577"/>
          <ac:spMkLst>
            <pc:docMk/>
            <pc:sldMk cId="1836938240" sldId="440"/>
            <ac:spMk id="3" creationId="{F37DA21A-99B5-C3E1-E64D-82C483893E62}"/>
          </ac:spMkLst>
        </pc:spChg>
        <pc:graphicFrameChg chg="del">
          <ac:chgData name="Andrea Delgado" userId="d9cca45f-82e8-4682-aa28-9d001259e4e4" providerId="ADAL" clId="{3FA1A924-8B37-D24E-B3A3-917C5F591473}" dt="2023-03-14T20:15:14.494" v="351" actId="478"/>
          <ac:graphicFrameMkLst>
            <pc:docMk/>
            <pc:sldMk cId="1836938240" sldId="440"/>
            <ac:graphicFrameMk id="2" creationId="{7760E24E-A286-CFB6-A332-DB1E6F6B181E}"/>
          </ac:graphicFrameMkLst>
        </pc:graphicFrameChg>
        <pc:graphicFrameChg chg="del">
          <ac:chgData name="Andrea Delgado" userId="d9cca45f-82e8-4682-aa28-9d001259e4e4" providerId="ADAL" clId="{3FA1A924-8B37-D24E-B3A3-917C5F591473}" dt="2023-03-14T20:15:11.201" v="350" actId="478"/>
          <ac:graphicFrameMkLst>
            <pc:docMk/>
            <pc:sldMk cId="1836938240" sldId="440"/>
            <ac:graphicFrameMk id="4" creationId="{8CD28E0E-4436-5F15-3DCC-63FEAC77DA06}"/>
          </ac:graphicFrameMkLst>
        </pc:graphicFrameChg>
        <pc:graphicFrameChg chg="add mod">
          <ac:chgData name="Andrea Delgado" userId="d9cca45f-82e8-4682-aa28-9d001259e4e4" providerId="ADAL" clId="{3FA1A924-8B37-D24E-B3A3-917C5F591473}" dt="2023-03-15T00:49:50.803" v="899" actId="20577"/>
          <ac:graphicFrameMkLst>
            <pc:docMk/>
            <pc:sldMk cId="1836938240" sldId="440"/>
            <ac:graphicFrameMk id="5" creationId="{1AB4274F-D0B5-8B2C-03C8-B824B4FD8607}"/>
          </ac:graphicFrameMkLst>
        </pc:graphicFrameChg>
        <pc:graphicFrameChg chg="add mod">
          <ac:chgData name="Andrea Delgado" userId="d9cca45f-82e8-4682-aa28-9d001259e4e4" providerId="ADAL" clId="{3FA1A924-8B37-D24E-B3A3-917C5F591473}" dt="2023-03-15T00:49:47.739" v="898" actId="20577"/>
          <ac:graphicFrameMkLst>
            <pc:docMk/>
            <pc:sldMk cId="1836938240" sldId="440"/>
            <ac:graphicFrameMk id="6" creationId="{F1BC5F4D-5717-B8F1-5980-AB2B47E64D9F}"/>
          </ac:graphicFrameMkLst>
        </pc:graphicFrameChg>
      </pc:sldChg>
      <pc:sldChg chg="addSp delSp modSp add mod">
        <pc:chgData name="Andrea Delgado" userId="d9cca45f-82e8-4682-aa28-9d001259e4e4" providerId="ADAL" clId="{3FA1A924-8B37-D24E-B3A3-917C5F591473}" dt="2023-03-15T00:51:00.508" v="907" actId="1076"/>
        <pc:sldMkLst>
          <pc:docMk/>
          <pc:sldMk cId="33140852" sldId="441"/>
        </pc:sldMkLst>
        <pc:spChg chg="mod">
          <ac:chgData name="Andrea Delgado" userId="d9cca45f-82e8-4682-aa28-9d001259e4e4" providerId="ADAL" clId="{3FA1A924-8B37-D24E-B3A3-917C5F591473}" dt="2023-03-15T00:50:31.204" v="902" actId="20577"/>
          <ac:spMkLst>
            <pc:docMk/>
            <pc:sldMk cId="33140852" sldId="441"/>
            <ac:spMk id="3" creationId="{F37DA21A-99B5-C3E1-E64D-82C483893E62}"/>
          </ac:spMkLst>
        </pc:spChg>
        <pc:graphicFrameChg chg="add mod">
          <ac:chgData name="Andrea Delgado" userId="d9cca45f-82e8-4682-aa28-9d001259e4e4" providerId="ADAL" clId="{3FA1A924-8B37-D24E-B3A3-917C5F591473}" dt="2023-03-15T00:51:00.508" v="907" actId="1076"/>
          <ac:graphicFrameMkLst>
            <pc:docMk/>
            <pc:sldMk cId="33140852" sldId="441"/>
            <ac:graphicFrameMk id="2" creationId="{550E6D66-FA1A-BD87-5A5E-3BE5932604C5}"/>
          </ac:graphicFrameMkLst>
        </pc:graphicFrameChg>
        <pc:graphicFrameChg chg="add mod">
          <ac:chgData name="Andrea Delgado" userId="d9cca45f-82e8-4682-aa28-9d001259e4e4" providerId="ADAL" clId="{3FA1A924-8B37-D24E-B3A3-917C5F591473}" dt="2023-03-15T00:50:52.815" v="905" actId="1076"/>
          <ac:graphicFrameMkLst>
            <pc:docMk/>
            <pc:sldMk cId="33140852" sldId="441"/>
            <ac:graphicFrameMk id="4" creationId="{7ACDF6B6-E839-57D1-829C-02D83E4BF90A}"/>
          </ac:graphicFrameMkLst>
        </pc:graphicFrameChg>
        <pc:graphicFrameChg chg="del">
          <ac:chgData name="Andrea Delgado" userId="d9cca45f-82e8-4682-aa28-9d001259e4e4" providerId="ADAL" clId="{3FA1A924-8B37-D24E-B3A3-917C5F591473}" dt="2023-03-14T20:16:39.689" v="375" actId="478"/>
          <ac:graphicFrameMkLst>
            <pc:docMk/>
            <pc:sldMk cId="33140852" sldId="441"/>
            <ac:graphicFrameMk id="5" creationId="{1AB4274F-D0B5-8B2C-03C8-B824B4FD8607}"/>
          </ac:graphicFrameMkLst>
        </pc:graphicFrameChg>
        <pc:graphicFrameChg chg="del">
          <ac:chgData name="Andrea Delgado" userId="d9cca45f-82e8-4682-aa28-9d001259e4e4" providerId="ADAL" clId="{3FA1A924-8B37-D24E-B3A3-917C5F591473}" dt="2023-03-14T20:16:40.643" v="376" actId="478"/>
          <ac:graphicFrameMkLst>
            <pc:docMk/>
            <pc:sldMk cId="33140852" sldId="441"/>
            <ac:graphicFrameMk id="6" creationId="{F1BC5F4D-5717-B8F1-5980-AB2B47E64D9F}"/>
          </ac:graphicFrameMkLst>
        </pc:graphicFrameChg>
      </pc:sldChg>
    </pc:docChg>
  </pc:docChgLst>
  <pc:docChgLst>
    <pc:chgData name="Piper Christian" userId="S::lauren.christian@ssaihq.com::13f16325-60b8-4efa-b626-a0a7da769406" providerId="AD" clId="Web-{7915EA15-0ACD-416D-8231-26C0AA1FD137}"/>
    <pc:docChg chg="addSld delSld modSld">
      <pc:chgData name="Piper Christian" userId="S::lauren.christian@ssaihq.com::13f16325-60b8-4efa-b626-a0a7da769406" providerId="AD" clId="Web-{7915EA15-0ACD-416D-8231-26C0AA1FD137}" dt="2023-02-27T17:52:22.860" v="93" actId="1076"/>
      <pc:docMkLst>
        <pc:docMk/>
      </pc:docMkLst>
      <pc:sldChg chg="modSp addCm">
        <pc:chgData name="Piper Christian" userId="S::lauren.christian@ssaihq.com::13f16325-60b8-4efa-b626-a0a7da769406" providerId="AD" clId="Web-{7915EA15-0ACD-416D-8231-26C0AA1FD137}" dt="2023-02-27T17:52:22.860" v="93" actId="1076"/>
        <pc:sldMkLst>
          <pc:docMk/>
          <pc:sldMk cId="411352167" sldId="386"/>
        </pc:sldMkLst>
        <pc:spChg chg="mod">
          <ac:chgData name="Piper Christian" userId="S::lauren.christian@ssaihq.com::13f16325-60b8-4efa-b626-a0a7da769406" providerId="AD" clId="Web-{7915EA15-0ACD-416D-8231-26C0AA1FD137}" dt="2023-02-27T17:52:22.860" v="93" actId="1076"/>
          <ac:spMkLst>
            <pc:docMk/>
            <pc:sldMk cId="411352167" sldId="386"/>
            <ac:spMk id="3" creationId="{AA7BAA44-D0F8-DDFF-3AE7-FC5C93F88F7C}"/>
          </ac:spMkLst>
        </pc:spChg>
      </pc:sldChg>
      <pc:sldChg chg="modSp">
        <pc:chgData name="Piper Christian" userId="S::lauren.christian@ssaihq.com::13f16325-60b8-4efa-b626-a0a7da769406" providerId="AD" clId="Web-{7915EA15-0ACD-416D-8231-26C0AA1FD137}" dt="2023-02-27T17:44:36.797" v="1" actId="20577"/>
        <pc:sldMkLst>
          <pc:docMk/>
          <pc:sldMk cId="2518077178" sldId="387"/>
        </pc:sldMkLst>
        <pc:spChg chg="mod">
          <ac:chgData name="Piper Christian" userId="S::lauren.christian@ssaihq.com::13f16325-60b8-4efa-b626-a0a7da769406" providerId="AD" clId="Web-{7915EA15-0ACD-416D-8231-26C0AA1FD137}" dt="2023-02-27T17:44:36.797" v="1" actId="20577"/>
          <ac:spMkLst>
            <pc:docMk/>
            <pc:sldMk cId="2518077178" sldId="387"/>
            <ac:spMk id="3" creationId="{AA7BAA44-D0F8-DDFF-3AE7-FC5C93F88F7C}"/>
          </ac:spMkLst>
        </pc:spChg>
      </pc:sldChg>
      <pc:sldChg chg="addSp modSp">
        <pc:chgData name="Piper Christian" userId="S::lauren.christian@ssaihq.com::13f16325-60b8-4efa-b626-a0a7da769406" providerId="AD" clId="Web-{7915EA15-0ACD-416D-8231-26C0AA1FD137}" dt="2023-02-27T17:46:31.661" v="70" actId="1076"/>
        <pc:sldMkLst>
          <pc:docMk/>
          <pc:sldMk cId="1598138334" sldId="388"/>
        </pc:sldMkLst>
        <pc:spChg chg="add mod">
          <ac:chgData name="Piper Christian" userId="S::lauren.christian@ssaihq.com::13f16325-60b8-4efa-b626-a0a7da769406" providerId="AD" clId="Web-{7915EA15-0ACD-416D-8231-26C0AA1FD137}" dt="2023-02-27T17:46:31.661" v="70" actId="1076"/>
          <ac:spMkLst>
            <pc:docMk/>
            <pc:sldMk cId="1598138334" sldId="388"/>
            <ac:spMk id="2" creationId="{EF8C6AB6-D135-1B63-AD56-07C695CC43E3}"/>
          </ac:spMkLst>
        </pc:spChg>
      </pc:sldChg>
      <pc:sldChg chg="addSp modSp new">
        <pc:chgData name="Piper Christian" userId="S::lauren.christian@ssaihq.com::13f16325-60b8-4efa-b626-a0a7da769406" providerId="AD" clId="Web-{7915EA15-0ACD-416D-8231-26C0AA1FD137}" dt="2023-02-27T17:46:28.098" v="69" actId="1076"/>
        <pc:sldMkLst>
          <pc:docMk/>
          <pc:sldMk cId="3714727392" sldId="389"/>
        </pc:sldMkLst>
        <pc:spChg chg="add mod">
          <ac:chgData name="Piper Christian" userId="S::lauren.christian@ssaihq.com::13f16325-60b8-4efa-b626-a0a7da769406" providerId="AD" clId="Web-{7915EA15-0ACD-416D-8231-26C0AA1FD137}" dt="2023-02-27T17:46:28.098" v="69" actId="1076"/>
          <ac:spMkLst>
            <pc:docMk/>
            <pc:sldMk cId="3714727392" sldId="389"/>
            <ac:spMk id="2" creationId="{1A9420A4-C218-AC89-431B-1A58BD0964C0}"/>
          </ac:spMkLst>
        </pc:spChg>
      </pc:sldChg>
      <pc:sldChg chg="addSp modSp new del">
        <pc:chgData name="Piper Christian" userId="S::lauren.christian@ssaihq.com::13f16325-60b8-4efa-b626-a0a7da769406" providerId="AD" clId="Web-{7915EA15-0ACD-416D-8231-26C0AA1FD137}" dt="2023-02-27T17:51:59.375" v="76"/>
        <pc:sldMkLst>
          <pc:docMk/>
          <pc:sldMk cId="2437239573" sldId="390"/>
        </pc:sldMkLst>
        <pc:spChg chg="add mod">
          <ac:chgData name="Piper Christian" userId="S::lauren.christian@ssaihq.com::13f16325-60b8-4efa-b626-a0a7da769406" providerId="AD" clId="Web-{7915EA15-0ACD-416D-8231-26C0AA1FD137}" dt="2023-02-27T17:51:56.328" v="75" actId="20577"/>
          <ac:spMkLst>
            <pc:docMk/>
            <pc:sldMk cId="2437239573" sldId="390"/>
            <ac:spMk id="2" creationId="{372197AE-2DB7-6E1C-72F8-79FAD2847527}"/>
          </ac:spMkLst>
        </pc:spChg>
      </pc:sldChg>
    </pc:docChg>
  </pc:docChgLst>
  <pc:docChgLst>
    <pc:chgData name="Piper Christian" userId="S::lauren.christian@ssaihq.com::13f16325-60b8-4efa-b626-a0a7da769406" providerId="AD" clId="Web-{31583936-84C8-420F-8C6D-23D76E034392}"/>
    <pc:docChg chg="addSld modSld">
      <pc:chgData name="Piper Christian" userId="S::lauren.christian@ssaihq.com::13f16325-60b8-4efa-b626-a0a7da769406" providerId="AD" clId="Web-{31583936-84C8-420F-8C6D-23D76E034392}" dt="2023-03-17T05:42:18.991" v="145" actId="20577"/>
      <pc:docMkLst>
        <pc:docMk/>
      </pc:docMkLst>
      <pc:sldChg chg="addSp delSp modSp">
        <pc:chgData name="Piper Christian" userId="S::lauren.christian@ssaihq.com::13f16325-60b8-4efa-b626-a0a7da769406" providerId="AD" clId="Web-{31583936-84C8-420F-8C6D-23D76E034392}" dt="2023-03-17T05:37:48.203" v="96" actId="20577"/>
        <pc:sldMkLst>
          <pc:docMk/>
          <pc:sldMk cId="3694796326" sldId="434"/>
        </pc:sldMkLst>
        <pc:spChg chg="mod">
          <ac:chgData name="Piper Christian" userId="S::lauren.christian@ssaihq.com::13f16325-60b8-4efa-b626-a0a7da769406" providerId="AD" clId="Web-{31583936-84C8-420F-8C6D-23D76E034392}" dt="2023-03-17T05:37:48.203" v="96" actId="20577"/>
          <ac:spMkLst>
            <pc:docMk/>
            <pc:sldMk cId="3694796326" sldId="434"/>
            <ac:spMk id="3" creationId="{F37DA21A-99B5-C3E1-E64D-82C483893E62}"/>
          </ac:spMkLst>
        </pc:spChg>
        <pc:picChg chg="add del mod">
          <ac:chgData name="Piper Christian" userId="S::lauren.christian@ssaihq.com::13f16325-60b8-4efa-b626-a0a7da769406" providerId="AD" clId="Web-{31583936-84C8-420F-8C6D-23D76E034392}" dt="2023-03-17T05:35:51.389" v="68"/>
          <ac:picMkLst>
            <pc:docMk/>
            <pc:sldMk cId="3694796326" sldId="434"/>
            <ac:picMk id="2" creationId="{059A9912-C703-2043-F32F-ED9753A5AEB3}"/>
          </ac:picMkLst>
        </pc:picChg>
        <pc:picChg chg="add mod ord">
          <ac:chgData name="Piper Christian" userId="S::lauren.christian@ssaihq.com::13f16325-60b8-4efa-b626-a0a7da769406" providerId="AD" clId="Web-{31583936-84C8-420F-8C6D-23D76E034392}" dt="2023-03-17T05:36:50.671" v="84" actId="1076"/>
          <ac:picMkLst>
            <pc:docMk/>
            <pc:sldMk cId="3694796326" sldId="434"/>
            <ac:picMk id="4" creationId="{FFC4FDA2-EEE6-9D72-C36F-50341A743DEA}"/>
          </ac:picMkLst>
        </pc:picChg>
        <pc:picChg chg="add del mod">
          <ac:chgData name="Piper Christian" userId="S::lauren.christian@ssaihq.com::13f16325-60b8-4efa-b626-a0a7da769406" providerId="AD" clId="Web-{31583936-84C8-420F-8C6D-23D76E034392}" dt="2023-03-17T05:35:56.201" v="70"/>
          <ac:picMkLst>
            <pc:docMk/>
            <pc:sldMk cId="3694796326" sldId="434"/>
            <ac:picMk id="5" creationId="{E7CF6AEF-FA15-B443-2802-EF4AE5D5747F}"/>
          </ac:picMkLst>
        </pc:picChg>
        <pc:picChg chg="add mod">
          <ac:chgData name="Piper Christian" userId="S::lauren.christian@ssaihq.com::13f16325-60b8-4efa-b626-a0a7da769406" providerId="AD" clId="Web-{31583936-84C8-420F-8C6D-23D76E034392}" dt="2023-03-17T05:36:44.093" v="83" actId="1076"/>
          <ac:picMkLst>
            <pc:docMk/>
            <pc:sldMk cId="3694796326" sldId="434"/>
            <ac:picMk id="6" creationId="{9E1EC128-AEA9-1198-8F3D-B024E05B71DD}"/>
          </ac:picMkLst>
        </pc:picChg>
      </pc:sldChg>
      <pc:sldChg chg="addSp delSp modSp new">
        <pc:chgData name="Piper Christian" userId="S::lauren.christian@ssaihq.com::13f16325-60b8-4efa-b626-a0a7da769406" providerId="AD" clId="Web-{31583936-84C8-420F-8C6D-23D76E034392}" dt="2023-03-17T05:42:18.991" v="145" actId="20577"/>
        <pc:sldMkLst>
          <pc:docMk/>
          <pc:sldMk cId="1381901622" sldId="444"/>
        </pc:sldMkLst>
        <pc:spChg chg="add mod">
          <ac:chgData name="Piper Christian" userId="S::lauren.christian@ssaihq.com::13f16325-60b8-4efa-b626-a0a7da769406" providerId="AD" clId="Web-{31583936-84C8-420F-8C6D-23D76E034392}" dt="2023-03-17T05:42:18.991" v="145" actId="20577"/>
          <ac:spMkLst>
            <pc:docMk/>
            <pc:sldMk cId="1381901622" sldId="444"/>
            <ac:spMk id="4" creationId="{921EC14F-A509-D070-AA3B-076B6052E39F}"/>
          </ac:spMkLst>
        </pc:spChg>
        <pc:picChg chg="add del mod">
          <ac:chgData name="Piper Christian" userId="S::lauren.christian@ssaihq.com::13f16325-60b8-4efa-b626-a0a7da769406" providerId="AD" clId="Web-{31583936-84C8-420F-8C6D-23D76E034392}" dt="2023-03-17T05:40:08.628" v="111"/>
          <ac:picMkLst>
            <pc:docMk/>
            <pc:sldMk cId="1381901622" sldId="444"/>
            <ac:picMk id="2" creationId="{00F67D21-2D66-81C4-F1F8-B7AC11804A5A}"/>
          </ac:picMkLst>
        </pc:picChg>
        <pc:picChg chg="add del mod">
          <ac:chgData name="Piper Christian" userId="S::lauren.christian@ssaihq.com::13f16325-60b8-4efa-b626-a0a7da769406" providerId="AD" clId="Web-{31583936-84C8-420F-8C6D-23D76E034392}" dt="2023-03-17T05:40:07.519" v="110"/>
          <ac:picMkLst>
            <pc:docMk/>
            <pc:sldMk cId="1381901622" sldId="444"/>
            <ac:picMk id="3" creationId="{27E7C53E-EE62-66D0-A437-EE2BC0EC38BF}"/>
          </ac:picMkLst>
        </pc:picChg>
        <pc:picChg chg="add mod">
          <ac:chgData name="Piper Christian" userId="S::lauren.christian@ssaihq.com::13f16325-60b8-4efa-b626-a0a7da769406" providerId="AD" clId="Web-{31583936-84C8-420F-8C6D-23D76E034392}" dt="2023-03-17T05:41:15.427" v="130" actId="14100"/>
          <ac:picMkLst>
            <pc:docMk/>
            <pc:sldMk cId="1381901622" sldId="444"/>
            <ac:picMk id="5" creationId="{6765A018-C5B8-EC88-CA19-4BBF2E28CE8F}"/>
          </ac:picMkLst>
        </pc:picChg>
        <pc:picChg chg="add del mod">
          <ac:chgData name="Piper Christian" userId="S::lauren.christian@ssaihq.com::13f16325-60b8-4efa-b626-a0a7da769406" providerId="AD" clId="Web-{31583936-84C8-420F-8C6D-23D76E034392}" dt="2023-03-17T05:40:32.207" v="119"/>
          <ac:picMkLst>
            <pc:docMk/>
            <pc:sldMk cId="1381901622" sldId="444"/>
            <ac:picMk id="6" creationId="{B9AFB0B2-A312-25CB-B1B7-D18631B4243D}"/>
          </ac:picMkLst>
        </pc:picChg>
        <pc:picChg chg="add mod">
          <ac:chgData name="Piper Christian" userId="S::lauren.christian@ssaihq.com::13f16325-60b8-4efa-b626-a0a7da769406" providerId="AD" clId="Web-{31583936-84C8-420F-8C6D-23D76E034392}" dt="2023-03-17T05:41:22.411" v="131" actId="1076"/>
          <ac:picMkLst>
            <pc:docMk/>
            <pc:sldMk cId="1381901622" sldId="444"/>
            <ac:picMk id="7" creationId="{F10F8C36-57D0-EE56-1AFE-E1A56E575905}"/>
          </ac:picMkLst>
        </pc:picChg>
        <pc:picChg chg="add del mod">
          <ac:chgData name="Piper Christian" userId="S::lauren.christian@ssaihq.com::13f16325-60b8-4efa-b626-a0a7da769406" providerId="AD" clId="Web-{31583936-84C8-420F-8C6D-23D76E034392}" dt="2023-03-17T05:40:35.629" v="120"/>
          <ac:picMkLst>
            <pc:docMk/>
            <pc:sldMk cId="1381901622" sldId="444"/>
            <ac:picMk id="8" creationId="{A8BC727C-AE7A-0331-8BA2-C78091963505}"/>
          </ac:picMkLst>
        </pc:picChg>
      </pc:sldChg>
    </pc:docChg>
  </pc:docChgLst>
  <pc:docChgLst>
    <pc:chgData name="Andrea Delgado" userId="S::andrea.delgado@ssaihq.com::d9cca45f-82e8-4682-aa28-9d001259e4e4" providerId="AD" clId="Web-{3072224F-B793-4A19-8F59-4DC556DDAA79}"/>
    <pc:docChg chg="modSld">
      <pc:chgData name="Andrea Delgado" userId="S::andrea.delgado@ssaihq.com::d9cca45f-82e8-4682-aa28-9d001259e4e4" providerId="AD" clId="Web-{3072224F-B793-4A19-8F59-4DC556DDAA79}" dt="2023-02-04T00:20:16.709" v="26" actId="20577"/>
      <pc:docMkLst>
        <pc:docMk/>
      </pc:docMkLst>
      <pc:sldChg chg="modSp">
        <pc:chgData name="Andrea Delgado" userId="S::andrea.delgado@ssaihq.com::d9cca45f-82e8-4682-aa28-9d001259e4e4" providerId="AD" clId="Web-{3072224F-B793-4A19-8F59-4DC556DDAA79}" dt="2023-02-04T00:20:16.709" v="26" actId="20577"/>
        <pc:sldMkLst>
          <pc:docMk/>
          <pc:sldMk cId="3934750962" sldId="378"/>
        </pc:sldMkLst>
        <pc:spChg chg="mod">
          <ac:chgData name="Andrea Delgado" userId="S::andrea.delgado@ssaihq.com::d9cca45f-82e8-4682-aa28-9d001259e4e4" providerId="AD" clId="Web-{3072224F-B793-4A19-8F59-4DC556DDAA79}" dt="2023-02-04T00:20:16.709" v="26" actId="20577"/>
          <ac:spMkLst>
            <pc:docMk/>
            <pc:sldMk cId="3934750962" sldId="378"/>
            <ac:spMk id="29" creationId="{046CEB13-B1C0-4181-A470-4AC79B158493}"/>
          </ac:spMkLst>
        </pc:spChg>
      </pc:sldChg>
    </pc:docChg>
  </pc:docChgLst>
  <pc:docChgLst>
    <pc:chgData name="Yoana Vargas Magana" userId="S::yoana.vargasmagana@ssaihq.com::98645284-05c8-4f77-a3c2-b4e7a7071414" providerId="AD" clId="Web-{5B970847-C9E4-44E5-9B5A-41AA72BE7C8F}"/>
    <pc:docChg chg="">
      <pc:chgData name="Yoana Vargas Magana" userId="S::yoana.vargasmagana@ssaihq.com::98645284-05c8-4f77-a3c2-b4e7a7071414" providerId="AD" clId="Web-{5B970847-C9E4-44E5-9B5A-41AA72BE7C8F}" dt="2023-03-01T21:29:28.948" v="0"/>
      <pc:docMkLst>
        <pc:docMk/>
      </pc:docMkLst>
      <pc:sldChg chg="modCm">
        <pc:chgData name="Yoana Vargas Magana" userId="S::yoana.vargasmagana@ssaihq.com::98645284-05c8-4f77-a3c2-b4e7a7071414" providerId="AD" clId="Web-{5B970847-C9E4-44E5-9B5A-41AA72BE7C8F}" dt="2023-03-01T21:29:28.948" v="0"/>
        <pc:sldMkLst>
          <pc:docMk/>
          <pc:sldMk cId="411352167" sldId="386"/>
        </pc:sldMkLst>
      </pc:sldChg>
    </pc:docChg>
  </pc:docChgLst>
  <pc:docChgLst>
    <pc:chgData name="Yoana Vargas Magana" userId="S::yoana.vargasmagana@ssaihq.com::98645284-05c8-4f77-a3c2-b4e7a7071414" providerId="AD" clId="Web-{2A192F82-5121-485A-AA3B-7DFB696336FD}"/>
    <pc:docChg chg="modSld sldOrd">
      <pc:chgData name="Yoana Vargas Magana" userId="S::yoana.vargasmagana@ssaihq.com::98645284-05c8-4f77-a3c2-b4e7a7071414" providerId="AD" clId="Web-{2A192F82-5121-485A-AA3B-7DFB696336FD}" dt="2023-03-15T00:54:37.469" v="11" actId="1076"/>
      <pc:docMkLst>
        <pc:docMk/>
      </pc:docMkLst>
      <pc:sldChg chg="delSp modSp delCm">
        <pc:chgData name="Yoana Vargas Magana" userId="S::yoana.vargasmagana@ssaihq.com::98645284-05c8-4f77-a3c2-b4e7a7071414" providerId="AD" clId="Web-{2A192F82-5121-485A-AA3B-7DFB696336FD}" dt="2023-03-15T00:54:37.469" v="11" actId="1076"/>
        <pc:sldMkLst>
          <pc:docMk/>
          <pc:sldMk cId="3152302075" sldId="398"/>
        </pc:sldMkLst>
        <pc:picChg chg="del">
          <ac:chgData name="Yoana Vargas Magana" userId="S::yoana.vargasmagana@ssaihq.com::98645284-05c8-4f77-a3c2-b4e7a7071414" providerId="AD" clId="Web-{2A192F82-5121-485A-AA3B-7DFB696336FD}" dt="2023-03-15T00:54:03.015" v="5"/>
          <ac:picMkLst>
            <pc:docMk/>
            <pc:sldMk cId="3152302075" sldId="398"/>
            <ac:picMk id="2" creationId="{121DD659-C06C-360A-7D75-C3A1F3E325E7}"/>
          </ac:picMkLst>
        </pc:picChg>
        <pc:picChg chg="mod">
          <ac:chgData name="Yoana Vargas Magana" userId="S::yoana.vargasmagana@ssaihq.com::98645284-05c8-4f77-a3c2-b4e7a7071414" providerId="AD" clId="Web-{2A192F82-5121-485A-AA3B-7DFB696336FD}" dt="2023-03-15T00:54:37.469" v="11" actId="1076"/>
          <ac:picMkLst>
            <pc:docMk/>
            <pc:sldMk cId="3152302075" sldId="398"/>
            <ac:picMk id="5" creationId="{A2CDB48F-3C8F-146B-3F59-791F21906B2C}"/>
          </ac:picMkLst>
        </pc:picChg>
      </pc:sldChg>
      <pc:sldChg chg="addCm">
        <pc:chgData name="Yoana Vargas Magana" userId="S::yoana.vargasmagana@ssaihq.com::98645284-05c8-4f77-a3c2-b4e7a7071414" providerId="AD" clId="Web-{2A192F82-5121-485A-AA3B-7DFB696336FD}" dt="2023-03-15T00:52:09.387" v="1"/>
        <pc:sldMkLst>
          <pc:docMk/>
          <pc:sldMk cId="1550567694" sldId="430"/>
        </pc:sldMkLst>
      </pc:sldChg>
      <pc:sldChg chg="ord">
        <pc:chgData name="Yoana Vargas Magana" userId="S::yoana.vargasmagana@ssaihq.com::98645284-05c8-4f77-a3c2-b4e7a7071414" providerId="AD" clId="Web-{2A192F82-5121-485A-AA3B-7DFB696336FD}" dt="2023-03-15T00:51:13.432" v="0"/>
        <pc:sldMkLst>
          <pc:docMk/>
          <pc:sldMk cId="3699468539" sldId="439"/>
        </pc:sldMkLst>
      </pc:sldChg>
      <pc:sldChg chg="modSp addCm">
        <pc:chgData name="Yoana Vargas Magana" userId="S::yoana.vargasmagana@ssaihq.com::98645284-05c8-4f77-a3c2-b4e7a7071414" providerId="AD" clId="Web-{2A192F82-5121-485A-AA3B-7DFB696336FD}" dt="2023-03-15T00:53:01.685" v="4"/>
        <pc:sldMkLst>
          <pc:docMk/>
          <pc:sldMk cId="1836938240" sldId="440"/>
        </pc:sldMkLst>
        <pc:graphicFrameChg chg="mod">
          <ac:chgData name="Yoana Vargas Magana" userId="S::yoana.vargasmagana@ssaihq.com::98645284-05c8-4f77-a3c2-b4e7a7071414" providerId="AD" clId="Web-{2A192F82-5121-485A-AA3B-7DFB696336FD}" dt="2023-03-15T00:52:28.403" v="2" actId="1076"/>
          <ac:graphicFrameMkLst>
            <pc:docMk/>
            <pc:sldMk cId="1836938240" sldId="440"/>
            <ac:graphicFrameMk id="5" creationId="{1AB4274F-D0B5-8B2C-03C8-B824B4FD8607}"/>
          </ac:graphicFrameMkLst>
        </pc:graphicFrameChg>
        <pc:graphicFrameChg chg="mod">
          <ac:chgData name="Yoana Vargas Magana" userId="S::yoana.vargasmagana@ssaihq.com::98645284-05c8-4f77-a3c2-b4e7a7071414" providerId="AD" clId="Web-{2A192F82-5121-485A-AA3B-7DFB696336FD}" dt="2023-03-15T00:52:33.606" v="3" actId="1076"/>
          <ac:graphicFrameMkLst>
            <pc:docMk/>
            <pc:sldMk cId="1836938240" sldId="440"/>
            <ac:graphicFrameMk id="6" creationId="{F1BC5F4D-5717-B8F1-5980-AB2B47E64D9F}"/>
          </ac:graphicFrameMkLst>
        </pc:graphicFrameChg>
      </pc:sldChg>
    </pc:docChg>
  </pc:docChgLst>
  <pc:docChgLst>
    <pc:chgData name="Yoana Vargas Magana" userId="S::yoana.vargasmagana@ssaihq.com::98645284-05c8-4f77-a3c2-b4e7a7071414" providerId="AD" clId="Web-{F292413C-194B-48B1-80A4-E3E81E614EE0}"/>
    <pc:docChg chg="modSld">
      <pc:chgData name="Yoana Vargas Magana" userId="S::yoana.vargasmagana@ssaihq.com::98645284-05c8-4f77-a3c2-b4e7a7071414" providerId="AD" clId="Web-{F292413C-194B-48B1-80A4-E3E81E614EE0}" dt="2023-02-04T23:04:36.254" v="39" actId="1076"/>
      <pc:docMkLst>
        <pc:docMk/>
      </pc:docMkLst>
      <pc:sldChg chg="modSp">
        <pc:chgData name="Yoana Vargas Magana" userId="S::yoana.vargasmagana@ssaihq.com::98645284-05c8-4f77-a3c2-b4e7a7071414" providerId="AD" clId="Web-{F292413C-194B-48B1-80A4-E3E81E614EE0}" dt="2023-02-04T23:04:36.254" v="39" actId="1076"/>
        <pc:sldMkLst>
          <pc:docMk/>
          <pc:sldMk cId="3589073645" sldId="381"/>
        </pc:sldMkLst>
        <pc:spChg chg="mod">
          <ac:chgData name="Yoana Vargas Magana" userId="S::yoana.vargasmagana@ssaihq.com::98645284-05c8-4f77-a3c2-b4e7a7071414" providerId="AD" clId="Web-{F292413C-194B-48B1-80A4-E3E81E614EE0}" dt="2023-02-04T23:04:36.254" v="39" actId="1076"/>
          <ac:spMkLst>
            <pc:docMk/>
            <pc:sldMk cId="3589073645" sldId="381"/>
            <ac:spMk id="2" creationId="{A55474E3-3B9D-2862-0B34-4EDA804D78B7}"/>
          </ac:spMkLst>
        </pc:spChg>
        <pc:spChg chg="mod">
          <ac:chgData name="Yoana Vargas Magana" userId="S::yoana.vargasmagana@ssaihq.com::98645284-05c8-4f77-a3c2-b4e7a7071414" providerId="AD" clId="Web-{F292413C-194B-48B1-80A4-E3E81E614EE0}" dt="2023-02-04T23:04:07.644" v="36" actId="20577"/>
          <ac:spMkLst>
            <pc:docMk/>
            <pc:sldMk cId="3589073645" sldId="381"/>
            <ac:spMk id="8" creationId="{836F84E0-951A-4946-80AA-536954741872}"/>
          </ac:spMkLst>
        </pc:spChg>
        <pc:picChg chg="mod">
          <ac:chgData name="Yoana Vargas Magana" userId="S::yoana.vargasmagana@ssaihq.com::98645284-05c8-4f77-a3c2-b4e7a7071414" providerId="AD" clId="Web-{F292413C-194B-48B1-80A4-E3E81E614EE0}" dt="2023-02-04T23:04:25.769" v="38" actId="1076"/>
          <ac:picMkLst>
            <pc:docMk/>
            <pc:sldMk cId="3589073645" sldId="381"/>
            <ac:picMk id="11" creationId="{8C8242C7-CA2A-CD94-76FE-3D88D6301F27}"/>
          </ac:picMkLst>
        </pc:picChg>
        <pc:picChg chg="mod">
          <ac:chgData name="Yoana Vargas Magana" userId="S::yoana.vargasmagana@ssaihq.com::98645284-05c8-4f77-a3c2-b4e7a7071414" providerId="AD" clId="Web-{F292413C-194B-48B1-80A4-E3E81E614EE0}" dt="2023-02-04T23:02:34.437" v="6" actId="1076"/>
          <ac:picMkLst>
            <pc:docMk/>
            <pc:sldMk cId="3589073645" sldId="381"/>
            <ac:picMk id="12" creationId="{7932475E-76B6-5A27-6C88-95054544FAC9}"/>
          </ac:picMkLst>
        </pc:picChg>
      </pc:sldChg>
    </pc:docChg>
  </pc:docChgLst>
  <pc:docChgLst>
    <pc:chgData name="Andrea Delgado" userId="S::andrea.delgado@ssaihq.com::d9cca45f-82e8-4682-aa28-9d001259e4e4" providerId="AD" clId="Web-{5055B73B-021F-FB17-C091-01494E1F8425}"/>
    <pc:docChg chg="modSld">
      <pc:chgData name="Andrea Delgado" userId="S::andrea.delgado@ssaihq.com::d9cca45f-82e8-4682-aa28-9d001259e4e4" providerId="AD" clId="Web-{5055B73B-021F-FB17-C091-01494E1F8425}" dt="2023-03-02T22:13:11.911" v="96" actId="1076"/>
      <pc:docMkLst>
        <pc:docMk/>
      </pc:docMkLst>
      <pc:sldChg chg="addSp delSp modSp">
        <pc:chgData name="Andrea Delgado" userId="S::andrea.delgado@ssaihq.com::d9cca45f-82e8-4682-aa28-9d001259e4e4" providerId="AD" clId="Web-{5055B73B-021F-FB17-C091-01494E1F8425}" dt="2023-03-02T22:13:11.911" v="96" actId="1076"/>
        <pc:sldMkLst>
          <pc:docMk/>
          <pc:sldMk cId="1518199422" sldId="415"/>
        </pc:sldMkLst>
        <pc:spChg chg="add mod topLvl">
          <ac:chgData name="Andrea Delgado" userId="S::andrea.delgado@ssaihq.com::d9cca45f-82e8-4682-aa28-9d001259e4e4" providerId="AD" clId="Web-{5055B73B-021F-FB17-C091-01494E1F8425}" dt="2023-03-02T21:52:30.944" v="80"/>
          <ac:spMkLst>
            <pc:docMk/>
            <pc:sldMk cId="1518199422" sldId="415"/>
            <ac:spMk id="2" creationId="{EE3398F7-7728-5A97-948B-8D2AEB11B96A}"/>
          </ac:spMkLst>
        </pc:spChg>
        <pc:spChg chg="add mod topLvl">
          <ac:chgData name="Andrea Delgado" userId="S::andrea.delgado@ssaihq.com::d9cca45f-82e8-4682-aa28-9d001259e4e4" providerId="AD" clId="Web-{5055B73B-021F-FB17-C091-01494E1F8425}" dt="2023-03-02T22:13:01.879" v="93" actId="1076"/>
          <ac:spMkLst>
            <pc:docMk/>
            <pc:sldMk cId="1518199422" sldId="415"/>
            <ac:spMk id="4" creationId="{79C6D7E4-7E95-BA94-92E3-69F19280E352}"/>
          </ac:spMkLst>
        </pc:spChg>
        <pc:spChg chg="add mod topLvl">
          <ac:chgData name="Andrea Delgado" userId="S::andrea.delgado@ssaihq.com::d9cca45f-82e8-4682-aa28-9d001259e4e4" providerId="AD" clId="Web-{5055B73B-021F-FB17-C091-01494E1F8425}" dt="2023-03-02T22:13:08.910" v="95" actId="1076"/>
          <ac:spMkLst>
            <pc:docMk/>
            <pc:sldMk cId="1518199422" sldId="415"/>
            <ac:spMk id="5" creationId="{8AD69D24-AA3F-882A-01C7-B9EC778AA147}"/>
          </ac:spMkLst>
        </pc:spChg>
        <pc:spChg chg="add mod topLvl">
          <ac:chgData name="Andrea Delgado" userId="S::andrea.delgado@ssaihq.com::d9cca45f-82e8-4682-aa28-9d001259e4e4" providerId="AD" clId="Web-{5055B73B-021F-FB17-C091-01494E1F8425}" dt="2023-03-02T22:13:11.911" v="96" actId="1076"/>
          <ac:spMkLst>
            <pc:docMk/>
            <pc:sldMk cId="1518199422" sldId="415"/>
            <ac:spMk id="6" creationId="{510ED84F-4A5B-3EA6-0341-990D31CFF90B}"/>
          </ac:spMkLst>
        </pc:spChg>
        <pc:spChg chg="add mod">
          <ac:chgData name="Andrea Delgado" userId="S::andrea.delgado@ssaihq.com::d9cca45f-82e8-4682-aa28-9d001259e4e4" providerId="AD" clId="Web-{5055B73B-021F-FB17-C091-01494E1F8425}" dt="2023-03-02T22:13:04.941" v="94" actId="1076"/>
          <ac:spMkLst>
            <pc:docMk/>
            <pc:sldMk cId="1518199422" sldId="415"/>
            <ac:spMk id="8" creationId="{A39B279C-2F35-C66D-7368-D457594943AA}"/>
          </ac:spMkLst>
        </pc:spChg>
        <pc:spChg chg="mod">
          <ac:chgData name="Andrea Delgado" userId="S::andrea.delgado@ssaihq.com::d9cca45f-82e8-4682-aa28-9d001259e4e4" providerId="AD" clId="Web-{5055B73B-021F-FB17-C091-01494E1F8425}" dt="2023-03-02T21:50:11.373" v="8" actId="1076"/>
          <ac:spMkLst>
            <pc:docMk/>
            <pc:sldMk cId="1518199422" sldId="415"/>
            <ac:spMk id="2532" creationId="{5B9AB2F4-1DF3-67DC-15B8-2B377A672FC1}"/>
          </ac:spMkLst>
        </pc:spChg>
        <pc:spChg chg="mod">
          <ac:chgData name="Andrea Delgado" userId="S::andrea.delgado@ssaihq.com::d9cca45f-82e8-4682-aa28-9d001259e4e4" providerId="AD" clId="Web-{5055B73B-021F-FB17-C091-01494E1F8425}" dt="2023-03-02T21:50:11.389" v="9" actId="1076"/>
          <ac:spMkLst>
            <pc:docMk/>
            <pc:sldMk cId="1518199422" sldId="415"/>
            <ac:spMk id="2533" creationId="{8B3F4167-325E-44FB-DEBF-98C9CE43E1F1}"/>
          </ac:spMkLst>
        </pc:spChg>
        <pc:spChg chg="mod">
          <ac:chgData name="Andrea Delgado" userId="S::andrea.delgado@ssaihq.com::d9cca45f-82e8-4682-aa28-9d001259e4e4" providerId="AD" clId="Web-{5055B73B-021F-FB17-C091-01494E1F8425}" dt="2023-03-02T21:50:11.405" v="10" actId="1076"/>
          <ac:spMkLst>
            <pc:docMk/>
            <pc:sldMk cId="1518199422" sldId="415"/>
            <ac:spMk id="2534" creationId="{D95B0E64-36DF-E10F-69AB-B245B601CF86}"/>
          </ac:spMkLst>
        </pc:spChg>
        <pc:spChg chg="del mod">
          <ac:chgData name="Andrea Delgado" userId="S::andrea.delgado@ssaihq.com::d9cca45f-82e8-4682-aa28-9d001259e4e4" providerId="AD" clId="Web-{5055B73B-021F-FB17-C091-01494E1F8425}" dt="2023-03-02T21:50:39.156" v="17"/>
          <ac:spMkLst>
            <pc:docMk/>
            <pc:sldMk cId="1518199422" sldId="415"/>
            <ac:spMk id="2536" creationId="{2CAC84A2-4379-F3ED-A7AC-692A49C0EB11}"/>
          </ac:spMkLst>
        </pc:spChg>
        <pc:spChg chg="mod">
          <ac:chgData name="Andrea Delgado" userId="S::andrea.delgado@ssaihq.com::d9cca45f-82e8-4682-aa28-9d001259e4e4" providerId="AD" clId="Web-{5055B73B-021F-FB17-C091-01494E1F8425}" dt="2023-03-02T21:50:19.718" v="12" actId="14100"/>
          <ac:spMkLst>
            <pc:docMk/>
            <pc:sldMk cId="1518199422" sldId="415"/>
            <ac:spMk id="2537" creationId="{4776E1FF-D4AE-EEC1-AD4E-398C9E575B9E}"/>
          </ac:spMkLst>
        </pc:spChg>
        <pc:spChg chg="mod">
          <ac:chgData name="Andrea Delgado" userId="S::andrea.delgado@ssaihq.com::d9cca45f-82e8-4682-aa28-9d001259e4e4" providerId="AD" clId="Web-{5055B73B-021F-FB17-C091-01494E1F8425}" dt="2023-03-02T21:50:19.718" v="13" actId="14100"/>
          <ac:spMkLst>
            <pc:docMk/>
            <pc:sldMk cId="1518199422" sldId="415"/>
            <ac:spMk id="2538" creationId="{62B3B3AD-89D4-5A22-37C8-E4023326BD1A}"/>
          </ac:spMkLst>
        </pc:spChg>
        <pc:spChg chg="mod">
          <ac:chgData name="Andrea Delgado" userId="S::andrea.delgado@ssaihq.com::d9cca45f-82e8-4682-aa28-9d001259e4e4" providerId="AD" clId="Web-{5055B73B-021F-FB17-C091-01494E1F8425}" dt="2023-03-02T21:50:19.733" v="14" actId="14100"/>
          <ac:spMkLst>
            <pc:docMk/>
            <pc:sldMk cId="1518199422" sldId="415"/>
            <ac:spMk id="2539" creationId="{423F0945-DD6D-7C1F-396D-4040EFB15341}"/>
          </ac:spMkLst>
        </pc:spChg>
        <pc:spChg chg="mod">
          <ac:chgData name="Andrea Delgado" userId="S::andrea.delgado@ssaihq.com::d9cca45f-82e8-4682-aa28-9d001259e4e4" providerId="AD" clId="Web-{5055B73B-021F-FB17-C091-01494E1F8425}" dt="2023-03-02T21:50:19.733" v="15" actId="14100"/>
          <ac:spMkLst>
            <pc:docMk/>
            <pc:sldMk cId="1518199422" sldId="415"/>
            <ac:spMk id="2540" creationId="{EF425802-350C-FBB3-1462-6166DE87B758}"/>
          </ac:spMkLst>
        </pc:spChg>
        <pc:spChg chg="mod">
          <ac:chgData name="Andrea Delgado" userId="S::andrea.delgado@ssaihq.com::d9cca45f-82e8-4682-aa28-9d001259e4e4" providerId="AD" clId="Web-{5055B73B-021F-FB17-C091-01494E1F8425}" dt="2023-03-02T21:50:11.420" v="11" actId="1076"/>
          <ac:spMkLst>
            <pc:docMk/>
            <pc:sldMk cId="1518199422" sldId="415"/>
            <ac:spMk id="2541" creationId="{2C8AECBF-EFDE-F432-14DF-D2FAC05E48EC}"/>
          </ac:spMkLst>
        </pc:spChg>
        <pc:grpChg chg="add del">
          <ac:chgData name="Andrea Delgado" userId="S::andrea.delgado@ssaihq.com::d9cca45f-82e8-4682-aa28-9d001259e4e4" providerId="AD" clId="Web-{5055B73B-021F-FB17-C091-01494E1F8425}" dt="2023-03-02T21:52:15.553" v="67"/>
          <ac:grpSpMkLst>
            <pc:docMk/>
            <pc:sldMk cId="1518199422" sldId="415"/>
            <ac:grpSpMk id="7" creationId="{31B1C776-EA44-EC27-C2A2-3C0EC26B07CF}"/>
          </ac:grpSpMkLst>
        </pc:gr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ssaihq.sharepoint.com/sites/VEJSpring2023/Shared%20Documents/Great%20Salt%20Lake%20HAQ/Miscellaneous/Graphs-2-DEH_DED_2010_2022_NASADEVELOP.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oleObject" Target="https://ssaihq-my.sharepoint.com/personal/yoana_vargasmagana_ssaihq_com/Documents/Microsoft%20Teams%20Chat%20Files/95percentile_AOD_graphs_FINAL_withCO_A-1.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ssaihq.sharepoint.com/sites/VEJSpring2023/Shared%20Documents/Great%20Salt%20Lake%20HAQ/Miscellaneous/for%20Presentation/AERONET_vs%20MODIS_A.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ssaihq.sharepoint.com/sites/VEJSpring2023/Shared%20Documents/Great%20Salt%20Lake%20HAQ/Miscellaneous/for%20Presentation/AERONET_vs%20MODIS_A.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https://ssaihq.sharepoint.com/sites/VEJSpring2023/Shared%20Documents/Great%20Salt%20Lake%20HAQ/Miscellaneous/for%20Presentation/HCHO_per%20county_NO2_final.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https://ssaihq.sharepoint.com/sites/VEJSpring2023/Shared%20Documents/Great%20Salt%20Lake%20HAQ/Miscellaneous/for%20Presentation/HCHO_per%20county_NO2_final.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Hazem\OneDrive\Desktop\Spreedsheets\95%25AOD_per%20county%202010-2022_final.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Hazem\OneDrive\Desktop\Spreedsheets\95%25AOD_per%20county%202010-2022_final.xlsx" TargetMode="External"/><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oleObject" Target="https://ssaihq.sharepoint.com/sites/VEJSpring2023/Shared%20Documents/Great%20Salt%20Lake%20HAQ/Methodology/Seasonal%20Trend%20Results/Lake%20SA%20Average%20and%20Gauge%20Station%20Average,%202010-22%20Plot%20+%20Regression/GSL_SA_JRC_VALIDATION.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ssaihq.sharepoint.com/sites/VEJSpring2023/Shared%20Documents/Great%20Salt%20Lake%20HAQ/Methodology/Seasonal%20Trend%20Results/Lake%20SA%20Average%20and%20Gauge%20Station%20Average,%202010-22%20Plot%20+%20Regression/GSL_SA_JRC_VALIDATION.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ssaihq.sharepoint.com/sites/VEJSpring2023/Shared%20Documents/Great%20Salt%20Lake%20HAQ/Miscellaneous/for%20Presentation/95percentile_AOD_graphs_FINAL_withCO_A-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ssaihq.sharepoint.com/sites/VEJSpring2023/Shared%20Documents/Great%20Salt%20Lake%20HAQ/Miscellaneous/for%20Presentation/95percentile_AOD_graphs_FINAL_withCO_A-1.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ssaihq.sharepoint.com/sites/VEJSpring2023/Shared%20Documents/Great%20Salt%20Lake%20HAQ/Miscellaneous/for%20Presentation/95percentile_AOD_graphs_FINAL_withCO_A.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ssaihq.sharepoint.com/sites/VEJSpring2023/Shared%20Documents/Great%20Salt%20Lake%20HAQ/Miscellaneous/for%20Presentation/95percentile_AOD_graphs_FINAL_withCO_A.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ssaihq.sharepoint.com/sites/VEJSpring2023/Shared%20Documents/Great%20Salt%20Lake%20HAQ/Miscellaneous/for%20Presentation/95percentile_AOD_graphs_FINAL_withCO_A.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ssaihq.sharepoint.com/sites/VEJSpring2023/Shared%20Documents/Great%20Salt%20Lake%20HAQ/Miscellaneous/for%20Presentation/95percentile_AOD_graphs_FINAL_withCO_A-1.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50" baseline="0">
                <a:solidFill>
                  <a:schemeClr val="tx1">
                    <a:lumMod val="65000"/>
                    <a:lumOff val="35000"/>
                  </a:schemeClr>
                </a:solidFill>
                <a:latin typeface="+mn-lt"/>
                <a:ea typeface="+mn-ea"/>
                <a:cs typeface="+mn-cs"/>
              </a:defRPr>
            </a:pPr>
            <a:r>
              <a:rPr lang="en-US" sz="1600" b="0" baseline="0">
                <a:latin typeface="Century Gothic" panose="020B0502020202020204" pitchFamily="34" charset="0"/>
              </a:rPr>
              <a:t>Dust </a:t>
            </a:r>
            <a:r>
              <a:rPr lang="en-US" sz="1600" b="0">
                <a:latin typeface="Century Gothic" panose="020B0502020202020204" pitchFamily="34" charset="0"/>
              </a:rPr>
              <a:t>event</a:t>
            </a:r>
            <a:r>
              <a:rPr lang="en-US" sz="1600" b="0" baseline="0">
                <a:latin typeface="Century Gothic" panose="020B0502020202020204" pitchFamily="34" charset="0"/>
              </a:rPr>
              <a:t> percentages </a:t>
            </a:r>
          </a:p>
          <a:p>
            <a:pPr>
              <a:defRPr sz="1800"/>
            </a:pPr>
            <a:r>
              <a:rPr lang="en-US" sz="1600" b="0" baseline="0">
                <a:latin typeface="Century Gothic" panose="020B0502020202020204" pitchFamily="34" charset="0"/>
              </a:rPr>
              <a:t>per month</a:t>
            </a:r>
            <a:endParaRPr lang="en-US" sz="1600" b="0">
              <a:latin typeface="Century Gothic" panose="020B0502020202020204" pitchFamily="34" charset="0"/>
            </a:endParaRPr>
          </a:p>
          <a:p>
            <a:pPr>
              <a:defRPr sz="1800"/>
            </a:pPr>
            <a:r>
              <a:rPr lang="en-US" sz="1400" b="0">
                <a:latin typeface="Century Gothic" panose="020B0502020202020204" pitchFamily="34" charset="0"/>
              </a:rPr>
              <a:t>2010-2022</a:t>
            </a:r>
          </a:p>
        </c:rich>
      </c:tx>
      <c:layout>
        <c:manualLayout>
          <c:xMode val="edge"/>
          <c:yMode val="edge"/>
          <c:x val="0.16272439395263405"/>
          <c:y val="3.4873640712094776E-2"/>
        </c:manualLayout>
      </c:layout>
      <c:overlay val="0"/>
      <c:spPr>
        <a:noFill/>
        <a:ln>
          <a:noFill/>
        </a:ln>
        <a:effectLst/>
      </c:spPr>
      <c:txPr>
        <a:bodyPr rot="0" spcFirstLastPara="1" vertOverflow="ellipsis" vert="horz" wrap="square" anchor="ctr" anchorCtr="1"/>
        <a:lstStyle/>
        <a:p>
          <a:pPr>
            <a:defRPr sz="1800"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1547783184171383"/>
          <c:y val="0.16270562103696473"/>
          <c:w val="0.57005299470499771"/>
          <c:h val="0.83452525560425872"/>
        </c:manualLayout>
      </c:layout>
      <c:pieChart>
        <c:varyColors val="1"/>
        <c:ser>
          <c:idx val="0"/>
          <c:order val="0"/>
          <c:tx>
            <c:strRef>
              <c:f>Sheet1!$B$1</c:f>
              <c:strCache>
                <c:ptCount val="1"/>
                <c:pt idx="0">
                  <c:v>No. events</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F4BA-B748-9D2F-07AFFADA0D9D}"/>
              </c:ext>
            </c:extLst>
          </c:dPt>
          <c:dPt>
            <c:idx val="1"/>
            <c:bubble3D val="0"/>
            <c:spPr>
              <a:solidFill>
                <a:schemeClr val="accent3">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F4BA-B748-9D2F-07AFFADA0D9D}"/>
              </c:ext>
            </c:extLst>
          </c:dPt>
          <c:dPt>
            <c:idx val="2"/>
            <c:bubble3D val="0"/>
            <c:spPr>
              <a:solidFill>
                <a:schemeClr val="accent6">
                  <a:lumMod val="5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F4BA-B748-9D2F-07AFFADA0D9D}"/>
              </c:ext>
            </c:extLst>
          </c:dPt>
          <c:dPt>
            <c:idx val="3"/>
            <c:bubble3D val="0"/>
            <c:spPr>
              <a:solidFill>
                <a:schemeClr val="accent6">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F4BA-B748-9D2F-07AFFADA0D9D}"/>
              </c:ext>
            </c:extLst>
          </c:dPt>
          <c:dPt>
            <c:idx val="4"/>
            <c:bubble3D val="0"/>
            <c:spPr>
              <a:solidFill>
                <a:schemeClr val="accent6">
                  <a:lumMod val="60000"/>
                  <a:lumOff val="4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F4BA-B748-9D2F-07AFFADA0D9D}"/>
              </c:ext>
            </c:extLst>
          </c:dPt>
          <c:dPt>
            <c:idx val="5"/>
            <c:bubble3D val="0"/>
            <c:spPr>
              <a:solidFill>
                <a:schemeClr val="accent1">
                  <a:lumMod val="5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F4BA-B748-9D2F-07AFFADA0D9D}"/>
              </c:ext>
            </c:extLst>
          </c:dPt>
          <c:dPt>
            <c:idx val="6"/>
            <c:bubble3D val="0"/>
            <c:spPr>
              <a:solidFill>
                <a:schemeClr val="accent1">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D-F4BA-B748-9D2F-07AFFADA0D9D}"/>
              </c:ext>
            </c:extLst>
          </c:dPt>
          <c:dPt>
            <c:idx val="7"/>
            <c:bubble3D val="0"/>
            <c:spPr>
              <a:solidFill>
                <a:schemeClr val="accent1">
                  <a:lumMod val="60000"/>
                  <a:lumOff val="4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F-F4BA-B748-9D2F-07AFFADA0D9D}"/>
              </c:ext>
            </c:extLst>
          </c:dPt>
          <c:dPt>
            <c:idx val="8"/>
            <c:bubble3D val="0"/>
            <c:spPr>
              <a:solidFill>
                <a:schemeClr val="accent2">
                  <a:lumMod val="5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1-F4BA-B748-9D2F-07AFFADA0D9D}"/>
              </c:ext>
            </c:extLst>
          </c:dPt>
          <c:dPt>
            <c:idx val="9"/>
            <c:bubble3D val="0"/>
            <c:spPr>
              <a:solidFill>
                <a:schemeClr val="accent2">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3-F4BA-B748-9D2F-07AFFADA0D9D}"/>
              </c:ext>
            </c:extLst>
          </c:dPt>
          <c:dPt>
            <c:idx val="10"/>
            <c:bubble3D val="0"/>
            <c:spPr>
              <a:solidFill>
                <a:schemeClr val="accent2">
                  <a:lumMod val="60000"/>
                  <a:lumOff val="4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5-F4BA-B748-9D2F-07AFFADA0D9D}"/>
              </c:ext>
            </c:extLst>
          </c:dPt>
          <c:dPt>
            <c:idx val="11"/>
            <c:bubble3D val="0"/>
            <c:spPr>
              <a:solidFill>
                <a:schemeClr val="accent3">
                  <a:lumMod val="5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7-F4BA-B748-9D2F-07AFFADA0D9D}"/>
              </c:ext>
            </c:extLst>
          </c:dPt>
          <c:dLbls>
            <c:dLbl>
              <c:idx val="0"/>
              <c:delete val="1"/>
              <c:extLst>
                <c:ext xmlns:c15="http://schemas.microsoft.com/office/drawing/2012/chart" uri="{CE6537A1-D6FC-4f65-9D91-7224C49458BB}"/>
                <c:ext xmlns:c16="http://schemas.microsoft.com/office/drawing/2014/chart" uri="{C3380CC4-5D6E-409C-BE32-E72D297353CC}">
                  <c16:uniqueId val="{00000001-F4BA-B748-9D2F-07AFFADA0D9D}"/>
                </c:ext>
              </c:extLst>
            </c:dLbl>
            <c:dLbl>
              <c:idx val="1"/>
              <c:layout>
                <c:manualLayout>
                  <c:x val="-1.9210604449600712E-3"/>
                  <c:y val="7.4555967652601488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4BA-B748-9D2F-07AFFADA0D9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Century Gothic" panose="020B0502020202020204" pitchFamily="34" charset="0"/>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Sheet1!$B$2:$B$13</c:f>
              <c:numCache>
                <c:formatCode>General</c:formatCode>
                <c:ptCount val="12"/>
                <c:pt idx="0">
                  <c:v>0</c:v>
                </c:pt>
                <c:pt idx="1">
                  <c:v>1</c:v>
                </c:pt>
                <c:pt idx="2">
                  <c:v>5</c:v>
                </c:pt>
                <c:pt idx="3">
                  <c:v>8</c:v>
                </c:pt>
                <c:pt idx="4">
                  <c:v>4</c:v>
                </c:pt>
                <c:pt idx="5">
                  <c:v>8</c:v>
                </c:pt>
                <c:pt idx="6">
                  <c:v>5</c:v>
                </c:pt>
                <c:pt idx="7">
                  <c:v>5</c:v>
                </c:pt>
                <c:pt idx="8">
                  <c:v>5</c:v>
                </c:pt>
                <c:pt idx="9">
                  <c:v>4</c:v>
                </c:pt>
                <c:pt idx="10">
                  <c:v>1</c:v>
                </c:pt>
                <c:pt idx="11">
                  <c:v>2</c:v>
                </c:pt>
              </c:numCache>
            </c:numRef>
          </c:val>
          <c:extLst>
            <c:ext xmlns:c16="http://schemas.microsoft.com/office/drawing/2014/chart" uri="{C3380CC4-5D6E-409C-BE32-E72D297353CC}">
              <c16:uniqueId val="{00000018-F4BA-B748-9D2F-07AFFADA0D9D}"/>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egendEntry>
        <c:idx val="0"/>
        <c:delete val="1"/>
      </c:legendEntry>
      <c:layout>
        <c:manualLayout>
          <c:xMode val="edge"/>
          <c:yMode val="edge"/>
          <c:x val="0"/>
          <c:y val="0.20906881358763044"/>
          <c:w val="0.38837030447134369"/>
          <c:h val="0.6801600295397741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s-MX"/>
              <a:t>95</a:t>
            </a:r>
            <a:r>
              <a:rPr lang="es-MX" baseline="30000"/>
              <a:t>Th</a:t>
            </a:r>
            <a:r>
              <a:rPr lang="es-MX"/>
              <a:t> Percentile MAM AOD &amp; CO 2019-2022</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view3D>
      <c:rotX val="15"/>
      <c:rotY val="20"/>
      <c:depthPercent val="100"/>
      <c:rAngAx val="0"/>
    </c:view3D>
    <c:floor>
      <c:thickness val="0"/>
      <c:spPr>
        <a:noFill/>
        <a:ln w="9525" cap="flat" cmpd="sng" algn="ctr">
          <a:solidFill>
            <a:schemeClr val="tx1">
              <a:lumMod val="15000"/>
              <a:lumOff val="85000"/>
            </a:schemeClr>
          </a:solidFill>
          <a:round/>
        </a:ln>
        <a:effectLst/>
        <a:sp3d contourW="9525">
          <a:contourClr>
            <a:schemeClr val="tx1">
              <a:lumMod val="15000"/>
              <a:lumOff val="85000"/>
            </a:schemeClr>
          </a:contourClr>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4587385514008819E-2"/>
          <c:y val="0.12992079802341422"/>
          <c:w val="0.88153169259639641"/>
          <c:h val="0.55438612695407197"/>
        </c:manualLayout>
      </c:layout>
      <c:area3DChart>
        <c:grouping val="standard"/>
        <c:varyColors val="0"/>
        <c:ser>
          <c:idx val="0"/>
          <c:order val="0"/>
          <c:tx>
            <c:strRef>
              <c:f>'MAM 95CO'!$S$1</c:f>
              <c:strCache>
                <c:ptCount val="1"/>
                <c:pt idx="0">
                  <c:v>CO</c:v>
                </c:pt>
              </c:strCache>
            </c:strRef>
          </c:tx>
          <c:spPr>
            <a:solidFill>
              <a:schemeClr val="accent1"/>
            </a:solidFill>
            <a:ln>
              <a:noFill/>
            </a:ln>
            <a:effectLst/>
            <a:sp3d/>
          </c:spPr>
          <c:cat>
            <c:numRef>
              <c:f>'MAM 95CO'!$R$2:$R$5</c:f>
              <c:numCache>
                <c:formatCode>General</c:formatCode>
                <c:ptCount val="4"/>
                <c:pt idx="0">
                  <c:v>2019</c:v>
                </c:pt>
                <c:pt idx="1">
                  <c:v>2020</c:v>
                </c:pt>
                <c:pt idx="2">
                  <c:v>2021</c:v>
                </c:pt>
                <c:pt idx="3">
                  <c:v>2022</c:v>
                </c:pt>
              </c:numCache>
            </c:numRef>
          </c:cat>
          <c:val>
            <c:numRef>
              <c:f>'MAM 95CO'!$S$2:$S$5</c:f>
              <c:numCache>
                <c:formatCode>General</c:formatCode>
                <c:ptCount val="4"/>
                <c:pt idx="0">
                  <c:v>2.9000000000000001E-2</c:v>
                </c:pt>
                <c:pt idx="1">
                  <c:v>3.1E-2</c:v>
                </c:pt>
                <c:pt idx="2">
                  <c:v>0.03</c:v>
                </c:pt>
                <c:pt idx="3">
                  <c:v>2.8000000000000001E-2</c:v>
                </c:pt>
              </c:numCache>
            </c:numRef>
          </c:val>
          <c:extLst>
            <c:ext xmlns:c16="http://schemas.microsoft.com/office/drawing/2014/chart" uri="{C3380CC4-5D6E-409C-BE32-E72D297353CC}">
              <c16:uniqueId val="{00000000-8FE7-DC47-8842-5A50D9D45A8F}"/>
            </c:ext>
          </c:extLst>
        </c:ser>
        <c:ser>
          <c:idx val="1"/>
          <c:order val="1"/>
          <c:tx>
            <c:strRef>
              <c:f>'MAM 95CO'!$T$1</c:f>
              <c:strCache>
                <c:ptCount val="1"/>
                <c:pt idx="0">
                  <c:v>AOD</c:v>
                </c:pt>
              </c:strCache>
            </c:strRef>
          </c:tx>
          <c:spPr>
            <a:solidFill>
              <a:schemeClr val="accent2"/>
            </a:solidFill>
            <a:ln>
              <a:noFill/>
            </a:ln>
            <a:effectLst/>
            <a:sp3d/>
          </c:spPr>
          <c:cat>
            <c:numRef>
              <c:f>'MAM 95CO'!$R$2:$R$5</c:f>
              <c:numCache>
                <c:formatCode>General</c:formatCode>
                <c:ptCount val="4"/>
                <c:pt idx="0">
                  <c:v>2019</c:v>
                </c:pt>
                <c:pt idx="1">
                  <c:v>2020</c:v>
                </c:pt>
                <c:pt idx="2">
                  <c:v>2021</c:v>
                </c:pt>
                <c:pt idx="3">
                  <c:v>2022</c:v>
                </c:pt>
              </c:numCache>
            </c:numRef>
          </c:cat>
          <c:val>
            <c:numRef>
              <c:f>'MAM 95CO'!$T$2:$T$5</c:f>
              <c:numCache>
                <c:formatCode>General</c:formatCode>
                <c:ptCount val="4"/>
                <c:pt idx="0">
                  <c:v>0.308</c:v>
                </c:pt>
                <c:pt idx="1">
                  <c:v>0.23799999999999999</c:v>
                </c:pt>
                <c:pt idx="2">
                  <c:v>0.26</c:v>
                </c:pt>
                <c:pt idx="3">
                  <c:v>0.34799999999999998</c:v>
                </c:pt>
              </c:numCache>
            </c:numRef>
          </c:val>
          <c:extLst>
            <c:ext xmlns:c16="http://schemas.microsoft.com/office/drawing/2014/chart" uri="{C3380CC4-5D6E-409C-BE32-E72D297353CC}">
              <c16:uniqueId val="{00000001-8FE7-DC47-8842-5A50D9D45A8F}"/>
            </c:ext>
          </c:extLst>
        </c:ser>
        <c:dLbls>
          <c:showLegendKey val="0"/>
          <c:showVal val="0"/>
          <c:showCatName val="0"/>
          <c:showSerName val="0"/>
          <c:showPercent val="0"/>
          <c:showBubbleSize val="0"/>
        </c:dLbls>
        <c:axId val="1970332256"/>
        <c:axId val="1970330592"/>
        <c:axId val="1963074720"/>
      </c:area3DChart>
      <c:catAx>
        <c:axId val="19703322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970330592"/>
        <c:crosses val="autoZero"/>
        <c:auto val="1"/>
        <c:lblAlgn val="ctr"/>
        <c:lblOffset val="100"/>
        <c:noMultiLvlLbl val="0"/>
      </c:catAx>
      <c:valAx>
        <c:axId val="1970330592"/>
        <c:scaling>
          <c:orientation val="minMax"/>
          <c:max val="0.35000000000000003"/>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970332256"/>
        <c:crosses val="autoZero"/>
        <c:crossBetween val="midCat"/>
        <c:majorUnit val="5.000000000000001E-2"/>
        <c:minorUnit val="1.0000000000000002E-2"/>
      </c:valAx>
      <c:serAx>
        <c:axId val="1963074720"/>
        <c:scaling>
          <c:orientation val="minMax"/>
        </c:scaling>
        <c:delete val="0"/>
        <c:axPos val="b"/>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970330592"/>
        <c:crosses val="autoZero"/>
      </c:ser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zero"/>
    <c:showDLblsOverMax val="0"/>
  </c:chart>
  <c:spPr>
    <a:noFill/>
    <a:ln>
      <a:noFill/>
    </a:ln>
    <a:effectLst/>
  </c:spPr>
  <c:txPr>
    <a:bodyPr/>
    <a:lstStyle/>
    <a:p>
      <a:pPr>
        <a:defRPr>
          <a:latin typeface="Century Gothic" panose="020B050202020202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just">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s-MX"/>
              <a:t>March-2021 MODIS &amp; AERONET</a:t>
            </a:r>
            <a:r>
              <a:rPr lang="es-MX" baseline="0"/>
              <a:t> </a:t>
            </a:r>
            <a:r>
              <a:rPr lang="es-MX"/>
              <a:t>AOD  </a:t>
            </a:r>
          </a:p>
        </c:rich>
      </c:tx>
      <c:layout>
        <c:manualLayout>
          <c:xMode val="edge"/>
          <c:yMode val="edge"/>
          <c:x val="0.21499025725772636"/>
          <c:y val="6.4814666199039223E-2"/>
        </c:manualLayout>
      </c:layout>
      <c:overlay val="0"/>
      <c:spPr>
        <a:noFill/>
        <a:ln>
          <a:noFill/>
        </a:ln>
        <a:effectLst/>
      </c:spPr>
      <c:txPr>
        <a:bodyPr rot="0" spcFirstLastPara="1" vertOverflow="ellipsis" vert="horz" wrap="square" anchor="ctr" anchorCtr="1"/>
        <a:lstStyle/>
        <a:p>
          <a:pPr algn="just">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manualLayout>
          <c:layoutTarget val="inner"/>
          <c:xMode val="edge"/>
          <c:yMode val="edge"/>
          <c:x val="7.9317147856517931E-2"/>
          <c:y val="0.1988425925925926"/>
          <c:w val="0.88301618547681548"/>
          <c:h val="0.61183471857684457"/>
        </c:manualLayout>
      </c:layout>
      <c:scatterChart>
        <c:scatterStyle val="lineMarker"/>
        <c:varyColors val="0"/>
        <c:ser>
          <c:idx val="0"/>
          <c:order val="0"/>
          <c:tx>
            <c:strRef>
              <c:f>'Dugway-AOD-AERONET'!$B$1</c:f>
              <c:strCache>
                <c:ptCount val="1"/>
                <c:pt idx="0">
                  <c:v>AOD AERONET 500</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'Dugway-AOD-AERONET'!$A$2:$A$16</c:f>
              <c:numCache>
                <c:formatCode>General</c:formatCode>
                <c:ptCount val="15"/>
                <c:pt idx="0">
                  <c:v>1</c:v>
                </c:pt>
                <c:pt idx="1">
                  <c:v>2</c:v>
                </c:pt>
                <c:pt idx="2">
                  <c:v>3</c:v>
                </c:pt>
                <c:pt idx="3">
                  <c:v>4</c:v>
                </c:pt>
                <c:pt idx="4">
                  <c:v>5</c:v>
                </c:pt>
                <c:pt idx="5">
                  <c:v>14</c:v>
                </c:pt>
                <c:pt idx="6">
                  <c:v>15</c:v>
                </c:pt>
                <c:pt idx="7">
                  <c:v>16</c:v>
                </c:pt>
                <c:pt idx="8">
                  <c:v>17</c:v>
                </c:pt>
                <c:pt idx="9">
                  <c:v>18</c:v>
                </c:pt>
                <c:pt idx="10">
                  <c:v>19</c:v>
                </c:pt>
                <c:pt idx="11">
                  <c:v>27</c:v>
                </c:pt>
                <c:pt idx="12">
                  <c:v>28</c:v>
                </c:pt>
                <c:pt idx="13">
                  <c:v>29</c:v>
                </c:pt>
                <c:pt idx="14">
                  <c:v>30</c:v>
                </c:pt>
              </c:numCache>
            </c:numRef>
          </c:xVal>
          <c:yVal>
            <c:numRef>
              <c:f>'Dugway-AOD-AERONET'!$B$2:$B$16</c:f>
              <c:numCache>
                <c:formatCode>General</c:formatCode>
                <c:ptCount val="15"/>
                <c:pt idx="0">
                  <c:v>1.6889326315789478E-2</c:v>
                </c:pt>
                <c:pt idx="1">
                  <c:v>4.1686609756097559E-2</c:v>
                </c:pt>
                <c:pt idx="2">
                  <c:v>5.3944380952380966E-2</c:v>
                </c:pt>
                <c:pt idx="3">
                  <c:v>6.3592699999999988E-2</c:v>
                </c:pt>
                <c:pt idx="4">
                  <c:v>4.7247999999999998E-2</c:v>
                </c:pt>
                <c:pt idx="5">
                  <c:v>8.436910526315787E-2</c:v>
                </c:pt>
                <c:pt idx="6">
                  <c:v>7.3825923076923095E-2</c:v>
                </c:pt>
                <c:pt idx="7">
                  <c:v>0.11126661428571433</c:v>
                </c:pt>
                <c:pt idx="8">
                  <c:v>0.10260831250000002</c:v>
                </c:pt>
                <c:pt idx="9">
                  <c:v>5.4795749999999997E-2</c:v>
                </c:pt>
                <c:pt idx="10">
                  <c:v>0.10161706</c:v>
                </c:pt>
                <c:pt idx="11">
                  <c:v>5.1351184466019398E-2</c:v>
                </c:pt>
                <c:pt idx="12">
                  <c:v>3.974905932203391E-2</c:v>
                </c:pt>
                <c:pt idx="13">
                  <c:v>0.16182124657534244</c:v>
                </c:pt>
                <c:pt idx="14">
                  <c:v>9.1193314516128984E-2</c:v>
                </c:pt>
              </c:numCache>
            </c:numRef>
          </c:yVal>
          <c:smooth val="0"/>
          <c:extLst>
            <c:ext xmlns:c16="http://schemas.microsoft.com/office/drawing/2014/chart" uri="{C3380CC4-5D6E-409C-BE32-E72D297353CC}">
              <c16:uniqueId val="{00000000-75B8-CA42-81F8-A471159580A1}"/>
            </c:ext>
          </c:extLst>
        </c:ser>
        <c:ser>
          <c:idx val="1"/>
          <c:order val="1"/>
          <c:tx>
            <c:strRef>
              <c:f>'Dugway-AOD-AERONET'!$C$1</c:f>
              <c:strCache>
                <c:ptCount val="1"/>
                <c:pt idx="0">
                  <c:v>AOD MODIS 055</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'Dugway-AOD-AERONET'!$A$2:$A$16</c:f>
              <c:numCache>
                <c:formatCode>General</c:formatCode>
                <c:ptCount val="15"/>
                <c:pt idx="0">
                  <c:v>1</c:v>
                </c:pt>
                <c:pt idx="1">
                  <c:v>2</c:v>
                </c:pt>
                <c:pt idx="2">
                  <c:v>3</c:v>
                </c:pt>
                <c:pt idx="3">
                  <c:v>4</c:v>
                </c:pt>
                <c:pt idx="4">
                  <c:v>5</c:v>
                </c:pt>
                <c:pt idx="5">
                  <c:v>14</c:v>
                </c:pt>
                <c:pt idx="6">
                  <c:v>15</c:v>
                </c:pt>
                <c:pt idx="7">
                  <c:v>16</c:v>
                </c:pt>
                <c:pt idx="8">
                  <c:v>17</c:v>
                </c:pt>
                <c:pt idx="9">
                  <c:v>18</c:v>
                </c:pt>
                <c:pt idx="10">
                  <c:v>19</c:v>
                </c:pt>
                <c:pt idx="11">
                  <c:v>27</c:v>
                </c:pt>
                <c:pt idx="12">
                  <c:v>28</c:v>
                </c:pt>
                <c:pt idx="13">
                  <c:v>29</c:v>
                </c:pt>
                <c:pt idx="14">
                  <c:v>30</c:v>
                </c:pt>
              </c:numCache>
            </c:numRef>
          </c:xVal>
          <c:yVal>
            <c:numRef>
              <c:f>'Dugway-AOD-AERONET'!$C$2:$C$16</c:f>
              <c:numCache>
                <c:formatCode>General</c:formatCode>
                <c:ptCount val="15"/>
                <c:pt idx="0">
                  <c:v>8.3483000000000002E-2</c:v>
                </c:pt>
                <c:pt idx="1">
                  <c:v>0.111182</c:v>
                </c:pt>
                <c:pt idx="2">
                  <c:v>0.13959849999999999</c:v>
                </c:pt>
                <c:pt idx="3">
                  <c:v>0.17605499999999999</c:v>
                </c:pt>
                <c:pt idx="4">
                  <c:v>0.11851449999999999</c:v>
                </c:pt>
                <c:pt idx="5">
                  <c:v>0.10814799999999999</c:v>
                </c:pt>
                <c:pt idx="6">
                  <c:v>9.8274E-2</c:v>
                </c:pt>
                <c:pt idx="7">
                  <c:v>0.18512799999999999</c:v>
                </c:pt>
                <c:pt idx="8">
                  <c:v>0.32239499999999999</c:v>
                </c:pt>
                <c:pt idx="9">
                  <c:v>0.17824000000000001</c:v>
                </c:pt>
                <c:pt idx="10">
                  <c:v>0.23514199999999999</c:v>
                </c:pt>
                <c:pt idx="11">
                  <c:v>7.6942670000000005E-2</c:v>
                </c:pt>
                <c:pt idx="12">
                  <c:v>0.106476</c:v>
                </c:pt>
                <c:pt idx="13">
                  <c:v>0.28076599999999996</c:v>
                </c:pt>
                <c:pt idx="14">
                  <c:v>0.1159375</c:v>
                </c:pt>
              </c:numCache>
            </c:numRef>
          </c:yVal>
          <c:smooth val="0"/>
          <c:extLst>
            <c:ext xmlns:c16="http://schemas.microsoft.com/office/drawing/2014/chart" uri="{C3380CC4-5D6E-409C-BE32-E72D297353CC}">
              <c16:uniqueId val="{00000001-75B8-CA42-81F8-A471159580A1}"/>
            </c:ext>
          </c:extLst>
        </c:ser>
        <c:dLbls>
          <c:showLegendKey val="0"/>
          <c:showVal val="0"/>
          <c:showCatName val="0"/>
          <c:showSerName val="0"/>
          <c:showPercent val="0"/>
          <c:showBubbleSize val="0"/>
        </c:dLbls>
        <c:axId val="736390639"/>
        <c:axId val="736393967"/>
      </c:scatterChart>
      <c:valAx>
        <c:axId val="736390639"/>
        <c:scaling>
          <c:orientation val="minMax"/>
          <c:max val="30"/>
          <c:min val="1"/>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736393967"/>
        <c:crosses val="autoZero"/>
        <c:crossBetween val="midCat"/>
        <c:majorUnit val="2"/>
      </c:valAx>
      <c:valAx>
        <c:axId val="736393967"/>
        <c:scaling>
          <c:orientation val="minMax"/>
          <c:max val="0.60000000000000009"/>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r>
                  <a:rPr lang="en-US"/>
                  <a:t>AOD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736390639"/>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noFill/>
    <a:ln>
      <a:noFill/>
    </a:ln>
    <a:effectLst/>
  </c:spPr>
  <c:txPr>
    <a:bodyPr/>
    <a:lstStyle/>
    <a:p>
      <a:pPr>
        <a:defRPr>
          <a:latin typeface="Century Gothic" panose="020B0502020202020204"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s-MX"/>
              <a:t>March-2021 MODIS &amp; AERONET AOD Correlation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1"/>
            <c:dispEq val="1"/>
            <c:trendlineLbl>
              <c:layout>
                <c:manualLayout>
                  <c:x val="9.264195100612424E-2"/>
                  <c:y val="0.2965667833187518"/>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rendlineLbl>
          </c:trendline>
          <c:xVal>
            <c:numRef>
              <c:f>'Dugway-AOD-AERONET'!$B$2:$B$16</c:f>
              <c:numCache>
                <c:formatCode>General</c:formatCode>
                <c:ptCount val="15"/>
                <c:pt idx="0">
                  <c:v>1.6889326315789478E-2</c:v>
                </c:pt>
                <c:pt idx="1">
                  <c:v>4.1686609756097559E-2</c:v>
                </c:pt>
                <c:pt idx="2">
                  <c:v>5.3944380952380966E-2</c:v>
                </c:pt>
                <c:pt idx="3">
                  <c:v>6.3592699999999988E-2</c:v>
                </c:pt>
                <c:pt idx="4">
                  <c:v>4.7247999999999998E-2</c:v>
                </c:pt>
                <c:pt idx="5">
                  <c:v>8.436910526315787E-2</c:v>
                </c:pt>
                <c:pt idx="6">
                  <c:v>7.3825923076923095E-2</c:v>
                </c:pt>
                <c:pt idx="7">
                  <c:v>0.11126661428571433</c:v>
                </c:pt>
                <c:pt idx="8">
                  <c:v>0.10260831250000002</c:v>
                </c:pt>
                <c:pt idx="9">
                  <c:v>5.4795749999999997E-2</c:v>
                </c:pt>
                <c:pt idx="10">
                  <c:v>0.10161706</c:v>
                </c:pt>
                <c:pt idx="11">
                  <c:v>5.1351184466019398E-2</c:v>
                </c:pt>
                <c:pt idx="12">
                  <c:v>3.974905932203391E-2</c:v>
                </c:pt>
                <c:pt idx="13">
                  <c:v>0.16182124657534244</c:v>
                </c:pt>
                <c:pt idx="14">
                  <c:v>9.1193314516128984E-2</c:v>
                </c:pt>
              </c:numCache>
            </c:numRef>
          </c:xVal>
          <c:yVal>
            <c:numRef>
              <c:f>'Dugway-AOD-AERONET'!$C$2:$C$16</c:f>
              <c:numCache>
                <c:formatCode>General</c:formatCode>
                <c:ptCount val="15"/>
                <c:pt idx="0">
                  <c:v>8.3483000000000002E-2</c:v>
                </c:pt>
                <c:pt idx="1">
                  <c:v>0.111182</c:v>
                </c:pt>
                <c:pt idx="2">
                  <c:v>0.13959849999999999</c:v>
                </c:pt>
                <c:pt idx="3">
                  <c:v>0.17605499999999999</c:v>
                </c:pt>
                <c:pt idx="4">
                  <c:v>0.11851449999999999</c:v>
                </c:pt>
                <c:pt idx="5">
                  <c:v>0.10814799999999999</c:v>
                </c:pt>
                <c:pt idx="6">
                  <c:v>9.8274E-2</c:v>
                </c:pt>
                <c:pt idx="7">
                  <c:v>0.18512799999999999</c:v>
                </c:pt>
                <c:pt idx="8">
                  <c:v>0.32239499999999999</c:v>
                </c:pt>
                <c:pt idx="9">
                  <c:v>0.17824000000000001</c:v>
                </c:pt>
                <c:pt idx="10">
                  <c:v>0.23514199999999999</c:v>
                </c:pt>
                <c:pt idx="11">
                  <c:v>7.6942670000000005E-2</c:v>
                </c:pt>
                <c:pt idx="12">
                  <c:v>0.106476</c:v>
                </c:pt>
                <c:pt idx="13">
                  <c:v>0.28076599999999996</c:v>
                </c:pt>
                <c:pt idx="14">
                  <c:v>0.1159375</c:v>
                </c:pt>
              </c:numCache>
            </c:numRef>
          </c:yVal>
          <c:smooth val="0"/>
          <c:extLst>
            <c:ext xmlns:c16="http://schemas.microsoft.com/office/drawing/2014/chart" uri="{C3380CC4-5D6E-409C-BE32-E72D297353CC}">
              <c16:uniqueId val="{00000001-0F81-D54A-A52E-4AFEA763DD9D}"/>
            </c:ext>
          </c:extLst>
        </c:ser>
        <c:dLbls>
          <c:showLegendKey val="0"/>
          <c:showVal val="0"/>
          <c:showCatName val="0"/>
          <c:showSerName val="0"/>
          <c:showPercent val="0"/>
          <c:showBubbleSize val="0"/>
        </c:dLbls>
        <c:axId val="1221953455"/>
        <c:axId val="1221944719"/>
      </c:scatterChart>
      <c:valAx>
        <c:axId val="1221953455"/>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r>
                  <a:rPr lang="es-MX"/>
                  <a:t>AERONET AOD</a:t>
                </a:r>
              </a:p>
            </c:rich>
          </c:tx>
          <c:layout>
            <c:manualLayout>
              <c:xMode val="edge"/>
              <c:yMode val="edge"/>
              <c:x val="0.44834492563429573"/>
              <c:y val="0.8877081510644502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221944719"/>
        <c:crosses val="autoZero"/>
        <c:crossBetween val="midCat"/>
      </c:valAx>
      <c:valAx>
        <c:axId val="1221944719"/>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r>
                  <a:rPr lang="es-MX"/>
                  <a:t>MODIS AOD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22195345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entury Gothic" panose="020B0502020202020204"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s-MX" dirty="0" err="1"/>
              <a:t>Annual</a:t>
            </a:r>
            <a:r>
              <a:rPr lang="es-MX" dirty="0"/>
              <a:t> 95th </a:t>
            </a:r>
            <a:r>
              <a:rPr lang="es-MX" dirty="0" err="1"/>
              <a:t>Percentile</a:t>
            </a:r>
            <a:r>
              <a:rPr lang="es-MX" dirty="0"/>
              <a:t> HCHO per County</a:t>
            </a:r>
          </a:p>
        </c:rich>
      </c:tx>
      <c:layout>
        <c:manualLayout>
          <c:xMode val="edge"/>
          <c:yMode val="edge"/>
          <c:x val="0.16161716851735589"/>
          <c:y val="2.777777777777777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lineChart>
        <c:grouping val="standard"/>
        <c:varyColors val="0"/>
        <c:ser>
          <c:idx val="0"/>
          <c:order val="0"/>
          <c:tx>
            <c:strRef>
              <c:f>Sheet1!$A$20</c:f>
              <c:strCache>
                <c:ptCount val="1"/>
                <c:pt idx="0">
                  <c:v>Tooele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Sheet1!$B$19:$E$19</c:f>
              <c:numCache>
                <c:formatCode>General</c:formatCode>
                <c:ptCount val="4"/>
                <c:pt idx="0">
                  <c:v>2019</c:v>
                </c:pt>
                <c:pt idx="1">
                  <c:v>2020</c:v>
                </c:pt>
                <c:pt idx="2">
                  <c:v>2021</c:v>
                </c:pt>
                <c:pt idx="3">
                  <c:v>2022</c:v>
                </c:pt>
              </c:numCache>
            </c:numRef>
          </c:cat>
          <c:val>
            <c:numRef>
              <c:f>Sheet1!$B$20:$E$20</c:f>
              <c:numCache>
                <c:formatCode>General</c:formatCode>
                <c:ptCount val="4"/>
                <c:pt idx="0">
                  <c:v>1.61833333333333E-4</c:v>
                </c:pt>
                <c:pt idx="1">
                  <c:v>1.6233333333333334E-4</c:v>
                </c:pt>
                <c:pt idx="2">
                  <c:v>1.926666666666667E-4</c:v>
                </c:pt>
                <c:pt idx="3">
                  <c:v>1.7350000000000002E-4</c:v>
                </c:pt>
              </c:numCache>
            </c:numRef>
          </c:val>
          <c:smooth val="0"/>
          <c:extLst>
            <c:ext xmlns:c16="http://schemas.microsoft.com/office/drawing/2014/chart" uri="{C3380CC4-5D6E-409C-BE32-E72D297353CC}">
              <c16:uniqueId val="{00000000-F23D-974C-BF44-14C67FBC0C26}"/>
            </c:ext>
          </c:extLst>
        </c:ser>
        <c:ser>
          <c:idx val="1"/>
          <c:order val="1"/>
          <c:tx>
            <c:strRef>
              <c:f>Sheet1!$A$21</c:f>
              <c:strCache>
                <c:ptCount val="1"/>
                <c:pt idx="0">
                  <c:v>Box Elder</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Sheet1!$B$19:$E$19</c:f>
              <c:numCache>
                <c:formatCode>General</c:formatCode>
                <c:ptCount val="4"/>
                <c:pt idx="0">
                  <c:v>2019</c:v>
                </c:pt>
                <c:pt idx="1">
                  <c:v>2020</c:v>
                </c:pt>
                <c:pt idx="2">
                  <c:v>2021</c:v>
                </c:pt>
                <c:pt idx="3">
                  <c:v>2022</c:v>
                </c:pt>
              </c:numCache>
            </c:numRef>
          </c:cat>
          <c:val>
            <c:numRef>
              <c:f>Sheet1!$B$21:$E$21</c:f>
              <c:numCache>
                <c:formatCode>General</c:formatCode>
                <c:ptCount val="4"/>
                <c:pt idx="0">
                  <c:v>1.7783333333333334E-4</c:v>
                </c:pt>
                <c:pt idx="1">
                  <c:v>1.6250000000000002E-4</c:v>
                </c:pt>
                <c:pt idx="2">
                  <c:v>1.7474999999999999E-4</c:v>
                </c:pt>
                <c:pt idx="3">
                  <c:v>1.7566666666666666E-4</c:v>
                </c:pt>
              </c:numCache>
            </c:numRef>
          </c:val>
          <c:smooth val="0"/>
          <c:extLst>
            <c:ext xmlns:c16="http://schemas.microsoft.com/office/drawing/2014/chart" uri="{C3380CC4-5D6E-409C-BE32-E72D297353CC}">
              <c16:uniqueId val="{00000001-F23D-974C-BF44-14C67FBC0C26}"/>
            </c:ext>
          </c:extLst>
        </c:ser>
        <c:ser>
          <c:idx val="2"/>
          <c:order val="2"/>
          <c:tx>
            <c:strRef>
              <c:f>Sheet1!$A$22</c:f>
              <c:strCache>
                <c:ptCount val="1"/>
                <c:pt idx="0">
                  <c:v>SLC</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Sheet1!$B$19:$E$19</c:f>
              <c:numCache>
                <c:formatCode>General</c:formatCode>
                <c:ptCount val="4"/>
                <c:pt idx="0">
                  <c:v>2019</c:v>
                </c:pt>
                <c:pt idx="1">
                  <c:v>2020</c:v>
                </c:pt>
                <c:pt idx="2">
                  <c:v>2021</c:v>
                </c:pt>
                <c:pt idx="3">
                  <c:v>2022</c:v>
                </c:pt>
              </c:numCache>
            </c:numRef>
          </c:cat>
          <c:val>
            <c:numRef>
              <c:f>Sheet1!$B$22:$E$22</c:f>
              <c:numCache>
                <c:formatCode>General</c:formatCode>
                <c:ptCount val="4"/>
                <c:pt idx="0">
                  <c:v>1.7941666666666667E-4</c:v>
                </c:pt>
                <c:pt idx="1">
                  <c:v>1.7383333333333335E-4</c:v>
                </c:pt>
                <c:pt idx="2">
                  <c:v>1.9441666666666663E-4</c:v>
                </c:pt>
                <c:pt idx="3">
                  <c:v>1.8366666666666664E-4</c:v>
                </c:pt>
              </c:numCache>
            </c:numRef>
          </c:val>
          <c:smooth val="0"/>
          <c:extLst>
            <c:ext xmlns:c16="http://schemas.microsoft.com/office/drawing/2014/chart" uri="{C3380CC4-5D6E-409C-BE32-E72D297353CC}">
              <c16:uniqueId val="{00000002-F23D-974C-BF44-14C67FBC0C26}"/>
            </c:ext>
          </c:extLst>
        </c:ser>
        <c:ser>
          <c:idx val="3"/>
          <c:order val="3"/>
          <c:tx>
            <c:strRef>
              <c:f>Sheet1!$A$23</c:f>
              <c:strCache>
                <c:ptCount val="1"/>
                <c:pt idx="0">
                  <c:v>Davis</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Sheet1!$B$19:$E$19</c:f>
              <c:numCache>
                <c:formatCode>General</c:formatCode>
                <c:ptCount val="4"/>
                <c:pt idx="0">
                  <c:v>2019</c:v>
                </c:pt>
                <c:pt idx="1">
                  <c:v>2020</c:v>
                </c:pt>
                <c:pt idx="2">
                  <c:v>2021</c:v>
                </c:pt>
                <c:pt idx="3">
                  <c:v>2022</c:v>
                </c:pt>
              </c:numCache>
            </c:numRef>
          </c:cat>
          <c:val>
            <c:numRef>
              <c:f>Sheet1!$B$23:$E$23</c:f>
              <c:numCache>
                <c:formatCode>General</c:formatCode>
                <c:ptCount val="4"/>
                <c:pt idx="0">
                  <c:v>1.6175E-4</c:v>
                </c:pt>
                <c:pt idx="1">
                  <c:v>1.9558333333333331E-4</c:v>
                </c:pt>
                <c:pt idx="2">
                  <c:v>2.4066666666666667E-4</c:v>
                </c:pt>
                <c:pt idx="3">
                  <c:v>1.9075000000000003E-4</c:v>
                </c:pt>
              </c:numCache>
            </c:numRef>
          </c:val>
          <c:smooth val="0"/>
          <c:extLst>
            <c:ext xmlns:c16="http://schemas.microsoft.com/office/drawing/2014/chart" uri="{C3380CC4-5D6E-409C-BE32-E72D297353CC}">
              <c16:uniqueId val="{00000003-F23D-974C-BF44-14C67FBC0C26}"/>
            </c:ext>
          </c:extLst>
        </c:ser>
        <c:ser>
          <c:idx val="4"/>
          <c:order val="4"/>
          <c:tx>
            <c:strRef>
              <c:f>Sheet1!$A$24</c:f>
              <c:strCache>
                <c:ptCount val="1"/>
                <c:pt idx="0">
                  <c:v>Weber</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f>Sheet1!$B$19:$E$19</c:f>
              <c:numCache>
                <c:formatCode>General</c:formatCode>
                <c:ptCount val="4"/>
                <c:pt idx="0">
                  <c:v>2019</c:v>
                </c:pt>
                <c:pt idx="1">
                  <c:v>2020</c:v>
                </c:pt>
                <c:pt idx="2">
                  <c:v>2021</c:v>
                </c:pt>
                <c:pt idx="3">
                  <c:v>2022</c:v>
                </c:pt>
              </c:numCache>
            </c:numRef>
          </c:cat>
          <c:val>
            <c:numRef>
              <c:f>Sheet1!$B$24:$E$24</c:f>
              <c:numCache>
                <c:formatCode>General</c:formatCode>
                <c:ptCount val="4"/>
                <c:pt idx="0">
                  <c:v>1.4725E-4</c:v>
                </c:pt>
                <c:pt idx="1">
                  <c:v>1.5216666666666666E-4</c:v>
                </c:pt>
                <c:pt idx="2">
                  <c:v>1.9125000000000001E-4</c:v>
                </c:pt>
                <c:pt idx="3">
                  <c:v>1.8200000000000001E-4</c:v>
                </c:pt>
              </c:numCache>
            </c:numRef>
          </c:val>
          <c:smooth val="0"/>
          <c:extLst>
            <c:ext xmlns:c16="http://schemas.microsoft.com/office/drawing/2014/chart" uri="{C3380CC4-5D6E-409C-BE32-E72D297353CC}">
              <c16:uniqueId val="{00000004-F23D-974C-BF44-14C67FBC0C26}"/>
            </c:ext>
          </c:extLst>
        </c:ser>
        <c:dLbls>
          <c:showLegendKey val="0"/>
          <c:showVal val="0"/>
          <c:showCatName val="0"/>
          <c:showSerName val="0"/>
          <c:showPercent val="0"/>
          <c:showBubbleSize val="0"/>
        </c:dLbls>
        <c:marker val="1"/>
        <c:smooth val="0"/>
        <c:axId val="489696848"/>
        <c:axId val="489697264"/>
      </c:lineChart>
      <c:catAx>
        <c:axId val="489696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489697264"/>
        <c:crosses val="autoZero"/>
        <c:auto val="1"/>
        <c:lblAlgn val="ctr"/>
        <c:lblOffset val="100"/>
        <c:noMultiLvlLbl val="0"/>
      </c:catAx>
      <c:valAx>
        <c:axId val="489697264"/>
        <c:scaling>
          <c:orientation val="minMax"/>
          <c:max val="2.6000000000000009E-4"/>
          <c:min val="1.4000000000000004E-4"/>
        </c:scaling>
        <c:delete val="0"/>
        <c:axPos val="l"/>
        <c:title>
          <c:tx>
            <c:rich>
              <a:bodyPr rot="-5400000" spcFirstLastPara="1" vertOverflow="ellipsis" vert="horz" wrap="square" anchor="ctr" anchorCtr="1"/>
              <a:lstStyle/>
              <a:p>
                <a:pPr algn="ctr" rtl="0">
                  <a:defRPr sz="1000" b="0" i="0" u="none" strike="noStrike" kern="1200" baseline="0">
                    <a:solidFill>
                      <a:schemeClr val="tx1">
                        <a:lumMod val="65000"/>
                        <a:lumOff val="35000"/>
                      </a:schemeClr>
                    </a:solidFill>
                    <a:latin typeface="Century Gothic" panose="020B0502020202020204" pitchFamily="34" charset="0"/>
                    <a:ea typeface="+mn-ea"/>
                    <a:cs typeface="+mn-cs"/>
                  </a:defRPr>
                </a:pPr>
                <a:r>
                  <a:rPr lang="es-MX"/>
                  <a:t>HCHO Concentration (mol/m</a:t>
                </a:r>
                <a:r>
                  <a:rPr lang="es-MX" baseline="30000"/>
                  <a:t>2</a:t>
                </a:r>
                <a:r>
                  <a:rPr lang="es-MX"/>
                  <a:t>)</a:t>
                </a:r>
                <a:endParaRPr lang="en-US"/>
              </a:p>
            </c:rich>
          </c:tx>
          <c:overlay val="0"/>
          <c:spPr>
            <a:noFill/>
            <a:ln>
              <a:noFill/>
            </a:ln>
            <a:effectLst/>
          </c:spPr>
          <c:txPr>
            <a:bodyPr rot="-5400000" spcFirstLastPara="1" vertOverflow="ellipsis" vert="horz" wrap="square" anchor="ctr" anchorCtr="1"/>
            <a:lstStyle/>
            <a:p>
              <a:pPr algn="ctr" rtl="0">
                <a:defRPr sz="1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489696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entury Gothic" panose="020B0502020202020204" pitchFamily="34"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s-MX"/>
              <a:t>Annual 95th Percentile NO2 per County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lineChart>
        <c:grouping val="standard"/>
        <c:varyColors val="0"/>
        <c:ser>
          <c:idx val="0"/>
          <c:order val="0"/>
          <c:tx>
            <c:strRef>
              <c:f>Sheet2!$A$19</c:f>
              <c:strCache>
                <c:ptCount val="1"/>
                <c:pt idx="0">
                  <c:v>Tooele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Sheet2!$B$18:$E$18</c:f>
              <c:numCache>
                <c:formatCode>General</c:formatCode>
                <c:ptCount val="4"/>
                <c:pt idx="0">
                  <c:v>2019</c:v>
                </c:pt>
                <c:pt idx="1">
                  <c:v>2020</c:v>
                </c:pt>
                <c:pt idx="2">
                  <c:v>2021</c:v>
                </c:pt>
                <c:pt idx="3">
                  <c:v>2022</c:v>
                </c:pt>
              </c:numCache>
            </c:numRef>
          </c:cat>
          <c:val>
            <c:numRef>
              <c:f>Sheet2!$B$19:$E$19</c:f>
              <c:numCache>
                <c:formatCode>General</c:formatCode>
                <c:ptCount val="4"/>
                <c:pt idx="0">
                  <c:v>2.9583333333333328E-5</c:v>
                </c:pt>
                <c:pt idx="1">
                  <c:v>2.8E-5</c:v>
                </c:pt>
                <c:pt idx="2">
                  <c:v>3.5249999999999996E-5</c:v>
                </c:pt>
                <c:pt idx="3">
                  <c:v>3.1083333333333334E-5</c:v>
                </c:pt>
              </c:numCache>
            </c:numRef>
          </c:val>
          <c:smooth val="0"/>
          <c:extLst>
            <c:ext xmlns:c16="http://schemas.microsoft.com/office/drawing/2014/chart" uri="{C3380CC4-5D6E-409C-BE32-E72D297353CC}">
              <c16:uniqueId val="{00000000-9864-3649-A3BC-AF472CB16468}"/>
            </c:ext>
          </c:extLst>
        </c:ser>
        <c:ser>
          <c:idx val="1"/>
          <c:order val="1"/>
          <c:tx>
            <c:strRef>
              <c:f>Sheet2!$A$20</c:f>
              <c:strCache>
                <c:ptCount val="1"/>
                <c:pt idx="0">
                  <c:v>Box Elder</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Sheet2!$B$18:$E$18</c:f>
              <c:numCache>
                <c:formatCode>General</c:formatCode>
                <c:ptCount val="4"/>
                <c:pt idx="0">
                  <c:v>2019</c:v>
                </c:pt>
                <c:pt idx="1">
                  <c:v>2020</c:v>
                </c:pt>
                <c:pt idx="2">
                  <c:v>2021</c:v>
                </c:pt>
                <c:pt idx="3">
                  <c:v>2022</c:v>
                </c:pt>
              </c:numCache>
            </c:numRef>
          </c:cat>
          <c:val>
            <c:numRef>
              <c:f>Sheet2!$B$20:$E$20</c:f>
              <c:numCache>
                <c:formatCode>General</c:formatCode>
                <c:ptCount val="4"/>
                <c:pt idx="0">
                  <c:v>3.0916666666666702E-5</c:v>
                </c:pt>
                <c:pt idx="1">
                  <c:v>3.1083333333333301E-5</c:v>
                </c:pt>
                <c:pt idx="2">
                  <c:v>3.5166666666666663E-5</c:v>
                </c:pt>
                <c:pt idx="3">
                  <c:v>4.5416666666666668E-5</c:v>
                </c:pt>
              </c:numCache>
            </c:numRef>
          </c:val>
          <c:smooth val="0"/>
          <c:extLst>
            <c:ext xmlns:c16="http://schemas.microsoft.com/office/drawing/2014/chart" uri="{C3380CC4-5D6E-409C-BE32-E72D297353CC}">
              <c16:uniqueId val="{00000001-9864-3649-A3BC-AF472CB16468}"/>
            </c:ext>
          </c:extLst>
        </c:ser>
        <c:ser>
          <c:idx val="2"/>
          <c:order val="2"/>
          <c:tx>
            <c:strRef>
              <c:f>Sheet2!$A$21</c:f>
              <c:strCache>
                <c:ptCount val="1"/>
                <c:pt idx="0">
                  <c:v>SLC</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Sheet2!$B$18:$E$18</c:f>
              <c:numCache>
                <c:formatCode>General</c:formatCode>
                <c:ptCount val="4"/>
                <c:pt idx="0">
                  <c:v>2019</c:v>
                </c:pt>
                <c:pt idx="1">
                  <c:v>2020</c:v>
                </c:pt>
                <c:pt idx="2">
                  <c:v>2021</c:v>
                </c:pt>
                <c:pt idx="3">
                  <c:v>2022</c:v>
                </c:pt>
              </c:numCache>
            </c:numRef>
          </c:cat>
          <c:val>
            <c:numRef>
              <c:f>Sheet2!$B$21:$E$21</c:f>
              <c:numCache>
                <c:formatCode>General</c:formatCode>
                <c:ptCount val="4"/>
                <c:pt idx="0">
                  <c:v>7.4750000000000014E-5</c:v>
                </c:pt>
                <c:pt idx="1">
                  <c:v>7.8416666666666657E-5</c:v>
                </c:pt>
                <c:pt idx="2">
                  <c:v>1.47E-4</c:v>
                </c:pt>
                <c:pt idx="3">
                  <c:v>1.2658333333333301E-4</c:v>
                </c:pt>
              </c:numCache>
            </c:numRef>
          </c:val>
          <c:smooth val="0"/>
          <c:extLst>
            <c:ext xmlns:c16="http://schemas.microsoft.com/office/drawing/2014/chart" uri="{C3380CC4-5D6E-409C-BE32-E72D297353CC}">
              <c16:uniqueId val="{00000002-9864-3649-A3BC-AF472CB16468}"/>
            </c:ext>
          </c:extLst>
        </c:ser>
        <c:ser>
          <c:idx val="3"/>
          <c:order val="3"/>
          <c:tx>
            <c:strRef>
              <c:f>Sheet2!$A$22</c:f>
              <c:strCache>
                <c:ptCount val="1"/>
                <c:pt idx="0">
                  <c:v>Davis</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Sheet2!$B$18:$E$18</c:f>
              <c:numCache>
                <c:formatCode>General</c:formatCode>
                <c:ptCount val="4"/>
                <c:pt idx="0">
                  <c:v>2019</c:v>
                </c:pt>
                <c:pt idx="1">
                  <c:v>2020</c:v>
                </c:pt>
                <c:pt idx="2">
                  <c:v>2021</c:v>
                </c:pt>
                <c:pt idx="3">
                  <c:v>2022</c:v>
                </c:pt>
              </c:numCache>
            </c:numRef>
          </c:cat>
          <c:val>
            <c:numRef>
              <c:f>Sheet2!$B$22:$E$22</c:f>
              <c:numCache>
                <c:formatCode>General</c:formatCode>
                <c:ptCount val="4"/>
                <c:pt idx="0">
                  <c:v>6.2916666666666674E-5</c:v>
                </c:pt>
                <c:pt idx="1">
                  <c:v>4.9833333333333336E-5</c:v>
                </c:pt>
                <c:pt idx="2">
                  <c:v>1.2000000000000003E-4</c:v>
                </c:pt>
                <c:pt idx="3">
                  <c:v>1.0425E-4</c:v>
                </c:pt>
              </c:numCache>
            </c:numRef>
          </c:val>
          <c:smooth val="0"/>
          <c:extLst>
            <c:ext xmlns:c16="http://schemas.microsoft.com/office/drawing/2014/chart" uri="{C3380CC4-5D6E-409C-BE32-E72D297353CC}">
              <c16:uniqueId val="{00000003-9864-3649-A3BC-AF472CB16468}"/>
            </c:ext>
          </c:extLst>
        </c:ser>
        <c:ser>
          <c:idx val="4"/>
          <c:order val="4"/>
          <c:tx>
            <c:strRef>
              <c:f>Sheet2!$A$23</c:f>
              <c:strCache>
                <c:ptCount val="1"/>
                <c:pt idx="0">
                  <c:v>Weber</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f>Sheet2!$B$18:$E$18</c:f>
              <c:numCache>
                <c:formatCode>General</c:formatCode>
                <c:ptCount val="4"/>
                <c:pt idx="0">
                  <c:v>2019</c:v>
                </c:pt>
                <c:pt idx="1">
                  <c:v>2020</c:v>
                </c:pt>
                <c:pt idx="2">
                  <c:v>2021</c:v>
                </c:pt>
                <c:pt idx="3">
                  <c:v>2022</c:v>
                </c:pt>
              </c:numCache>
            </c:numRef>
          </c:cat>
          <c:val>
            <c:numRef>
              <c:f>Sheet2!$B$23:$E$23</c:f>
              <c:numCache>
                <c:formatCode>General</c:formatCode>
                <c:ptCount val="4"/>
                <c:pt idx="0">
                  <c:v>3.4666666666666698E-5</c:v>
                </c:pt>
                <c:pt idx="1">
                  <c:v>3.3333333333333328E-5</c:v>
                </c:pt>
                <c:pt idx="2">
                  <c:v>6.5916666666666665E-5</c:v>
                </c:pt>
                <c:pt idx="3">
                  <c:v>6.1583333333333317E-5</c:v>
                </c:pt>
              </c:numCache>
            </c:numRef>
          </c:val>
          <c:smooth val="0"/>
          <c:extLst>
            <c:ext xmlns:c16="http://schemas.microsoft.com/office/drawing/2014/chart" uri="{C3380CC4-5D6E-409C-BE32-E72D297353CC}">
              <c16:uniqueId val="{00000004-9864-3649-A3BC-AF472CB16468}"/>
            </c:ext>
          </c:extLst>
        </c:ser>
        <c:dLbls>
          <c:showLegendKey val="0"/>
          <c:showVal val="0"/>
          <c:showCatName val="0"/>
          <c:showSerName val="0"/>
          <c:showPercent val="0"/>
          <c:showBubbleSize val="0"/>
        </c:dLbls>
        <c:marker val="1"/>
        <c:smooth val="0"/>
        <c:axId val="1311941104"/>
        <c:axId val="1311930288"/>
      </c:lineChart>
      <c:catAx>
        <c:axId val="1311941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311930288"/>
        <c:crosses val="autoZero"/>
        <c:auto val="1"/>
        <c:lblAlgn val="ctr"/>
        <c:lblOffset val="100"/>
        <c:noMultiLvlLbl val="0"/>
      </c:catAx>
      <c:valAx>
        <c:axId val="1311930288"/>
        <c:scaling>
          <c:orientation val="minMax"/>
        </c:scaling>
        <c:delete val="0"/>
        <c:axPos val="l"/>
        <c:title>
          <c:tx>
            <c:rich>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prstClr val="black">
                        <a:lumMod val="65000"/>
                        <a:lumOff val="35000"/>
                      </a:prstClr>
                    </a:solidFill>
                    <a:latin typeface="Century Gothic" panose="020B0502020202020204" pitchFamily="34" charset="0"/>
                    <a:ea typeface="+mn-ea"/>
                    <a:cs typeface="+mn-cs"/>
                  </a:defRPr>
                </a:pPr>
                <a:r>
                  <a:rPr lang="es-MX" sz="1000" b="0" i="0" baseline="0">
                    <a:effectLst/>
                  </a:rPr>
                  <a:t>NO2 Concentration (mol/m</a:t>
                </a:r>
                <a:r>
                  <a:rPr lang="es-MX" sz="1000" b="0" i="0" baseline="30000">
                    <a:effectLst/>
                  </a:rPr>
                  <a:t>2</a:t>
                </a:r>
                <a:r>
                  <a:rPr lang="es-MX" sz="1000" b="0" i="0" baseline="0">
                    <a:effectLst/>
                  </a:rPr>
                  <a:t>)</a:t>
                </a:r>
              </a:p>
            </c:rich>
          </c:tx>
          <c:layout>
            <c:manualLayout>
              <c:xMode val="edge"/>
              <c:yMode val="edge"/>
              <c:x val="0"/>
              <c:y val="0.20636738116068826"/>
            </c:manualLayout>
          </c:layout>
          <c:overlay val="0"/>
          <c:spPr>
            <a:noFill/>
            <a:ln>
              <a:noFill/>
            </a:ln>
            <a:effectLst/>
          </c:spPr>
          <c:txPr>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prstClr val="black">
                      <a:lumMod val="65000"/>
                      <a:lumOff val="35000"/>
                    </a:prst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311941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entury Gothic" panose="020B0502020202020204" pitchFamily="34"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s-MX" dirty="0"/>
              <a:t>MAM </a:t>
            </a:r>
            <a:r>
              <a:rPr lang="es-MX" dirty="0" err="1"/>
              <a:t>Season</a:t>
            </a:r>
            <a:r>
              <a:rPr lang="es-MX" dirty="0"/>
              <a:t> 95</a:t>
            </a:r>
            <a:r>
              <a:rPr lang="es-MX" baseline="30000" dirty="0"/>
              <a:t>th </a:t>
            </a:r>
            <a:r>
              <a:rPr lang="es-MX" dirty="0"/>
              <a:t>AOD per County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manualLayout>
          <c:layoutTarget val="inner"/>
          <c:xMode val="edge"/>
          <c:yMode val="edge"/>
          <c:x val="0.10693985126859143"/>
          <c:y val="0.17206036745406825"/>
          <c:w val="0.86250459317585304"/>
          <c:h val="0.6155901866433362"/>
        </c:manualLayout>
      </c:layout>
      <c:lineChart>
        <c:grouping val="standard"/>
        <c:varyColors val="0"/>
        <c:ser>
          <c:idx val="0"/>
          <c:order val="0"/>
          <c:tx>
            <c:strRef>
              <c:f>'AOD all seasons 95 % per co (2)'!$A$19</c:f>
              <c:strCache>
                <c:ptCount val="1"/>
                <c:pt idx="0">
                  <c:v>Tooele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'AOD all seasons 95 % per co (2)'!$B$18:$N$18</c:f>
              <c:strCache>
                <c:ptCount val="13"/>
                <c:pt idx="0">
                  <c:v>AOD 2010</c:v>
                </c:pt>
                <c:pt idx="1">
                  <c:v>AOD 2011</c:v>
                </c:pt>
                <c:pt idx="2">
                  <c:v>AOD 2012</c:v>
                </c:pt>
                <c:pt idx="3">
                  <c:v>AOD 2013</c:v>
                </c:pt>
                <c:pt idx="4">
                  <c:v>AOD 2014</c:v>
                </c:pt>
                <c:pt idx="5">
                  <c:v>AOD 2015</c:v>
                </c:pt>
                <c:pt idx="6">
                  <c:v>AOD 2016</c:v>
                </c:pt>
                <c:pt idx="7">
                  <c:v>AOD 2017</c:v>
                </c:pt>
                <c:pt idx="8">
                  <c:v>AOD 2018</c:v>
                </c:pt>
                <c:pt idx="9">
                  <c:v>AOD 2019</c:v>
                </c:pt>
                <c:pt idx="10">
                  <c:v>AOD 2020</c:v>
                </c:pt>
                <c:pt idx="11">
                  <c:v>AOD 2021</c:v>
                </c:pt>
                <c:pt idx="12">
                  <c:v>AOD 2022</c:v>
                </c:pt>
              </c:strCache>
            </c:strRef>
          </c:cat>
          <c:val>
            <c:numRef>
              <c:f>'AOD all seasons 95 % per co (2)'!$B$19:$N$19</c:f>
              <c:numCache>
                <c:formatCode>General</c:formatCode>
                <c:ptCount val="13"/>
                <c:pt idx="0">
                  <c:v>0.38562600000000002</c:v>
                </c:pt>
                <c:pt idx="1">
                  <c:v>0.38981100000000007</c:v>
                </c:pt>
                <c:pt idx="2">
                  <c:v>0.35611200000000004</c:v>
                </c:pt>
                <c:pt idx="3">
                  <c:v>0.36976133333333339</c:v>
                </c:pt>
                <c:pt idx="4">
                  <c:v>0.326824</c:v>
                </c:pt>
                <c:pt idx="5">
                  <c:v>0.38012866666666673</c:v>
                </c:pt>
                <c:pt idx="6">
                  <c:v>0.359037</c:v>
                </c:pt>
                <c:pt idx="7">
                  <c:v>0.42068333333333335</c:v>
                </c:pt>
                <c:pt idx="8">
                  <c:v>0.35530700000000004</c:v>
                </c:pt>
                <c:pt idx="9">
                  <c:v>0.39963333333333334</c:v>
                </c:pt>
                <c:pt idx="10">
                  <c:v>0.3097313333333333</c:v>
                </c:pt>
                <c:pt idx="11">
                  <c:v>0.322822</c:v>
                </c:pt>
                <c:pt idx="12">
                  <c:v>0.46138533333333331</c:v>
                </c:pt>
              </c:numCache>
            </c:numRef>
          </c:val>
          <c:smooth val="0"/>
          <c:extLst>
            <c:ext xmlns:c16="http://schemas.microsoft.com/office/drawing/2014/chart" uri="{C3380CC4-5D6E-409C-BE32-E72D297353CC}">
              <c16:uniqueId val="{00000000-79AD-4C64-91D4-E76B1319BF0D}"/>
            </c:ext>
          </c:extLst>
        </c:ser>
        <c:ser>
          <c:idx val="1"/>
          <c:order val="1"/>
          <c:tx>
            <c:strRef>
              <c:f>'AOD all seasons 95 % per co (2)'!$A$20</c:f>
              <c:strCache>
                <c:ptCount val="1"/>
                <c:pt idx="0">
                  <c:v>Box Elder</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'AOD all seasons 95 % per co (2)'!$B$18:$N$18</c:f>
              <c:strCache>
                <c:ptCount val="13"/>
                <c:pt idx="0">
                  <c:v>AOD 2010</c:v>
                </c:pt>
                <c:pt idx="1">
                  <c:v>AOD 2011</c:v>
                </c:pt>
                <c:pt idx="2">
                  <c:v>AOD 2012</c:v>
                </c:pt>
                <c:pt idx="3">
                  <c:v>AOD 2013</c:v>
                </c:pt>
                <c:pt idx="4">
                  <c:v>AOD 2014</c:v>
                </c:pt>
                <c:pt idx="5">
                  <c:v>AOD 2015</c:v>
                </c:pt>
                <c:pt idx="6">
                  <c:v>AOD 2016</c:v>
                </c:pt>
                <c:pt idx="7">
                  <c:v>AOD 2017</c:v>
                </c:pt>
                <c:pt idx="8">
                  <c:v>AOD 2018</c:v>
                </c:pt>
                <c:pt idx="9">
                  <c:v>AOD 2019</c:v>
                </c:pt>
                <c:pt idx="10">
                  <c:v>AOD 2020</c:v>
                </c:pt>
                <c:pt idx="11">
                  <c:v>AOD 2021</c:v>
                </c:pt>
                <c:pt idx="12">
                  <c:v>AOD 2022</c:v>
                </c:pt>
              </c:strCache>
            </c:strRef>
          </c:cat>
          <c:val>
            <c:numRef>
              <c:f>'AOD all seasons 95 % per co (2)'!$B$20:$N$20</c:f>
              <c:numCache>
                <c:formatCode>General</c:formatCode>
                <c:ptCount val="13"/>
                <c:pt idx="0">
                  <c:v>0.27361233333333335</c:v>
                </c:pt>
                <c:pt idx="1">
                  <c:v>0.27361233333333335</c:v>
                </c:pt>
                <c:pt idx="2">
                  <c:v>0.24416000000000002</c:v>
                </c:pt>
                <c:pt idx="3">
                  <c:v>0.21691966666666671</c:v>
                </c:pt>
                <c:pt idx="4">
                  <c:v>0.247001</c:v>
                </c:pt>
                <c:pt idx="5">
                  <c:v>0.26044133333333336</c:v>
                </c:pt>
                <c:pt idx="6">
                  <c:v>0.26687233333333332</c:v>
                </c:pt>
                <c:pt idx="7">
                  <c:v>0.25305</c:v>
                </c:pt>
                <c:pt idx="8">
                  <c:v>0.21715999999999999</c:v>
                </c:pt>
                <c:pt idx="9">
                  <c:v>0.26611100000000004</c:v>
                </c:pt>
                <c:pt idx="10">
                  <c:v>0.19377</c:v>
                </c:pt>
                <c:pt idx="11">
                  <c:v>0.21397099999999999</c:v>
                </c:pt>
                <c:pt idx="12">
                  <c:v>0.3058306666666667</c:v>
                </c:pt>
              </c:numCache>
            </c:numRef>
          </c:val>
          <c:smooth val="0"/>
          <c:extLst>
            <c:ext xmlns:c16="http://schemas.microsoft.com/office/drawing/2014/chart" uri="{C3380CC4-5D6E-409C-BE32-E72D297353CC}">
              <c16:uniqueId val="{00000001-79AD-4C64-91D4-E76B1319BF0D}"/>
            </c:ext>
          </c:extLst>
        </c:ser>
        <c:ser>
          <c:idx val="2"/>
          <c:order val="2"/>
          <c:tx>
            <c:strRef>
              <c:f>'AOD all seasons 95 % per co (2)'!$A$21</c:f>
              <c:strCache>
                <c:ptCount val="1"/>
                <c:pt idx="0">
                  <c:v>SLC</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'AOD all seasons 95 % per co (2)'!$B$18:$N$18</c:f>
              <c:strCache>
                <c:ptCount val="13"/>
                <c:pt idx="0">
                  <c:v>AOD 2010</c:v>
                </c:pt>
                <c:pt idx="1">
                  <c:v>AOD 2011</c:v>
                </c:pt>
                <c:pt idx="2">
                  <c:v>AOD 2012</c:v>
                </c:pt>
                <c:pt idx="3">
                  <c:v>AOD 2013</c:v>
                </c:pt>
                <c:pt idx="4">
                  <c:v>AOD 2014</c:v>
                </c:pt>
                <c:pt idx="5">
                  <c:v>AOD 2015</c:v>
                </c:pt>
                <c:pt idx="6">
                  <c:v>AOD 2016</c:v>
                </c:pt>
                <c:pt idx="7">
                  <c:v>AOD 2017</c:v>
                </c:pt>
                <c:pt idx="8">
                  <c:v>AOD 2018</c:v>
                </c:pt>
                <c:pt idx="9">
                  <c:v>AOD 2019</c:v>
                </c:pt>
                <c:pt idx="10">
                  <c:v>AOD 2020</c:v>
                </c:pt>
                <c:pt idx="11">
                  <c:v>AOD 2021</c:v>
                </c:pt>
                <c:pt idx="12">
                  <c:v>AOD 2022</c:v>
                </c:pt>
              </c:strCache>
            </c:strRef>
          </c:cat>
          <c:val>
            <c:numRef>
              <c:f>'AOD all seasons 95 % per co (2)'!$B$21:$N$21</c:f>
              <c:numCache>
                <c:formatCode>General</c:formatCode>
                <c:ptCount val="13"/>
                <c:pt idx="0">
                  <c:v>0.15668800000000002</c:v>
                </c:pt>
                <c:pt idx="1">
                  <c:v>0.17181466666666667</c:v>
                </c:pt>
                <c:pt idx="2">
                  <c:v>0.15209733333333333</c:v>
                </c:pt>
                <c:pt idx="3">
                  <c:v>0.17155533333333337</c:v>
                </c:pt>
                <c:pt idx="4">
                  <c:v>0.15596299999999999</c:v>
                </c:pt>
                <c:pt idx="5">
                  <c:v>0.19020533333333334</c:v>
                </c:pt>
                <c:pt idx="6">
                  <c:v>0.15107633333333337</c:v>
                </c:pt>
                <c:pt idx="7">
                  <c:v>0.18281433333333333</c:v>
                </c:pt>
                <c:pt idx="8">
                  <c:v>0.14194766666666667</c:v>
                </c:pt>
                <c:pt idx="9">
                  <c:v>0.15873400000000001</c:v>
                </c:pt>
                <c:pt idx="10">
                  <c:v>0.14364733333333335</c:v>
                </c:pt>
                <c:pt idx="11">
                  <c:v>0.16352633333333336</c:v>
                </c:pt>
                <c:pt idx="12">
                  <c:v>0.16694433333333336</c:v>
                </c:pt>
              </c:numCache>
            </c:numRef>
          </c:val>
          <c:smooth val="0"/>
          <c:extLst>
            <c:ext xmlns:c16="http://schemas.microsoft.com/office/drawing/2014/chart" uri="{C3380CC4-5D6E-409C-BE32-E72D297353CC}">
              <c16:uniqueId val="{00000002-79AD-4C64-91D4-E76B1319BF0D}"/>
            </c:ext>
          </c:extLst>
        </c:ser>
        <c:ser>
          <c:idx val="3"/>
          <c:order val="3"/>
          <c:tx>
            <c:strRef>
              <c:f>'AOD all seasons 95 % per co (2)'!$A$22</c:f>
              <c:strCache>
                <c:ptCount val="1"/>
                <c:pt idx="0">
                  <c:v>Davis</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'AOD all seasons 95 % per co (2)'!$B$18:$N$18</c:f>
              <c:strCache>
                <c:ptCount val="13"/>
                <c:pt idx="0">
                  <c:v>AOD 2010</c:v>
                </c:pt>
                <c:pt idx="1">
                  <c:v>AOD 2011</c:v>
                </c:pt>
                <c:pt idx="2">
                  <c:v>AOD 2012</c:v>
                </c:pt>
                <c:pt idx="3">
                  <c:v>AOD 2013</c:v>
                </c:pt>
                <c:pt idx="4">
                  <c:v>AOD 2014</c:v>
                </c:pt>
                <c:pt idx="5">
                  <c:v>AOD 2015</c:v>
                </c:pt>
                <c:pt idx="6">
                  <c:v>AOD 2016</c:v>
                </c:pt>
                <c:pt idx="7">
                  <c:v>AOD 2017</c:v>
                </c:pt>
                <c:pt idx="8">
                  <c:v>AOD 2018</c:v>
                </c:pt>
                <c:pt idx="9">
                  <c:v>AOD 2019</c:v>
                </c:pt>
                <c:pt idx="10">
                  <c:v>AOD 2020</c:v>
                </c:pt>
                <c:pt idx="11">
                  <c:v>AOD 2021</c:v>
                </c:pt>
                <c:pt idx="12">
                  <c:v>AOD 2022</c:v>
                </c:pt>
              </c:strCache>
            </c:strRef>
          </c:cat>
          <c:val>
            <c:numRef>
              <c:f>'AOD all seasons 95 % per co (2)'!$B$22:$N$22</c:f>
              <c:numCache>
                <c:formatCode>General</c:formatCode>
                <c:ptCount val="13"/>
                <c:pt idx="0">
                  <c:v>0.32250000000000001</c:v>
                </c:pt>
                <c:pt idx="1">
                  <c:v>0.29666666666666669</c:v>
                </c:pt>
                <c:pt idx="2">
                  <c:v>0.21489666666666665</c:v>
                </c:pt>
                <c:pt idx="3">
                  <c:v>0.24933333333333332</c:v>
                </c:pt>
                <c:pt idx="4">
                  <c:v>0.23619033333333336</c:v>
                </c:pt>
                <c:pt idx="5">
                  <c:v>0.29697133333333331</c:v>
                </c:pt>
                <c:pt idx="6">
                  <c:v>0.23266666666666669</c:v>
                </c:pt>
                <c:pt idx="7">
                  <c:v>0.25705566666666663</c:v>
                </c:pt>
                <c:pt idx="8">
                  <c:v>0.25204166666666666</c:v>
                </c:pt>
                <c:pt idx="9">
                  <c:v>0.28606766666666666</c:v>
                </c:pt>
                <c:pt idx="10">
                  <c:v>0.22843333333333335</c:v>
                </c:pt>
                <c:pt idx="11">
                  <c:v>0.22966666666666669</c:v>
                </c:pt>
                <c:pt idx="12">
                  <c:v>0.29423333333333335</c:v>
                </c:pt>
              </c:numCache>
            </c:numRef>
          </c:val>
          <c:smooth val="0"/>
          <c:extLst>
            <c:ext xmlns:c16="http://schemas.microsoft.com/office/drawing/2014/chart" uri="{C3380CC4-5D6E-409C-BE32-E72D297353CC}">
              <c16:uniqueId val="{00000003-79AD-4C64-91D4-E76B1319BF0D}"/>
            </c:ext>
          </c:extLst>
        </c:ser>
        <c:ser>
          <c:idx val="4"/>
          <c:order val="4"/>
          <c:tx>
            <c:strRef>
              <c:f>'AOD all seasons 95 % per co (2)'!$A$23</c:f>
              <c:strCache>
                <c:ptCount val="1"/>
                <c:pt idx="0">
                  <c:v>Weber</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'AOD all seasons 95 % per co (2)'!$B$18:$N$18</c:f>
              <c:strCache>
                <c:ptCount val="13"/>
                <c:pt idx="0">
                  <c:v>AOD 2010</c:v>
                </c:pt>
                <c:pt idx="1">
                  <c:v>AOD 2011</c:v>
                </c:pt>
                <c:pt idx="2">
                  <c:v>AOD 2012</c:v>
                </c:pt>
                <c:pt idx="3">
                  <c:v>AOD 2013</c:v>
                </c:pt>
                <c:pt idx="4">
                  <c:v>AOD 2014</c:v>
                </c:pt>
                <c:pt idx="5">
                  <c:v>AOD 2015</c:v>
                </c:pt>
                <c:pt idx="6">
                  <c:v>AOD 2016</c:v>
                </c:pt>
                <c:pt idx="7">
                  <c:v>AOD 2017</c:v>
                </c:pt>
                <c:pt idx="8">
                  <c:v>AOD 2018</c:v>
                </c:pt>
                <c:pt idx="9">
                  <c:v>AOD 2019</c:v>
                </c:pt>
                <c:pt idx="10">
                  <c:v>AOD 2020</c:v>
                </c:pt>
                <c:pt idx="11">
                  <c:v>AOD 2021</c:v>
                </c:pt>
                <c:pt idx="12">
                  <c:v>AOD 2022</c:v>
                </c:pt>
              </c:strCache>
            </c:strRef>
          </c:cat>
          <c:val>
            <c:numRef>
              <c:f>'AOD all seasons 95 % per co (2)'!$B$23:$N$23</c:f>
              <c:numCache>
                <c:formatCode>General</c:formatCode>
                <c:ptCount val="13"/>
                <c:pt idx="0">
                  <c:v>0.20583333333333331</c:v>
                </c:pt>
                <c:pt idx="1">
                  <c:v>0.24235433333333334</c:v>
                </c:pt>
                <c:pt idx="2">
                  <c:v>0.21169233333333334</c:v>
                </c:pt>
                <c:pt idx="3">
                  <c:v>0.22851100000000002</c:v>
                </c:pt>
                <c:pt idx="4">
                  <c:v>0.20977033333333331</c:v>
                </c:pt>
                <c:pt idx="5">
                  <c:v>0.18861166666666665</c:v>
                </c:pt>
                <c:pt idx="6">
                  <c:v>0.23320566666666664</c:v>
                </c:pt>
                <c:pt idx="7">
                  <c:v>0.2719746666666667</c:v>
                </c:pt>
                <c:pt idx="8">
                  <c:v>0.21936666666666668</c:v>
                </c:pt>
                <c:pt idx="9">
                  <c:v>0.24650000000000002</c:v>
                </c:pt>
                <c:pt idx="10">
                  <c:v>0.16400000000000001</c:v>
                </c:pt>
                <c:pt idx="11">
                  <c:v>0.19841800000000001</c:v>
                </c:pt>
                <c:pt idx="12">
                  <c:v>0.251</c:v>
                </c:pt>
              </c:numCache>
            </c:numRef>
          </c:val>
          <c:smooth val="0"/>
          <c:extLst>
            <c:ext xmlns:c16="http://schemas.microsoft.com/office/drawing/2014/chart" uri="{C3380CC4-5D6E-409C-BE32-E72D297353CC}">
              <c16:uniqueId val="{00000004-79AD-4C64-91D4-E76B1319BF0D}"/>
            </c:ext>
          </c:extLst>
        </c:ser>
        <c:dLbls>
          <c:showLegendKey val="0"/>
          <c:showVal val="0"/>
          <c:showCatName val="0"/>
          <c:showSerName val="0"/>
          <c:showPercent val="0"/>
          <c:showBubbleSize val="0"/>
        </c:dLbls>
        <c:marker val="1"/>
        <c:smooth val="0"/>
        <c:axId val="1145013328"/>
        <c:axId val="1144992528"/>
      </c:lineChart>
      <c:catAx>
        <c:axId val="1145013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144992528"/>
        <c:crosses val="autoZero"/>
        <c:auto val="1"/>
        <c:lblAlgn val="ctr"/>
        <c:lblOffset val="100"/>
        <c:noMultiLvlLbl val="0"/>
      </c:catAx>
      <c:valAx>
        <c:axId val="1144992528"/>
        <c:scaling>
          <c:orientation val="minMax"/>
          <c:max val="0.5"/>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r>
                  <a:rPr lang="es-MX"/>
                  <a:t>AOD</a:t>
                </a:r>
              </a:p>
            </c:rich>
          </c:tx>
          <c:layout>
            <c:manualLayout>
              <c:xMode val="edge"/>
              <c:yMode val="edge"/>
              <c:x val="0"/>
              <c:y val="0.43928842228054826"/>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145013328"/>
        <c:crosses val="autoZero"/>
        <c:crossBetween val="between"/>
        <c:majorUnit val="5.000000000000001E-2"/>
        <c:minorUnit val="5.000000000000001E-2"/>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noFill/>
    <a:ln>
      <a:noFill/>
    </a:ln>
    <a:effectLst/>
  </c:spPr>
  <c:txPr>
    <a:bodyPr/>
    <a:lstStyle/>
    <a:p>
      <a:pPr>
        <a:defRPr>
          <a:latin typeface="Century Gothic" panose="020B0502020202020204" pitchFamily="34"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s-MX" dirty="0" err="1"/>
              <a:t>All</a:t>
            </a:r>
            <a:r>
              <a:rPr lang="es-MX" dirty="0"/>
              <a:t> </a:t>
            </a:r>
            <a:r>
              <a:rPr lang="es-MX" dirty="0" err="1"/>
              <a:t>Seasons</a:t>
            </a:r>
            <a:r>
              <a:rPr lang="es-MX" dirty="0"/>
              <a:t> 95</a:t>
            </a:r>
            <a:r>
              <a:rPr lang="es-MX" baseline="30000" dirty="0"/>
              <a:t>th </a:t>
            </a:r>
            <a:r>
              <a:rPr lang="es-MX" dirty="0"/>
              <a:t>AOD per County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manualLayout>
          <c:layoutTarget val="inner"/>
          <c:xMode val="edge"/>
          <c:yMode val="edge"/>
          <c:x val="0.10693985126859143"/>
          <c:y val="0.17206036745406825"/>
          <c:w val="0.86250459317585304"/>
          <c:h val="0.6155901866433362"/>
        </c:manualLayout>
      </c:layout>
      <c:lineChart>
        <c:grouping val="standard"/>
        <c:varyColors val="0"/>
        <c:ser>
          <c:idx val="0"/>
          <c:order val="0"/>
          <c:tx>
            <c:strRef>
              <c:f>'AOD all seasons 95 % per county'!$A$19</c:f>
              <c:strCache>
                <c:ptCount val="1"/>
                <c:pt idx="0">
                  <c:v>Tooele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'AOD all seasons 95 % per county'!$B$18:$N$18</c:f>
              <c:strCache>
                <c:ptCount val="13"/>
                <c:pt idx="0">
                  <c:v>AOD 2010</c:v>
                </c:pt>
                <c:pt idx="1">
                  <c:v>AOD 2011</c:v>
                </c:pt>
                <c:pt idx="2">
                  <c:v>AOD 2012</c:v>
                </c:pt>
                <c:pt idx="3">
                  <c:v>AOD 2013</c:v>
                </c:pt>
                <c:pt idx="4">
                  <c:v>AOD 2014</c:v>
                </c:pt>
                <c:pt idx="5">
                  <c:v>AOD 2015</c:v>
                </c:pt>
                <c:pt idx="6">
                  <c:v>AOD 2016</c:v>
                </c:pt>
                <c:pt idx="7">
                  <c:v>AOD 2017</c:v>
                </c:pt>
                <c:pt idx="8">
                  <c:v>AOD 2018</c:v>
                </c:pt>
                <c:pt idx="9">
                  <c:v>AOD 2019</c:v>
                </c:pt>
                <c:pt idx="10">
                  <c:v>AOD 2020</c:v>
                </c:pt>
                <c:pt idx="11">
                  <c:v>AOD 2021</c:v>
                </c:pt>
                <c:pt idx="12">
                  <c:v>AOD 2022</c:v>
                </c:pt>
              </c:strCache>
            </c:strRef>
          </c:cat>
          <c:val>
            <c:numRef>
              <c:f>'AOD all seasons 95 % per county'!$B$19:$N$19</c:f>
              <c:numCache>
                <c:formatCode>General</c:formatCode>
                <c:ptCount val="13"/>
                <c:pt idx="0">
                  <c:v>0.28141733333333335</c:v>
                </c:pt>
                <c:pt idx="1">
                  <c:v>0.2967433333333333</c:v>
                </c:pt>
                <c:pt idx="2">
                  <c:v>0.42297933333333332</c:v>
                </c:pt>
                <c:pt idx="3">
                  <c:v>0.31301816666666671</c:v>
                </c:pt>
                <c:pt idx="4">
                  <c:v>0.27239491666666671</c:v>
                </c:pt>
                <c:pt idx="5">
                  <c:v>0.3315434166666667</c:v>
                </c:pt>
                <c:pt idx="6">
                  <c:v>0.27590258333333334</c:v>
                </c:pt>
                <c:pt idx="7">
                  <c:v>0.30517699999999998</c:v>
                </c:pt>
                <c:pt idx="8">
                  <c:v>0.35520558333333341</c:v>
                </c:pt>
                <c:pt idx="9">
                  <c:v>0.29244383333333335</c:v>
                </c:pt>
                <c:pt idx="10">
                  <c:v>0.29792933333333338</c:v>
                </c:pt>
                <c:pt idx="11">
                  <c:v>0.52114516666666666</c:v>
                </c:pt>
                <c:pt idx="12">
                  <c:v>0.32218716666666664</c:v>
                </c:pt>
              </c:numCache>
            </c:numRef>
          </c:val>
          <c:smooth val="0"/>
          <c:extLst>
            <c:ext xmlns:c16="http://schemas.microsoft.com/office/drawing/2014/chart" uri="{C3380CC4-5D6E-409C-BE32-E72D297353CC}">
              <c16:uniqueId val="{00000000-6E61-498B-8778-CAA7EFB89BA6}"/>
            </c:ext>
          </c:extLst>
        </c:ser>
        <c:ser>
          <c:idx val="1"/>
          <c:order val="1"/>
          <c:tx>
            <c:strRef>
              <c:f>'AOD all seasons 95 % per county'!$A$20</c:f>
              <c:strCache>
                <c:ptCount val="1"/>
                <c:pt idx="0">
                  <c:v>Box Elder</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'AOD all seasons 95 % per county'!$B$18:$N$18</c:f>
              <c:strCache>
                <c:ptCount val="13"/>
                <c:pt idx="0">
                  <c:v>AOD 2010</c:v>
                </c:pt>
                <c:pt idx="1">
                  <c:v>AOD 2011</c:v>
                </c:pt>
                <c:pt idx="2">
                  <c:v>AOD 2012</c:v>
                </c:pt>
                <c:pt idx="3">
                  <c:v>AOD 2013</c:v>
                </c:pt>
                <c:pt idx="4">
                  <c:v>AOD 2014</c:v>
                </c:pt>
                <c:pt idx="5">
                  <c:v>AOD 2015</c:v>
                </c:pt>
                <c:pt idx="6">
                  <c:v>AOD 2016</c:v>
                </c:pt>
                <c:pt idx="7">
                  <c:v>AOD 2017</c:v>
                </c:pt>
                <c:pt idx="8">
                  <c:v>AOD 2018</c:v>
                </c:pt>
                <c:pt idx="9">
                  <c:v>AOD 2019</c:v>
                </c:pt>
                <c:pt idx="10">
                  <c:v>AOD 2020</c:v>
                </c:pt>
                <c:pt idx="11">
                  <c:v>AOD 2021</c:v>
                </c:pt>
                <c:pt idx="12">
                  <c:v>AOD 2022</c:v>
                </c:pt>
              </c:strCache>
            </c:strRef>
          </c:cat>
          <c:val>
            <c:numRef>
              <c:f>'AOD all seasons 95 % per county'!$B$20:$N$20</c:f>
              <c:numCache>
                <c:formatCode>General</c:formatCode>
                <c:ptCount val="13"/>
                <c:pt idx="0">
                  <c:v>0.24134675000000003</c:v>
                </c:pt>
                <c:pt idx="1">
                  <c:v>0.24134675000000003</c:v>
                </c:pt>
                <c:pt idx="2">
                  <c:v>0.26572516666666662</c:v>
                </c:pt>
                <c:pt idx="3">
                  <c:v>0.22077054545454544</c:v>
                </c:pt>
                <c:pt idx="4">
                  <c:v>0.21665216666666673</c:v>
                </c:pt>
                <c:pt idx="5">
                  <c:v>0.28589216666666667</c:v>
                </c:pt>
                <c:pt idx="6">
                  <c:v>0.25045425000000004</c:v>
                </c:pt>
                <c:pt idx="7">
                  <c:v>0.30416349999999998</c:v>
                </c:pt>
                <c:pt idx="8">
                  <c:v>0.26481358333333332</c:v>
                </c:pt>
                <c:pt idx="9">
                  <c:v>0.24394991666666666</c:v>
                </c:pt>
                <c:pt idx="10">
                  <c:v>0.25073908333333333</c:v>
                </c:pt>
                <c:pt idx="11">
                  <c:v>0.41926524999999998</c:v>
                </c:pt>
                <c:pt idx="12">
                  <c:v>0.246008</c:v>
                </c:pt>
              </c:numCache>
            </c:numRef>
          </c:val>
          <c:smooth val="0"/>
          <c:extLst>
            <c:ext xmlns:c16="http://schemas.microsoft.com/office/drawing/2014/chart" uri="{C3380CC4-5D6E-409C-BE32-E72D297353CC}">
              <c16:uniqueId val="{00000001-6E61-498B-8778-CAA7EFB89BA6}"/>
            </c:ext>
          </c:extLst>
        </c:ser>
        <c:ser>
          <c:idx val="2"/>
          <c:order val="2"/>
          <c:tx>
            <c:strRef>
              <c:f>'AOD all seasons 95 % per county'!$A$21</c:f>
              <c:strCache>
                <c:ptCount val="1"/>
                <c:pt idx="0">
                  <c:v>SLC</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'AOD all seasons 95 % per county'!$B$18:$N$18</c:f>
              <c:strCache>
                <c:ptCount val="13"/>
                <c:pt idx="0">
                  <c:v>AOD 2010</c:v>
                </c:pt>
                <c:pt idx="1">
                  <c:v>AOD 2011</c:v>
                </c:pt>
                <c:pt idx="2">
                  <c:v>AOD 2012</c:v>
                </c:pt>
                <c:pt idx="3">
                  <c:v>AOD 2013</c:v>
                </c:pt>
                <c:pt idx="4">
                  <c:v>AOD 2014</c:v>
                </c:pt>
                <c:pt idx="5">
                  <c:v>AOD 2015</c:v>
                </c:pt>
                <c:pt idx="6">
                  <c:v>AOD 2016</c:v>
                </c:pt>
                <c:pt idx="7">
                  <c:v>AOD 2017</c:v>
                </c:pt>
                <c:pt idx="8">
                  <c:v>AOD 2018</c:v>
                </c:pt>
                <c:pt idx="9">
                  <c:v>AOD 2019</c:v>
                </c:pt>
                <c:pt idx="10">
                  <c:v>AOD 2020</c:v>
                </c:pt>
                <c:pt idx="11">
                  <c:v>AOD 2021</c:v>
                </c:pt>
                <c:pt idx="12">
                  <c:v>AOD 2022</c:v>
                </c:pt>
              </c:strCache>
            </c:strRef>
          </c:cat>
          <c:val>
            <c:numRef>
              <c:f>'AOD all seasons 95 % per county'!$B$21:$N$21</c:f>
              <c:numCache>
                <c:formatCode>General</c:formatCode>
                <c:ptCount val="13"/>
                <c:pt idx="0">
                  <c:v>0.14790141666666665</c:v>
                </c:pt>
                <c:pt idx="1">
                  <c:v>0.16048183333333332</c:v>
                </c:pt>
                <c:pt idx="2">
                  <c:v>0.15563208333333331</c:v>
                </c:pt>
                <c:pt idx="3">
                  <c:v>0.1695969090909091</c:v>
                </c:pt>
                <c:pt idx="4">
                  <c:v>0.14478008333333334</c:v>
                </c:pt>
                <c:pt idx="5">
                  <c:v>0.15693708333333331</c:v>
                </c:pt>
                <c:pt idx="6">
                  <c:v>0.14912699999999998</c:v>
                </c:pt>
                <c:pt idx="7">
                  <c:v>0.18632024999999999</c:v>
                </c:pt>
                <c:pt idx="8">
                  <c:v>0.18397125</c:v>
                </c:pt>
                <c:pt idx="9">
                  <c:v>0.17874824999999997</c:v>
                </c:pt>
                <c:pt idx="10">
                  <c:v>0.16278566666666669</c:v>
                </c:pt>
                <c:pt idx="11">
                  <c:v>0.24110200000000001</c:v>
                </c:pt>
                <c:pt idx="12">
                  <c:v>0.1720045</c:v>
                </c:pt>
              </c:numCache>
            </c:numRef>
          </c:val>
          <c:smooth val="0"/>
          <c:extLst>
            <c:ext xmlns:c16="http://schemas.microsoft.com/office/drawing/2014/chart" uri="{C3380CC4-5D6E-409C-BE32-E72D297353CC}">
              <c16:uniqueId val="{00000002-6E61-498B-8778-CAA7EFB89BA6}"/>
            </c:ext>
          </c:extLst>
        </c:ser>
        <c:ser>
          <c:idx val="3"/>
          <c:order val="3"/>
          <c:tx>
            <c:strRef>
              <c:f>'AOD all seasons 95 % per county'!$A$22</c:f>
              <c:strCache>
                <c:ptCount val="1"/>
                <c:pt idx="0">
                  <c:v>Davis</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'AOD all seasons 95 % per county'!$B$18:$N$18</c:f>
              <c:strCache>
                <c:ptCount val="13"/>
                <c:pt idx="0">
                  <c:v>AOD 2010</c:v>
                </c:pt>
                <c:pt idx="1">
                  <c:v>AOD 2011</c:v>
                </c:pt>
                <c:pt idx="2">
                  <c:v>AOD 2012</c:v>
                </c:pt>
                <c:pt idx="3">
                  <c:v>AOD 2013</c:v>
                </c:pt>
                <c:pt idx="4">
                  <c:v>AOD 2014</c:v>
                </c:pt>
                <c:pt idx="5">
                  <c:v>AOD 2015</c:v>
                </c:pt>
                <c:pt idx="6">
                  <c:v>AOD 2016</c:v>
                </c:pt>
                <c:pt idx="7">
                  <c:v>AOD 2017</c:v>
                </c:pt>
                <c:pt idx="8">
                  <c:v>AOD 2018</c:v>
                </c:pt>
                <c:pt idx="9">
                  <c:v>AOD 2019</c:v>
                </c:pt>
                <c:pt idx="10">
                  <c:v>AOD 2020</c:v>
                </c:pt>
                <c:pt idx="11">
                  <c:v>AOD 2021</c:v>
                </c:pt>
                <c:pt idx="12">
                  <c:v>AOD 2022</c:v>
                </c:pt>
              </c:strCache>
            </c:strRef>
          </c:cat>
          <c:val>
            <c:numRef>
              <c:f>'AOD all seasons 95 % per county'!$B$22:$N$22</c:f>
              <c:numCache>
                <c:formatCode>General</c:formatCode>
                <c:ptCount val="13"/>
                <c:pt idx="0">
                  <c:v>0.24006747916666668</c:v>
                </c:pt>
                <c:pt idx="1">
                  <c:v>0.24439615625</c:v>
                </c:pt>
                <c:pt idx="2">
                  <c:v>0.31723548958333331</c:v>
                </c:pt>
                <c:pt idx="3">
                  <c:v>0.2672688484848485</c:v>
                </c:pt>
                <c:pt idx="4">
                  <c:v>0.25125901041666671</c:v>
                </c:pt>
                <c:pt idx="5">
                  <c:v>0.26195376041666668</c:v>
                </c:pt>
                <c:pt idx="6">
                  <c:v>0.2515896770833333</c:v>
                </c:pt>
                <c:pt idx="7">
                  <c:v>0.28020571875</c:v>
                </c:pt>
                <c:pt idx="8">
                  <c:v>0.26395562500000003</c:v>
                </c:pt>
                <c:pt idx="9">
                  <c:v>0.26734822916666667</c:v>
                </c:pt>
                <c:pt idx="10">
                  <c:v>0.30592705208333332</c:v>
                </c:pt>
                <c:pt idx="11">
                  <c:v>0.40828869791666667</c:v>
                </c:pt>
                <c:pt idx="12">
                  <c:v>0.27466360416666669</c:v>
                </c:pt>
              </c:numCache>
            </c:numRef>
          </c:val>
          <c:smooth val="0"/>
          <c:extLst>
            <c:ext xmlns:c16="http://schemas.microsoft.com/office/drawing/2014/chart" uri="{C3380CC4-5D6E-409C-BE32-E72D297353CC}">
              <c16:uniqueId val="{00000003-6E61-498B-8778-CAA7EFB89BA6}"/>
            </c:ext>
          </c:extLst>
        </c:ser>
        <c:ser>
          <c:idx val="4"/>
          <c:order val="4"/>
          <c:tx>
            <c:strRef>
              <c:f>'AOD all seasons 95 % per county'!$A$23</c:f>
              <c:strCache>
                <c:ptCount val="1"/>
                <c:pt idx="0">
                  <c:v>Weber</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'AOD all seasons 95 % per county'!$B$18:$N$18</c:f>
              <c:strCache>
                <c:ptCount val="13"/>
                <c:pt idx="0">
                  <c:v>AOD 2010</c:v>
                </c:pt>
                <c:pt idx="1">
                  <c:v>AOD 2011</c:v>
                </c:pt>
                <c:pt idx="2">
                  <c:v>AOD 2012</c:v>
                </c:pt>
                <c:pt idx="3">
                  <c:v>AOD 2013</c:v>
                </c:pt>
                <c:pt idx="4">
                  <c:v>AOD 2014</c:v>
                </c:pt>
                <c:pt idx="5">
                  <c:v>AOD 2015</c:v>
                </c:pt>
                <c:pt idx="6">
                  <c:v>AOD 2016</c:v>
                </c:pt>
                <c:pt idx="7">
                  <c:v>AOD 2017</c:v>
                </c:pt>
                <c:pt idx="8">
                  <c:v>AOD 2018</c:v>
                </c:pt>
                <c:pt idx="9">
                  <c:v>AOD 2019</c:v>
                </c:pt>
                <c:pt idx="10">
                  <c:v>AOD 2020</c:v>
                </c:pt>
                <c:pt idx="11">
                  <c:v>AOD 2021</c:v>
                </c:pt>
                <c:pt idx="12">
                  <c:v>AOD 2022</c:v>
                </c:pt>
              </c:strCache>
            </c:strRef>
          </c:cat>
          <c:val>
            <c:numRef>
              <c:f>'AOD all seasons 95 % per county'!$B$23:$N$23</c:f>
              <c:numCache>
                <c:formatCode>General</c:formatCode>
                <c:ptCount val="13"/>
                <c:pt idx="0">
                  <c:v>0.16282674999999999</c:v>
                </c:pt>
                <c:pt idx="1">
                  <c:v>0.18571349999999998</c:v>
                </c:pt>
                <c:pt idx="2">
                  <c:v>0.20011999999999999</c:v>
                </c:pt>
                <c:pt idx="3">
                  <c:v>0.19766710000000001</c:v>
                </c:pt>
                <c:pt idx="4">
                  <c:v>0.16354716666666669</c:v>
                </c:pt>
                <c:pt idx="5">
                  <c:v>0.14534441666666667</c:v>
                </c:pt>
                <c:pt idx="6">
                  <c:v>0.18816763636363634</c:v>
                </c:pt>
                <c:pt idx="7">
                  <c:v>0.23313118181818185</c:v>
                </c:pt>
                <c:pt idx="8">
                  <c:v>0.20549641666666665</c:v>
                </c:pt>
                <c:pt idx="9">
                  <c:v>0.20517516666666666</c:v>
                </c:pt>
                <c:pt idx="10">
                  <c:v>0.16166416666666666</c:v>
                </c:pt>
                <c:pt idx="11">
                  <c:v>0.27167216666666666</c:v>
                </c:pt>
                <c:pt idx="12">
                  <c:v>0.17562509090909095</c:v>
                </c:pt>
              </c:numCache>
            </c:numRef>
          </c:val>
          <c:smooth val="0"/>
          <c:extLst>
            <c:ext xmlns:c16="http://schemas.microsoft.com/office/drawing/2014/chart" uri="{C3380CC4-5D6E-409C-BE32-E72D297353CC}">
              <c16:uniqueId val="{00000004-6E61-498B-8778-CAA7EFB89BA6}"/>
            </c:ext>
          </c:extLst>
        </c:ser>
        <c:dLbls>
          <c:showLegendKey val="0"/>
          <c:showVal val="0"/>
          <c:showCatName val="0"/>
          <c:showSerName val="0"/>
          <c:showPercent val="0"/>
          <c:showBubbleSize val="0"/>
        </c:dLbls>
        <c:marker val="1"/>
        <c:smooth val="0"/>
        <c:axId val="1145013328"/>
        <c:axId val="1144992528"/>
      </c:lineChart>
      <c:catAx>
        <c:axId val="1145013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144992528"/>
        <c:crosses val="autoZero"/>
        <c:auto val="1"/>
        <c:lblAlgn val="ctr"/>
        <c:lblOffset val="100"/>
        <c:noMultiLvlLbl val="0"/>
      </c:catAx>
      <c:valAx>
        <c:axId val="1144992528"/>
        <c:scaling>
          <c:orientation val="minMax"/>
          <c:max val="0.55000000000000004"/>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r>
                  <a:rPr lang="es-MX"/>
                  <a:t>AOD</a:t>
                </a:r>
              </a:p>
            </c:rich>
          </c:tx>
          <c:layout>
            <c:manualLayout>
              <c:xMode val="edge"/>
              <c:yMode val="edge"/>
              <c:x val="0"/>
              <c:y val="0.43928842228054826"/>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145013328"/>
        <c:crosses val="autoZero"/>
        <c:crossBetween val="between"/>
        <c:majorUnit val="5.000000000000001E-2"/>
        <c:minorUnit val="5.000000000000001E-2"/>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noFill/>
    <a:ln>
      <a:noFill/>
    </a:ln>
    <a:effectLst/>
  </c:spPr>
  <c:txPr>
    <a:bodyPr/>
    <a:lstStyle/>
    <a:p>
      <a:pPr>
        <a:defRPr>
          <a:latin typeface="Century Gothic" panose="020B0502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Century Gothic" panose="020B0502020202020204" pitchFamily="34" charset="0"/>
                <a:ea typeface="+mn-ea"/>
                <a:cs typeface="+mn-cs"/>
              </a:defRPr>
            </a:pPr>
            <a:r>
              <a:rPr lang="en-US" sz="1400" b="0" i="0" kern="1200" spc="0" baseline="0" dirty="0">
                <a:solidFill>
                  <a:srgbClr val="595959"/>
                </a:solidFill>
                <a:effectLst/>
                <a:latin typeface="Century Gothic" panose="020B0502020202020204" pitchFamily="34" charset="0"/>
              </a:rPr>
              <a:t>Annual GSL Surface Area</a:t>
            </a:r>
            <a:endParaRPr lang="en-US" dirty="0">
              <a:effectLst/>
            </a:endParaRPr>
          </a:p>
        </c:rich>
      </c:tx>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Century Gothic" panose="020B0502020202020204" pitchFamily="34" charset="0"/>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1"/>
            <c:dispEq val="1"/>
            <c:trendlineLbl>
              <c:layout>
                <c:manualLayout>
                  <c:x val="1.9705161854768154E-2"/>
                  <c:y val="-0.2354680664916885"/>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rendlineLbl>
          </c:trendline>
          <c:cat>
            <c:numRef>
              <c:f>'Annual SA Trends'!$A$28:$A$39</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'Annual SA Trends'!$D$28:$D$39</c:f>
              <c:numCache>
                <c:formatCode>#,##0.00</c:formatCode>
                <c:ptCount val="12"/>
                <c:pt idx="0">
                  <c:v>2923.92</c:v>
                </c:pt>
                <c:pt idx="1">
                  <c:v>3323.5529999999999</c:v>
                </c:pt>
                <c:pt idx="2">
                  <c:v>3243.15</c:v>
                </c:pt>
                <c:pt idx="3">
                  <c:v>3025.172</c:v>
                </c:pt>
                <c:pt idx="4">
                  <c:v>2820.0830000000001</c:v>
                </c:pt>
                <c:pt idx="5">
                  <c:v>2667.058</c:v>
                </c:pt>
                <c:pt idx="6">
                  <c:v>2631.9760000000001</c:v>
                </c:pt>
                <c:pt idx="7">
                  <c:v>2897.049</c:v>
                </c:pt>
                <c:pt idx="8">
                  <c:v>2773.6880000000001</c:v>
                </c:pt>
                <c:pt idx="9">
                  <c:v>2822.2939999999999</c:v>
                </c:pt>
                <c:pt idx="10">
                  <c:v>2743.549</c:v>
                </c:pt>
                <c:pt idx="11">
                  <c:v>2570.1419999999998</c:v>
                </c:pt>
              </c:numCache>
            </c:numRef>
          </c:val>
          <c:smooth val="0"/>
          <c:extLst>
            <c:ext xmlns:c16="http://schemas.microsoft.com/office/drawing/2014/chart" uri="{C3380CC4-5D6E-409C-BE32-E72D297353CC}">
              <c16:uniqueId val="{00000002-204F-5243-BF59-1275400C3B87}"/>
            </c:ext>
          </c:extLst>
        </c:ser>
        <c:dLbls>
          <c:showLegendKey val="0"/>
          <c:showVal val="0"/>
          <c:showCatName val="0"/>
          <c:showSerName val="0"/>
          <c:showPercent val="0"/>
          <c:showBubbleSize val="0"/>
        </c:dLbls>
        <c:marker val="1"/>
        <c:smooth val="0"/>
        <c:axId val="563378416"/>
        <c:axId val="1013822944"/>
      </c:lineChart>
      <c:catAx>
        <c:axId val="56337841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r>
                  <a:rPr lang="en-US"/>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013822944"/>
        <c:crosses val="autoZero"/>
        <c:auto val="1"/>
        <c:lblAlgn val="ctr"/>
        <c:lblOffset val="100"/>
        <c:noMultiLvlLbl val="0"/>
      </c:catAx>
      <c:valAx>
        <c:axId val="1013822944"/>
        <c:scaling>
          <c:orientation val="minMax"/>
          <c:min val="240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r>
                  <a:rPr lang="en-US"/>
                  <a:t>Average Surface Area (km2)</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5633784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entury Gothic" panose="020B0502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dirty="0"/>
              <a:t>Annual MAM GSL Surface Area Validation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scatterChart>
        <c:scatterStyle val="lineMarker"/>
        <c:varyColors val="0"/>
        <c:ser>
          <c:idx val="0"/>
          <c:order val="0"/>
          <c:tx>
            <c:strRef>
              <c:f>'Annual MAM WLxSA Trends'!$H$2:$H$13</c:f>
              <c:strCache>
                <c:ptCount val="12"/>
                <c:pt idx="0">
                  <c:v>1278.609512</c:v>
                </c:pt>
                <c:pt idx="1">
                  <c:v>1278.876179</c:v>
                </c:pt>
                <c:pt idx="2">
                  <c:v>1279.604369</c:v>
                </c:pt>
                <c:pt idx="3">
                  <c:v>1279.089721</c:v>
                </c:pt>
                <c:pt idx="4">
                  <c:v>1278.574427</c:v>
                </c:pt>
                <c:pt idx="5">
                  <c:v>1278.096156</c:v>
                </c:pt>
                <c:pt idx="6">
                  <c:v>1277.852134</c:v>
                </c:pt>
                <c:pt idx="7">
                  <c:v>1278.388681</c:v>
                </c:pt>
                <c:pt idx="8">
                  <c:v>1278.449641</c:v>
                </c:pt>
                <c:pt idx="9">
                  <c:v>1278.235784</c:v>
                </c:pt>
                <c:pt idx="10">
                  <c:v>1278.422474</c:v>
                </c:pt>
                <c:pt idx="11">
                  <c:v>1277.854287</c:v>
                </c:pt>
              </c:strCache>
            </c:strRef>
          </c:tx>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1"/>
            <c:dispEq val="1"/>
            <c:trendlineLbl>
              <c:layout>
                <c:manualLayout>
                  <c:x val="-3.9731370495632863E-2"/>
                  <c:y val="-5.0321447329683779E-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rendlineLbl>
          </c:trendline>
          <c:xVal>
            <c:numRef>
              <c:f>'Annual MAM WLxSA Trends'!$I$2:$I$13</c:f>
              <c:numCache>
                <c:formatCode>#,##0</c:formatCode>
                <c:ptCount val="12"/>
                <c:pt idx="0">
                  <c:v>2897.4033333333332</c:v>
                </c:pt>
                <c:pt idx="1">
                  <c:v>3018.8333333333335</c:v>
                </c:pt>
                <c:pt idx="2">
                  <c:v>3153.01</c:v>
                </c:pt>
                <c:pt idx="3">
                  <c:v>3139.2233333333334</c:v>
                </c:pt>
                <c:pt idx="4">
                  <c:v>2964.89</c:v>
                </c:pt>
                <c:pt idx="5">
                  <c:v>2772.9799999999996</c:v>
                </c:pt>
                <c:pt idx="6">
                  <c:v>2718.4433333333332</c:v>
                </c:pt>
                <c:pt idx="7">
                  <c:v>2961.8533333333339</c:v>
                </c:pt>
                <c:pt idx="8">
                  <c:v>2942.1133333333332</c:v>
                </c:pt>
                <c:pt idx="9">
                  <c:v>2656.1566666666668</c:v>
                </c:pt>
                <c:pt idx="10">
                  <c:v>2951.67</c:v>
                </c:pt>
                <c:pt idx="11">
                  <c:v>2686.4733333333334</c:v>
                </c:pt>
              </c:numCache>
            </c:numRef>
          </c:xVal>
          <c:yVal>
            <c:numRef>
              <c:f>'Annual MAM WLxSA Trends'!$H$2:$H$13</c:f>
              <c:numCache>
                <c:formatCode>General</c:formatCode>
                <c:ptCount val="12"/>
                <c:pt idx="0">
                  <c:v>1278.6095122173915</c:v>
                </c:pt>
                <c:pt idx="1">
                  <c:v>1278.8761790869564</c:v>
                </c:pt>
                <c:pt idx="2">
                  <c:v>1279.6043694782609</c:v>
                </c:pt>
                <c:pt idx="3">
                  <c:v>1279.0897213043481</c:v>
                </c:pt>
                <c:pt idx="4">
                  <c:v>1278.5744270869568</c:v>
                </c:pt>
                <c:pt idx="5">
                  <c:v>1278.0961561304348</c:v>
                </c:pt>
                <c:pt idx="6">
                  <c:v>1277.8521339130434</c:v>
                </c:pt>
                <c:pt idx="7">
                  <c:v>1278.3886813043482</c:v>
                </c:pt>
                <c:pt idx="8">
                  <c:v>1278.4496413043473</c:v>
                </c:pt>
                <c:pt idx="9">
                  <c:v>1278.235784347826</c:v>
                </c:pt>
                <c:pt idx="10">
                  <c:v>1278.4224743478269</c:v>
                </c:pt>
                <c:pt idx="11">
                  <c:v>1277.8542873913048</c:v>
                </c:pt>
              </c:numCache>
            </c:numRef>
          </c:yVal>
          <c:smooth val="0"/>
          <c:extLst>
            <c:ext xmlns:c16="http://schemas.microsoft.com/office/drawing/2014/chart" uri="{C3380CC4-5D6E-409C-BE32-E72D297353CC}">
              <c16:uniqueId val="{00000002-96A1-E542-8070-4660A4DD69CF}"/>
            </c:ext>
          </c:extLst>
        </c:ser>
        <c:dLbls>
          <c:showLegendKey val="0"/>
          <c:showVal val="0"/>
          <c:showCatName val="0"/>
          <c:showSerName val="0"/>
          <c:showPercent val="0"/>
          <c:showBubbleSize val="0"/>
        </c:dLbls>
        <c:axId val="1572484511"/>
        <c:axId val="1633089359"/>
      </c:scatterChart>
      <c:valAx>
        <c:axId val="1572484511"/>
        <c:scaling>
          <c:orientation val="minMax"/>
        </c:scaling>
        <c:delete val="0"/>
        <c:axPos val="b"/>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Century Gothic" panose="020B0502020202020204" pitchFamily="34" charset="0"/>
                    <a:ea typeface="+mn-ea"/>
                    <a:cs typeface="+mn-cs"/>
                  </a:defRPr>
                </a:pPr>
                <a:r>
                  <a:rPr lang="en-US" sz="1000" b="0" i="0" kern="1200" baseline="0">
                    <a:solidFill>
                      <a:srgbClr val="595959"/>
                    </a:solidFill>
                    <a:effectLst/>
                    <a:latin typeface="Century Gothic" panose="020B0502020202020204" pitchFamily="34" charset="0"/>
                  </a:rPr>
                  <a:t>Average Surface Area (km</a:t>
                </a:r>
                <a:r>
                  <a:rPr lang="en-US" sz="1000" b="0" i="0" kern="1200" baseline="30000">
                    <a:solidFill>
                      <a:srgbClr val="595959"/>
                    </a:solidFill>
                    <a:effectLst/>
                    <a:latin typeface="Century Gothic" panose="020B0502020202020204" pitchFamily="34" charset="0"/>
                  </a:rPr>
                  <a:t>2</a:t>
                </a:r>
                <a:r>
                  <a:rPr lang="en-US" sz="1000" b="0" i="0" kern="1200" baseline="0">
                    <a:solidFill>
                      <a:srgbClr val="595959"/>
                    </a:solidFill>
                    <a:effectLst/>
                    <a:latin typeface="Century Gothic" panose="020B0502020202020204" pitchFamily="34" charset="0"/>
                  </a:rPr>
                  <a:t>)</a:t>
                </a: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Century Gothic" panose="020B0502020202020204" pitchFamily="34" charset="0"/>
                  <a:ea typeface="+mn-ea"/>
                  <a:cs typeface="+mn-cs"/>
                </a:defRPr>
              </a:pPr>
              <a:endParaRPr lang="en-US"/>
            </a:p>
          </c:tx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633089359"/>
        <c:crosses val="autoZero"/>
        <c:crossBetween val="midCat"/>
      </c:valAx>
      <c:valAx>
        <c:axId val="1633089359"/>
        <c:scaling>
          <c:orientation val="minMax"/>
          <c:min val="1277"/>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r>
                  <a:rPr lang="en-US" sz="1000" b="0" i="0" u="none" strike="noStrike" baseline="0">
                    <a:effectLst/>
                  </a:rPr>
                  <a:t>Average Water Level (m) </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572484511"/>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entury Gothic" panose="020B0502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s-MX" dirty="0" err="1"/>
              <a:t>Annual</a:t>
            </a:r>
            <a:r>
              <a:rPr lang="es-MX" dirty="0"/>
              <a:t> </a:t>
            </a:r>
            <a:r>
              <a:rPr lang="es-MX" dirty="0" err="1"/>
              <a:t>Monthly</a:t>
            </a:r>
            <a:r>
              <a:rPr lang="es-MX" dirty="0"/>
              <a:t> MAM 95</a:t>
            </a:r>
            <a:r>
              <a:rPr lang="es-MX" baseline="30000" dirty="0"/>
              <a:t>th </a:t>
            </a:r>
            <a:r>
              <a:rPr lang="es-MX" dirty="0" err="1"/>
              <a:t>Percentile</a:t>
            </a:r>
            <a:r>
              <a:rPr lang="es-MX" dirty="0"/>
              <a:t> Mean</a:t>
            </a:r>
          </a:p>
        </c:rich>
      </c:tx>
      <c:layout>
        <c:manualLayout>
          <c:xMode val="edge"/>
          <c:yMode val="edge"/>
          <c:x val="0.21143006048304144"/>
          <c:y val="2.598461362132972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barChart>
        <c:barDir val="col"/>
        <c:grouping val="clustered"/>
        <c:varyColors val="0"/>
        <c:ser>
          <c:idx val="0"/>
          <c:order val="0"/>
          <c:tx>
            <c:strRef>
              <c:f>'MAM 95P AOD'!$A$2</c:f>
              <c:strCache>
                <c:ptCount val="1"/>
                <c:pt idx="0">
                  <c:v>March</c:v>
                </c:pt>
              </c:strCache>
            </c:strRef>
          </c:tx>
          <c:spPr>
            <a:solidFill>
              <a:schemeClr val="accent1"/>
            </a:solidFill>
            <a:ln>
              <a:noFill/>
            </a:ln>
            <a:effectLst/>
          </c:spPr>
          <c:invertIfNegative val="0"/>
          <c:cat>
            <c:numRef>
              <c:f>'MAM 95P AOD'!$B$1:$N$1</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'MAM 95P AOD'!$B$2:$N$2</c:f>
              <c:numCache>
                <c:formatCode>General</c:formatCode>
                <c:ptCount val="13"/>
                <c:pt idx="0">
                  <c:v>0.25330000000000003</c:v>
                </c:pt>
                <c:pt idx="1">
                  <c:v>0.221583</c:v>
                </c:pt>
                <c:pt idx="2">
                  <c:v>0.24226700000000001</c:v>
                </c:pt>
                <c:pt idx="3">
                  <c:v>0.1875</c:v>
                </c:pt>
                <c:pt idx="4">
                  <c:v>0.2404</c:v>
                </c:pt>
                <c:pt idx="5">
                  <c:v>0.23830500000000002</c:v>
                </c:pt>
                <c:pt idx="6">
                  <c:v>0.20858600000000002</c:v>
                </c:pt>
                <c:pt idx="7">
                  <c:v>0.24403900000000001</c:v>
                </c:pt>
                <c:pt idx="8">
                  <c:v>0.234792</c:v>
                </c:pt>
                <c:pt idx="9">
                  <c:v>0.34982100000000005</c:v>
                </c:pt>
                <c:pt idx="10">
                  <c:v>0.24082700000000001</c:v>
                </c:pt>
                <c:pt idx="11">
                  <c:v>0.26500699999999999</c:v>
                </c:pt>
                <c:pt idx="12">
                  <c:v>0.34237299999999998</c:v>
                </c:pt>
              </c:numCache>
            </c:numRef>
          </c:val>
          <c:extLst>
            <c:ext xmlns:c16="http://schemas.microsoft.com/office/drawing/2014/chart" uri="{C3380CC4-5D6E-409C-BE32-E72D297353CC}">
              <c16:uniqueId val="{00000000-34DA-EB4C-B62F-5C949ED1C281}"/>
            </c:ext>
          </c:extLst>
        </c:ser>
        <c:ser>
          <c:idx val="1"/>
          <c:order val="1"/>
          <c:tx>
            <c:strRef>
              <c:f>'MAM 95P AOD'!$A$3</c:f>
              <c:strCache>
                <c:ptCount val="1"/>
                <c:pt idx="0">
                  <c:v>April</c:v>
                </c:pt>
              </c:strCache>
            </c:strRef>
          </c:tx>
          <c:spPr>
            <a:solidFill>
              <a:schemeClr val="accent2"/>
            </a:solidFill>
            <a:ln>
              <a:noFill/>
            </a:ln>
            <a:effectLst/>
          </c:spPr>
          <c:invertIfNegative val="0"/>
          <c:cat>
            <c:numRef>
              <c:f>'MAM 95P AOD'!$B$1:$N$1</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'MAM 95P AOD'!$B$3:$N$3</c:f>
              <c:numCache>
                <c:formatCode>General</c:formatCode>
                <c:ptCount val="13"/>
                <c:pt idx="0">
                  <c:v>0.34875</c:v>
                </c:pt>
                <c:pt idx="1">
                  <c:v>0.30948300000000001</c:v>
                </c:pt>
                <c:pt idx="2">
                  <c:v>0.295539</c:v>
                </c:pt>
                <c:pt idx="3">
                  <c:v>0.27005800000000002</c:v>
                </c:pt>
                <c:pt idx="4">
                  <c:v>0.28526699999999999</c:v>
                </c:pt>
                <c:pt idx="5">
                  <c:v>0.29712700000000003</c:v>
                </c:pt>
                <c:pt idx="6">
                  <c:v>0.32949700000000004</c:v>
                </c:pt>
                <c:pt idx="7">
                  <c:v>0.396733</c:v>
                </c:pt>
                <c:pt idx="8">
                  <c:v>0.27002600000000004</c:v>
                </c:pt>
                <c:pt idx="9">
                  <c:v>0.29708300000000004</c:v>
                </c:pt>
                <c:pt idx="10">
                  <c:v>0.27714299999999997</c:v>
                </c:pt>
                <c:pt idx="11">
                  <c:v>0.28418099999999996</c:v>
                </c:pt>
                <c:pt idx="12">
                  <c:v>0.37965900000000002</c:v>
                </c:pt>
              </c:numCache>
            </c:numRef>
          </c:val>
          <c:extLst>
            <c:ext xmlns:c16="http://schemas.microsoft.com/office/drawing/2014/chart" uri="{C3380CC4-5D6E-409C-BE32-E72D297353CC}">
              <c16:uniqueId val="{00000001-34DA-EB4C-B62F-5C949ED1C281}"/>
            </c:ext>
          </c:extLst>
        </c:ser>
        <c:ser>
          <c:idx val="2"/>
          <c:order val="2"/>
          <c:tx>
            <c:strRef>
              <c:f>'MAM 95P AOD'!$A$4</c:f>
              <c:strCache>
                <c:ptCount val="1"/>
                <c:pt idx="0">
                  <c:v>May</c:v>
                </c:pt>
              </c:strCache>
            </c:strRef>
          </c:tx>
          <c:spPr>
            <a:solidFill>
              <a:schemeClr val="accent3"/>
            </a:solidFill>
            <a:ln>
              <a:noFill/>
            </a:ln>
            <a:effectLst/>
          </c:spPr>
          <c:invertIfNegative val="0"/>
          <c:cat>
            <c:numRef>
              <c:f>'MAM 95P AOD'!$B$1:$N$1</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'MAM 95P AOD'!$B$4:$N$4</c:f>
              <c:numCache>
                <c:formatCode>General</c:formatCode>
                <c:ptCount val="13"/>
                <c:pt idx="0">
                  <c:v>0.34800999999999999</c:v>
                </c:pt>
                <c:pt idx="1">
                  <c:v>0.389733</c:v>
                </c:pt>
                <c:pt idx="2">
                  <c:v>0.26406299999999999</c:v>
                </c:pt>
                <c:pt idx="3">
                  <c:v>0.31654399999999999</c:v>
                </c:pt>
                <c:pt idx="4">
                  <c:v>0.24225100000000002</c:v>
                </c:pt>
                <c:pt idx="5">
                  <c:v>0.36298399999999997</c:v>
                </c:pt>
                <c:pt idx="6">
                  <c:v>0.324679</c:v>
                </c:pt>
                <c:pt idx="7">
                  <c:v>0.242146</c:v>
                </c:pt>
                <c:pt idx="8">
                  <c:v>0.26141699999999995</c:v>
                </c:pt>
                <c:pt idx="9">
                  <c:v>0.27732100000000004</c:v>
                </c:pt>
                <c:pt idx="10">
                  <c:v>0.196857</c:v>
                </c:pt>
                <c:pt idx="11">
                  <c:v>0.23364599999999999</c:v>
                </c:pt>
                <c:pt idx="12">
                  <c:v>0.32449900000000004</c:v>
                </c:pt>
              </c:numCache>
            </c:numRef>
          </c:val>
          <c:extLst>
            <c:ext xmlns:c16="http://schemas.microsoft.com/office/drawing/2014/chart" uri="{C3380CC4-5D6E-409C-BE32-E72D297353CC}">
              <c16:uniqueId val="{00000002-34DA-EB4C-B62F-5C949ED1C281}"/>
            </c:ext>
          </c:extLst>
        </c:ser>
        <c:dLbls>
          <c:showLegendKey val="0"/>
          <c:showVal val="0"/>
          <c:showCatName val="0"/>
          <c:showSerName val="0"/>
          <c:showPercent val="0"/>
          <c:showBubbleSize val="0"/>
        </c:dLbls>
        <c:gapWidth val="219"/>
        <c:overlap val="-27"/>
        <c:axId val="1234070079"/>
        <c:axId val="1234068415"/>
      </c:barChart>
      <c:catAx>
        <c:axId val="12340700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234068415"/>
        <c:crosses val="autoZero"/>
        <c:auto val="1"/>
        <c:lblAlgn val="ctr"/>
        <c:lblOffset val="100"/>
        <c:noMultiLvlLbl val="0"/>
      </c:catAx>
      <c:valAx>
        <c:axId val="1234068415"/>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r>
                  <a:rPr lang="es-MX" sz="1000"/>
                  <a:t>AOD</a:t>
                </a:r>
              </a:p>
            </c:rich>
          </c:tx>
          <c:layout>
            <c:manualLayout>
              <c:xMode val="edge"/>
              <c:yMode val="edge"/>
              <c:x val="2.108036715692076E-2"/>
              <c:y val="0.44186195800372019"/>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2340700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noFill/>
    <a:ln>
      <a:noFill/>
    </a:ln>
    <a:effectLst/>
  </c:spPr>
  <c:txPr>
    <a:bodyPr/>
    <a:lstStyle/>
    <a:p>
      <a:pPr>
        <a:defRPr>
          <a:latin typeface="Century Gothic" panose="020B0502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all" spc="120" normalizeH="0" baseline="0">
                <a:solidFill>
                  <a:schemeClr val="tx1">
                    <a:lumMod val="65000"/>
                    <a:lumOff val="35000"/>
                  </a:schemeClr>
                </a:solidFill>
                <a:latin typeface="Century Gothic" panose="020B0502020202020204" pitchFamily="34" charset="0"/>
                <a:ea typeface="+mn-ea"/>
                <a:cs typeface="+mn-cs"/>
              </a:defRPr>
            </a:pPr>
            <a:r>
              <a:rPr lang="en-US" sz="1400" dirty="0"/>
              <a:t>Annual MAM 95</a:t>
            </a:r>
            <a:r>
              <a:rPr lang="en-US" sz="1400" baseline="30000" dirty="0"/>
              <a:t>th</a:t>
            </a:r>
            <a:r>
              <a:rPr lang="en-US" sz="1400" dirty="0"/>
              <a:t> percentile mean AOD </a:t>
            </a:r>
          </a:p>
        </c:rich>
      </c:tx>
      <c:overlay val="0"/>
      <c:spPr>
        <a:noFill/>
        <a:ln>
          <a:noFill/>
        </a:ln>
        <a:effectLst/>
      </c:spPr>
      <c:txPr>
        <a:bodyPr rot="0" spcFirstLastPara="1" vertOverflow="ellipsis" vert="horz" wrap="square" anchor="ctr" anchorCtr="1"/>
        <a:lstStyle/>
        <a:p>
          <a:pPr>
            <a:defRPr sz="1400" b="0" i="0" u="none" strike="noStrike" kern="1200" cap="all" spc="120" normalizeH="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manualLayout>
          <c:layoutTarget val="inner"/>
          <c:xMode val="edge"/>
          <c:yMode val="edge"/>
          <c:x val="7.5751422328160012E-2"/>
          <c:y val="0.11453568803422919"/>
          <c:w val="0.84692651664799035"/>
          <c:h val="0.73983245973587719"/>
        </c:manualLayout>
      </c:layout>
      <c:barChart>
        <c:barDir val="col"/>
        <c:grouping val="clustered"/>
        <c:varyColors val="0"/>
        <c:ser>
          <c:idx val="0"/>
          <c:order val="0"/>
          <c:tx>
            <c:strRef>
              <c:f>'MAM 95% MEAN'!$A$5</c:f>
              <c:strCache>
                <c:ptCount val="1"/>
                <c:pt idx="0">
                  <c:v>MEAN</c:v>
                </c:pt>
              </c:strCache>
            </c:strRef>
          </c:tx>
          <c:sp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ln>
              <a:noFill/>
            </a:ln>
            <a:effectLst/>
          </c:spPr>
          <c:invertIfNegative val="0"/>
          <c:dLbls>
            <c:numFmt formatCode="0.##" sourceLinked="0"/>
            <c:spPr>
              <a:noFill/>
              <a:ln>
                <a:noFill/>
              </a:ln>
              <a:effectLst/>
            </c:spPr>
            <c:txPr>
              <a:bodyPr rot="-5400000" spcFirstLastPara="1" vertOverflow="clip" horzOverflow="clip" vert="horz" wrap="square" lIns="38100" tIns="19050" rIns="38100" bIns="19050" anchor="ctr" anchorCtr="1">
                <a:spAutoFit/>
              </a:bodyPr>
              <a:lstStyle/>
              <a:p>
                <a:pPr>
                  <a:defRPr sz="900" b="0" i="0" u="none" strike="noStrike" kern="1200" baseline="0">
                    <a:solidFill>
                      <a:schemeClr val="tx1">
                        <a:lumMod val="50000"/>
                        <a:lumOff val="50000"/>
                      </a:schemeClr>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'MAM 95% MEAN'!$B$1:$N$1</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'MAM 95% MEAN'!$B$5:$N$5</c:f>
              <c:numCache>
                <c:formatCode>General</c:formatCode>
                <c:ptCount val="13"/>
                <c:pt idx="0">
                  <c:v>0.31668666666666662</c:v>
                </c:pt>
                <c:pt idx="1">
                  <c:v>0.30693300000000001</c:v>
                </c:pt>
                <c:pt idx="2">
                  <c:v>0.26728966666666665</c:v>
                </c:pt>
                <c:pt idx="3">
                  <c:v>0.25803400000000004</c:v>
                </c:pt>
                <c:pt idx="4">
                  <c:v>0.25597266666666668</c:v>
                </c:pt>
                <c:pt idx="5">
                  <c:v>0.29947200000000002</c:v>
                </c:pt>
                <c:pt idx="6">
                  <c:v>0.28758733333333336</c:v>
                </c:pt>
                <c:pt idx="7">
                  <c:v>0.29430600000000001</c:v>
                </c:pt>
                <c:pt idx="8">
                  <c:v>0.25541166666666665</c:v>
                </c:pt>
                <c:pt idx="9">
                  <c:v>0.30807500000000004</c:v>
                </c:pt>
                <c:pt idx="10">
                  <c:v>0.23827566666666669</c:v>
                </c:pt>
                <c:pt idx="11">
                  <c:v>0.26094466666666666</c:v>
                </c:pt>
                <c:pt idx="12">
                  <c:v>0.34884366666666672</c:v>
                </c:pt>
              </c:numCache>
            </c:numRef>
          </c:val>
          <c:extLst>
            <c:ext xmlns:c16="http://schemas.microsoft.com/office/drawing/2014/chart" uri="{C3380CC4-5D6E-409C-BE32-E72D297353CC}">
              <c16:uniqueId val="{00000000-6BD7-A243-B239-82CF201F97A0}"/>
            </c:ext>
          </c:extLst>
        </c:ser>
        <c:dLbls>
          <c:dLblPos val="outEnd"/>
          <c:showLegendKey val="0"/>
          <c:showVal val="1"/>
          <c:showCatName val="0"/>
          <c:showSerName val="0"/>
          <c:showPercent val="0"/>
          <c:showBubbleSize val="0"/>
        </c:dLbls>
        <c:gapWidth val="444"/>
        <c:overlap val="-90"/>
        <c:axId val="1366599583"/>
        <c:axId val="1366597503"/>
      </c:barChart>
      <c:catAx>
        <c:axId val="1366599583"/>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cap="all" baseline="0">
                    <a:solidFill>
                      <a:schemeClr val="tx1">
                        <a:lumMod val="65000"/>
                        <a:lumOff val="35000"/>
                      </a:schemeClr>
                    </a:solidFill>
                    <a:latin typeface="Century Gothic" panose="020B0502020202020204" pitchFamily="34" charset="0"/>
                    <a:ea typeface="+mn-ea"/>
                    <a:cs typeface="+mn-cs"/>
                  </a:defRPr>
                </a:pPr>
                <a:r>
                  <a:rPr lang="es-MX"/>
                  <a:t>years</a:t>
                </a:r>
              </a:p>
            </c:rich>
          </c:tx>
          <c:layout>
            <c:manualLayout>
              <c:xMode val="edge"/>
              <c:yMode val="edge"/>
              <c:x val="0.4285348761881676"/>
              <c:y val="0.94256618316551488"/>
            </c:manualLayout>
          </c:layout>
          <c:overlay val="0"/>
          <c:spPr>
            <a:noFill/>
            <a:ln>
              <a:noFill/>
            </a:ln>
            <a:effectLst/>
          </c:spPr>
          <c:txPr>
            <a:bodyPr rot="0" spcFirstLastPara="1" vertOverflow="ellipsis" vert="horz" wrap="square" anchor="ctr" anchorCtr="1"/>
            <a:lstStyle/>
            <a:p>
              <a:pPr>
                <a:defRPr sz="1000" b="0" i="0" u="none" strike="noStrike" kern="1200" cap="all"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all" spc="120" normalizeH="0" baseline="0">
                <a:solidFill>
                  <a:schemeClr val="tx1">
                    <a:lumMod val="65000"/>
                    <a:lumOff val="35000"/>
                  </a:schemeClr>
                </a:solidFill>
                <a:latin typeface="Century Gothic" panose="020B0502020202020204" pitchFamily="34" charset="0"/>
                <a:ea typeface="+mn-ea"/>
                <a:cs typeface="+mn-cs"/>
              </a:defRPr>
            </a:pPr>
            <a:endParaRPr lang="en-US"/>
          </a:p>
        </c:txPr>
        <c:crossAx val="1366597503"/>
        <c:crosses val="autoZero"/>
        <c:auto val="1"/>
        <c:lblAlgn val="ctr"/>
        <c:lblOffset val="100"/>
        <c:noMultiLvlLbl val="0"/>
      </c:catAx>
      <c:valAx>
        <c:axId val="1366597503"/>
        <c:scaling>
          <c:orientation val="minMax"/>
        </c:scaling>
        <c:delete val="1"/>
        <c:axPos val="l"/>
        <c:title>
          <c:tx>
            <c:rich>
              <a:bodyPr rot="-5400000" spcFirstLastPara="1" vertOverflow="ellipsis" vert="horz" wrap="square" anchor="ctr" anchorCtr="1"/>
              <a:lstStyle/>
              <a:p>
                <a:pPr>
                  <a:defRPr sz="1000" b="0" i="0" u="none" strike="noStrike" kern="1200" cap="all" baseline="0">
                    <a:solidFill>
                      <a:schemeClr val="tx1">
                        <a:lumMod val="65000"/>
                        <a:lumOff val="35000"/>
                      </a:schemeClr>
                    </a:solidFill>
                    <a:latin typeface="Century Gothic" panose="020B0502020202020204" pitchFamily="34" charset="0"/>
                    <a:ea typeface="+mn-ea"/>
                    <a:cs typeface="+mn-cs"/>
                  </a:defRPr>
                </a:pPr>
                <a:r>
                  <a:rPr lang="es-MX"/>
                  <a:t>AOD</a:t>
                </a:r>
              </a:p>
            </c:rich>
          </c:tx>
          <c:layout>
            <c:manualLayout>
              <c:xMode val="edge"/>
              <c:yMode val="edge"/>
              <c:x val="2.1881208399514917E-2"/>
              <c:y val="0.4272458623150493"/>
            </c:manualLayout>
          </c:layout>
          <c:overlay val="0"/>
          <c:spPr>
            <a:noFill/>
            <a:ln>
              <a:noFill/>
            </a:ln>
            <a:effectLst/>
          </c:spPr>
          <c:txPr>
            <a:bodyPr rot="-5400000" spcFirstLastPara="1" vertOverflow="ellipsis" vert="horz" wrap="square" anchor="ctr" anchorCtr="1"/>
            <a:lstStyle/>
            <a:p>
              <a:pPr>
                <a:defRPr sz="1000" b="0" i="0" u="none" strike="noStrike" kern="1200" cap="all"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crossAx val="1366599583"/>
        <c:crosses val="autoZero"/>
        <c:crossBetween val="between"/>
      </c:valAx>
      <c:spPr>
        <a:noFill/>
        <a:ln>
          <a:noFill/>
        </a:ln>
        <a:effectLst/>
      </c:spPr>
    </c:plotArea>
    <c:plotVisOnly val="1"/>
    <c:dispBlanksAs val="gap"/>
    <c:showDLblsOverMax val="0"/>
  </c:chart>
  <c:spPr>
    <a:noFill/>
    <a:ln>
      <a:noFill/>
    </a:ln>
    <a:effectLst/>
  </c:spPr>
  <c:txPr>
    <a:bodyPr/>
    <a:lstStyle/>
    <a:p>
      <a:pPr>
        <a:defRPr sz="1000" b="0">
          <a:latin typeface="Century Gothic" panose="020B0502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s-MX" dirty="0" err="1"/>
              <a:t>Annual</a:t>
            </a:r>
            <a:r>
              <a:rPr lang="es-MX" dirty="0"/>
              <a:t> MAM 95</a:t>
            </a:r>
            <a:r>
              <a:rPr lang="es-MX" baseline="30000" dirty="0"/>
              <a:t>th</a:t>
            </a:r>
            <a:r>
              <a:rPr lang="es-MX" dirty="0"/>
              <a:t> </a:t>
            </a:r>
            <a:r>
              <a:rPr lang="es-MX" dirty="0" err="1"/>
              <a:t>Percentile</a:t>
            </a:r>
            <a:r>
              <a:rPr lang="es-MX" dirty="0"/>
              <a:t> AOD &amp; Surface </a:t>
            </a:r>
            <a:r>
              <a:rPr lang="es-MX" dirty="0" err="1"/>
              <a:t>Area</a:t>
            </a:r>
            <a:r>
              <a:rPr lang="es-MX" dirty="0"/>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manualLayout>
          <c:layoutTarget val="inner"/>
          <c:xMode val="edge"/>
          <c:yMode val="edge"/>
          <c:x val="0.13832978010002284"/>
          <c:y val="0.23225093117377568"/>
          <c:w val="0.74474552402768501"/>
          <c:h val="0.64537277269812676"/>
        </c:manualLayout>
      </c:layout>
      <c:lineChart>
        <c:grouping val="standard"/>
        <c:varyColors val="0"/>
        <c:ser>
          <c:idx val="0"/>
          <c:order val="0"/>
          <c:tx>
            <c:strRef>
              <c:f>'MAM 95% MEAN'!$AD$1</c:f>
              <c:strCache>
                <c:ptCount val="1"/>
                <c:pt idx="0">
                  <c:v>SA MAM</c:v>
                </c:pt>
              </c:strCache>
            </c:strRef>
          </c:tx>
          <c:spPr>
            <a:ln w="28575" cap="rnd">
              <a:solidFill>
                <a:schemeClr val="accent1"/>
              </a:solidFill>
              <a:round/>
            </a:ln>
            <a:effectLst/>
          </c:spPr>
          <c:marker>
            <c:symbol val="none"/>
          </c:marker>
          <c:cat>
            <c:numRef>
              <c:f>'MAM 95% MEAN'!$AC$2:$AC$14</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'MAM 95% MEAN'!$AD$2:$AD$14</c:f>
              <c:numCache>
                <c:formatCode>General</c:formatCode>
                <c:ptCount val="13"/>
                <c:pt idx="0">
                  <c:v>2897.4033333333332</c:v>
                </c:pt>
                <c:pt idx="1">
                  <c:v>3018.8333333333335</c:v>
                </c:pt>
                <c:pt idx="2">
                  <c:v>3153.01</c:v>
                </c:pt>
                <c:pt idx="3">
                  <c:v>3139.2233333333334</c:v>
                </c:pt>
                <c:pt idx="4">
                  <c:v>2964.89</c:v>
                </c:pt>
                <c:pt idx="5">
                  <c:v>2772.9799999999996</c:v>
                </c:pt>
                <c:pt idx="6">
                  <c:v>2718.4433333333332</c:v>
                </c:pt>
                <c:pt idx="7">
                  <c:v>2961.8533333333339</c:v>
                </c:pt>
                <c:pt idx="8">
                  <c:v>2942.1133333333332</c:v>
                </c:pt>
                <c:pt idx="9">
                  <c:v>2656.1566666666668</c:v>
                </c:pt>
                <c:pt idx="10">
                  <c:v>2951.67</c:v>
                </c:pt>
                <c:pt idx="11">
                  <c:v>2686.4733333333334</c:v>
                </c:pt>
                <c:pt idx="12">
                  <c:v>2460.4989999999998</c:v>
                </c:pt>
              </c:numCache>
            </c:numRef>
          </c:val>
          <c:smooth val="0"/>
          <c:extLst>
            <c:ext xmlns:c16="http://schemas.microsoft.com/office/drawing/2014/chart" uri="{C3380CC4-5D6E-409C-BE32-E72D297353CC}">
              <c16:uniqueId val="{00000000-B293-4C45-B060-841836D4E3D5}"/>
            </c:ext>
          </c:extLst>
        </c:ser>
        <c:dLbls>
          <c:showLegendKey val="0"/>
          <c:showVal val="0"/>
          <c:showCatName val="0"/>
          <c:showSerName val="0"/>
          <c:showPercent val="0"/>
          <c:showBubbleSize val="0"/>
        </c:dLbls>
        <c:marker val="1"/>
        <c:smooth val="0"/>
        <c:axId val="1508191391"/>
        <c:axId val="1508192639"/>
      </c:lineChart>
      <c:lineChart>
        <c:grouping val="standard"/>
        <c:varyColors val="0"/>
        <c:ser>
          <c:idx val="1"/>
          <c:order val="1"/>
          <c:tx>
            <c:strRef>
              <c:f>'MAM 95% MEAN'!$AE$1</c:f>
              <c:strCache>
                <c:ptCount val="1"/>
                <c:pt idx="0">
                  <c:v>AOD MAM </c:v>
                </c:pt>
              </c:strCache>
            </c:strRef>
          </c:tx>
          <c:spPr>
            <a:ln w="28575" cap="rnd">
              <a:solidFill>
                <a:srgbClr val="FF0000"/>
              </a:solidFill>
              <a:round/>
            </a:ln>
            <a:effectLst/>
          </c:spPr>
          <c:marker>
            <c:symbol val="none"/>
          </c:marker>
          <c:cat>
            <c:numRef>
              <c:f>'MAM 95% MEAN'!$AC$2:$AC$14</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'MAM 95% MEAN'!$AE$2:$AE$14</c:f>
              <c:numCache>
                <c:formatCode>General</c:formatCode>
                <c:ptCount val="13"/>
                <c:pt idx="0">
                  <c:v>0.31668666666666662</c:v>
                </c:pt>
                <c:pt idx="1">
                  <c:v>0.30693300000000001</c:v>
                </c:pt>
                <c:pt idx="2">
                  <c:v>0.26728966666666665</c:v>
                </c:pt>
                <c:pt idx="3">
                  <c:v>0.25803400000000004</c:v>
                </c:pt>
                <c:pt idx="4">
                  <c:v>0.25597266666666668</c:v>
                </c:pt>
                <c:pt idx="5">
                  <c:v>0.29947200000000002</c:v>
                </c:pt>
                <c:pt idx="6">
                  <c:v>0.28758733333333336</c:v>
                </c:pt>
                <c:pt idx="7">
                  <c:v>0.29430600000000001</c:v>
                </c:pt>
                <c:pt idx="8">
                  <c:v>0.25541166666666665</c:v>
                </c:pt>
                <c:pt idx="9">
                  <c:v>0.30807500000000004</c:v>
                </c:pt>
                <c:pt idx="10">
                  <c:v>0.23827566666666669</c:v>
                </c:pt>
                <c:pt idx="11">
                  <c:v>0.26094466666666666</c:v>
                </c:pt>
                <c:pt idx="12">
                  <c:v>0.34884366666666672</c:v>
                </c:pt>
              </c:numCache>
            </c:numRef>
          </c:val>
          <c:smooth val="0"/>
          <c:extLst>
            <c:ext xmlns:c16="http://schemas.microsoft.com/office/drawing/2014/chart" uri="{C3380CC4-5D6E-409C-BE32-E72D297353CC}">
              <c16:uniqueId val="{00000001-B293-4C45-B060-841836D4E3D5}"/>
            </c:ext>
          </c:extLst>
        </c:ser>
        <c:dLbls>
          <c:showLegendKey val="0"/>
          <c:showVal val="0"/>
          <c:showCatName val="0"/>
          <c:showSerName val="0"/>
          <c:showPercent val="0"/>
          <c:showBubbleSize val="0"/>
        </c:dLbls>
        <c:marker val="1"/>
        <c:smooth val="0"/>
        <c:axId val="1511210383"/>
        <c:axId val="1511212879"/>
      </c:lineChart>
      <c:catAx>
        <c:axId val="1508191391"/>
        <c:scaling>
          <c:orientation val="minMax"/>
        </c:scaling>
        <c:delete val="0"/>
        <c:axPos val="t"/>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508192639"/>
        <c:crosses val="autoZero"/>
        <c:auto val="1"/>
        <c:lblAlgn val="ctr"/>
        <c:lblOffset val="100"/>
        <c:noMultiLvlLbl val="0"/>
      </c:catAx>
      <c:valAx>
        <c:axId val="1508192639"/>
        <c:scaling>
          <c:orientation val="maxMin"/>
          <c:min val="220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r>
                  <a:rPr lang="es-MX"/>
                  <a:t>Lake Surface Area (km</a:t>
                </a:r>
                <a:r>
                  <a:rPr lang="es-MX" baseline="30000"/>
                  <a:t>2</a:t>
                </a:r>
                <a:r>
                  <a:rPr lang="es-MX"/>
                  <a:t>)</a:t>
                </a:r>
              </a:p>
            </c:rich>
          </c:tx>
          <c:layout>
            <c:manualLayout>
              <c:xMode val="edge"/>
              <c:yMode val="edge"/>
              <c:x val="1.6205832299314511E-2"/>
              <c:y val="0.25005289660519908"/>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508191391"/>
        <c:crosses val="autoZero"/>
        <c:crossBetween val="between"/>
      </c:valAx>
      <c:valAx>
        <c:axId val="1511212879"/>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r>
                  <a:rPr lang="es-MX"/>
                  <a:t> AOD</a:t>
                </a:r>
              </a:p>
            </c:rich>
          </c:tx>
          <c:layout>
            <c:manualLayout>
              <c:xMode val="edge"/>
              <c:yMode val="edge"/>
              <c:x val="0.94865355927957018"/>
              <c:y val="0.44994013355039408"/>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511210383"/>
        <c:crosses val="max"/>
        <c:crossBetween val="between"/>
      </c:valAx>
      <c:catAx>
        <c:axId val="1511210383"/>
        <c:scaling>
          <c:orientation val="minMax"/>
        </c:scaling>
        <c:delete val="1"/>
        <c:axPos val="b"/>
        <c:numFmt formatCode="General" sourceLinked="1"/>
        <c:majorTickMark val="out"/>
        <c:minorTickMark val="none"/>
        <c:tickLblPos val="nextTo"/>
        <c:crossAx val="1511212879"/>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noFill/>
    <a:ln>
      <a:noFill/>
    </a:ln>
    <a:effectLst/>
  </c:spPr>
  <c:txPr>
    <a:bodyPr/>
    <a:lstStyle/>
    <a:p>
      <a:pPr>
        <a:defRPr>
          <a:latin typeface="Century Gothic" panose="020B0502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a:t>Annual MAM Average AOD &amp; SA Correlation</a:t>
            </a:r>
          </a:p>
        </c:rich>
      </c:tx>
      <c:layout>
        <c:manualLayout>
          <c:xMode val="edge"/>
          <c:yMode val="edge"/>
          <c:x val="0.12810871833791859"/>
          <c:y val="4.433526890219803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manualLayout>
          <c:layoutTarget val="inner"/>
          <c:xMode val="edge"/>
          <c:yMode val="edge"/>
          <c:x val="0.11338013471207663"/>
          <c:y val="0.16708326999665582"/>
          <c:w val="0.82775240594925636"/>
          <c:h val="0.62324876057159517"/>
        </c:manualLayout>
      </c:layout>
      <c:scatterChart>
        <c:scatterStyle val="lineMarker"/>
        <c:varyColors val="0"/>
        <c:ser>
          <c:idx val="0"/>
          <c:order val="0"/>
          <c:tx>
            <c:strRef>
              <c:f>'MAM 95% MEAN'!$AE$1</c:f>
              <c:strCache>
                <c:ptCount val="1"/>
                <c:pt idx="0">
                  <c:v>AOD MAM </c:v>
                </c:pt>
              </c:strCache>
            </c:strRef>
          </c:tx>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1"/>
            <c:dispEq val="1"/>
            <c:trendlineLbl>
              <c:layout>
                <c:manualLayout>
                  <c:x val="0.10045396606198219"/>
                  <c:y val="0.1137806914050263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rendlineLbl>
          </c:trendline>
          <c:xVal>
            <c:numRef>
              <c:f>'MAM 95% MEAN'!$AD$2:$AD$14</c:f>
              <c:numCache>
                <c:formatCode>General</c:formatCode>
                <c:ptCount val="13"/>
                <c:pt idx="0">
                  <c:v>2897.4033333333332</c:v>
                </c:pt>
                <c:pt idx="1">
                  <c:v>3018.8333333333335</c:v>
                </c:pt>
                <c:pt idx="2">
                  <c:v>3153.01</c:v>
                </c:pt>
                <c:pt idx="3">
                  <c:v>3139.2233333333334</c:v>
                </c:pt>
                <c:pt idx="4">
                  <c:v>2964.89</c:v>
                </c:pt>
                <c:pt idx="5">
                  <c:v>2772.9799999999996</c:v>
                </c:pt>
                <c:pt idx="6">
                  <c:v>2718.4433333333332</c:v>
                </c:pt>
                <c:pt idx="7">
                  <c:v>2961.8533333333339</c:v>
                </c:pt>
                <c:pt idx="8">
                  <c:v>2942.1133333333332</c:v>
                </c:pt>
                <c:pt idx="9">
                  <c:v>2656.1566666666668</c:v>
                </c:pt>
                <c:pt idx="10">
                  <c:v>2951.67</c:v>
                </c:pt>
                <c:pt idx="11">
                  <c:v>2686.4733333333334</c:v>
                </c:pt>
                <c:pt idx="12">
                  <c:v>2460.4989999999998</c:v>
                </c:pt>
              </c:numCache>
            </c:numRef>
          </c:xVal>
          <c:yVal>
            <c:numRef>
              <c:f>'MAM 95% MEAN'!$AE$2:$AE$14</c:f>
              <c:numCache>
                <c:formatCode>General</c:formatCode>
                <c:ptCount val="13"/>
                <c:pt idx="0">
                  <c:v>0.31668666666666662</c:v>
                </c:pt>
                <c:pt idx="1">
                  <c:v>0.30693300000000001</c:v>
                </c:pt>
                <c:pt idx="2">
                  <c:v>0.26728966666666665</c:v>
                </c:pt>
                <c:pt idx="3">
                  <c:v>0.25803400000000004</c:v>
                </c:pt>
                <c:pt idx="4">
                  <c:v>0.25597266666666668</c:v>
                </c:pt>
                <c:pt idx="5">
                  <c:v>0.29947200000000002</c:v>
                </c:pt>
                <c:pt idx="6">
                  <c:v>0.28758733333333336</c:v>
                </c:pt>
                <c:pt idx="7">
                  <c:v>0.29430600000000001</c:v>
                </c:pt>
                <c:pt idx="8">
                  <c:v>0.25541166666666665</c:v>
                </c:pt>
                <c:pt idx="9">
                  <c:v>0.30807500000000004</c:v>
                </c:pt>
                <c:pt idx="10">
                  <c:v>0.23827566666666669</c:v>
                </c:pt>
                <c:pt idx="11">
                  <c:v>0.26094466666666666</c:v>
                </c:pt>
                <c:pt idx="12">
                  <c:v>0.34884366666666672</c:v>
                </c:pt>
              </c:numCache>
            </c:numRef>
          </c:yVal>
          <c:smooth val="0"/>
          <c:extLst>
            <c:ext xmlns:c16="http://schemas.microsoft.com/office/drawing/2014/chart" uri="{C3380CC4-5D6E-409C-BE32-E72D297353CC}">
              <c16:uniqueId val="{00000001-2F07-6C4C-92A1-7F8DC9809DF1}"/>
            </c:ext>
          </c:extLst>
        </c:ser>
        <c:dLbls>
          <c:showLegendKey val="0"/>
          <c:showVal val="0"/>
          <c:showCatName val="0"/>
          <c:showSerName val="0"/>
          <c:showPercent val="0"/>
          <c:showBubbleSize val="0"/>
        </c:dLbls>
        <c:axId val="740774063"/>
        <c:axId val="1361423215"/>
      </c:scatterChart>
      <c:valAx>
        <c:axId val="740774063"/>
        <c:scaling>
          <c:orientation val="minMax"/>
          <c:min val="240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r>
                  <a:rPr lang="es-MX"/>
                  <a:t>Lake Surface Area (km</a:t>
                </a:r>
                <a:r>
                  <a:rPr lang="es-MX" baseline="30000"/>
                  <a:t>2</a:t>
                </a:r>
                <a:r>
                  <a:rPr lang="es-MX"/>
                  <a:t>)</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361423215"/>
        <c:crosses val="autoZero"/>
        <c:crossBetween val="midCat"/>
      </c:valAx>
      <c:valAx>
        <c:axId val="1361423215"/>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r>
                  <a:rPr lang="es-MX"/>
                  <a:t> AOD</a:t>
                </a:r>
              </a:p>
            </c:rich>
          </c:tx>
          <c:layout>
            <c:manualLayout>
              <c:xMode val="edge"/>
              <c:yMode val="edge"/>
              <c:x val="9.9030452518736357E-3"/>
              <c:y val="0.43408931991609156"/>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74077406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entury Gothic" panose="020B0502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s-MX"/>
              <a:t>95</a:t>
            </a:r>
            <a:r>
              <a:rPr lang="es-MX" baseline="30000"/>
              <a:t>Th</a:t>
            </a:r>
            <a:r>
              <a:rPr lang="es-MX"/>
              <a:t> Percentile MAM AOD &amp; CO 2019-2022</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manualLayout>
          <c:layoutTarget val="inner"/>
          <c:xMode val="edge"/>
          <c:yMode val="edge"/>
          <c:x val="0.12925945364221111"/>
          <c:y val="0.20896561561991939"/>
          <c:w val="0.76273104147795812"/>
          <c:h val="0.58958749809190458"/>
        </c:manualLayout>
      </c:layout>
      <c:lineChart>
        <c:grouping val="standard"/>
        <c:varyColors val="0"/>
        <c:ser>
          <c:idx val="1"/>
          <c:order val="1"/>
          <c:tx>
            <c:strRef>
              <c:f>'MAM 95CO'!$T$1</c:f>
              <c:strCache>
                <c:ptCount val="1"/>
                <c:pt idx="0">
                  <c:v>AOD</c:v>
                </c:pt>
              </c:strCache>
            </c:strRef>
          </c:tx>
          <c:spPr>
            <a:ln w="28575" cap="rnd">
              <a:solidFill>
                <a:schemeClr val="accent2"/>
              </a:solidFill>
              <a:round/>
            </a:ln>
            <a:effectLst/>
          </c:spPr>
          <c:marker>
            <c:symbol val="none"/>
          </c:marker>
          <c:cat>
            <c:numRef>
              <c:f>'MAM 95CO'!$R$2:$R$5</c:f>
              <c:numCache>
                <c:formatCode>General</c:formatCode>
                <c:ptCount val="4"/>
                <c:pt idx="0">
                  <c:v>2019</c:v>
                </c:pt>
                <c:pt idx="1">
                  <c:v>2020</c:v>
                </c:pt>
                <c:pt idx="2">
                  <c:v>2021</c:v>
                </c:pt>
                <c:pt idx="3">
                  <c:v>2022</c:v>
                </c:pt>
              </c:numCache>
            </c:numRef>
          </c:cat>
          <c:val>
            <c:numRef>
              <c:f>'MAM 95CO'!$T$2:$T$5</c:f>
              <c:numCache>
                <c:formatCode>General</c:formatCode>
                <c:ptCount val="4"/>
                <c:pt idx="0">
                  <c:v>0.30807500000000004</c:v>
                </c:pt>
                <c:pt idx="1">
                  <c:v>0.23827566666666669</c:v>
                </c:pt>
                <c:pt idx="2">
                  <c:v>0.26094466666666666</c:v>
                </c:pt>
                <c:pt idx="3">
                  <c:v>0.34884366666666672</c:v>
                </c:pt>
              </c:numCache>
            </c:numRef>
          </c:val>
          <c:smooth val="0"/>
          <c:extLst>
            <c:ext xmlns:c16="http://schemas.microsoft.com/office/drawing/2014/chart" uri="{C3380CC4-5D6E-409C-BE32-E72D297353CC}">
              <c16:uniqueId val="{00000000-41C3-CE44-9D66-1F8C94B43840}"/>
            </c:ext>
          </c:extLst>
        </c:ser>
        <c:dLbls>
          <c:showLegendKey val="0"/>
          <c:showVal val="0"/>
          <c:showCatName val="0"/>
          <c:showSerName val="0"/>
          <c:showPercent val="0"/>
          <c:showBubbleSize val="0"/>
        </c:dLbls>
        <c:marker val="1"/>
        <c:smooth val="0"/>
        <c:axId val="1973815936"/>
        <c:axId val="1973813856"/>
      </c:lineChart>
      <c:lineChart>
        <c:grouping val="standard"/>
        <c:varyColors val="0"/>
        <c:ser>
          <c:idx val="0"/>
          <c:order val="0"/>
          <c:tx>
            <c:strRef>
              <c:f>'MAM 95CO'!$S$1</c:f>
              <c:strCache>
                <c:ptCount val="1"/>
                <c:pt idx="0">
                  <c:v>CO</c:v>
                </c:pt>
              </c:strCache>
            </c:strRef>
          </c:tx>
          <c:spPr>
            <a:ln w="28575" cap="rnd">
              <a:solidFill>
                <a:schemeClr val="accent1"/>
              </a:solidFill>
              <a:round/>
            </a:ln>
            <a:effectLst/>
          </c:spPr>
          <c:marker>
            <c:symbol val="none"/>
          </c:marker>
          <c:cat>
            <c:numRef>
              <c:f>'MAM 95CO'!$R$2:$R$5</c:f>
              <c:numCache>
                <c:formatCode>General</c:formatCode>
                <c:ptCount val="4"/>
                <c:pt idx="0">
                  <c:v>2019</c:v>
                </c:pt>
                <c:pt idx="1">
                  <c:v>2020</c:v>
                </c:pt>
                <c:pt idx="2">
                  <c:v>2021</c:v>
                </c:pt>
                <c:pt idx="3">
                  <c:v>2022</c:v>
                </c:pt>
              </c:numCache>
            </c:numRef>
          </c:cat>
          <c:val>
            <c:numRef>
              <c:f>'MAM 95CO'!$S$2:$S$5</c:f>
              <c:numCache>
                <c:formatCode>General</c:formatCode>
                <c:ptCount val="4"/>
                <c:pt idx="0">
                  <c:v>2.9666666666666664E-2</c:v>
                </c:pt>
                <c:pt idx="1">
                  <c:v>3.1E-2</c:v>
                </c:pt>
                <c:pt idx="2">
                  <c:v>3.0666666666666665E-2</c:v>
                </c:pt>
                <c:pt idx="3">
                  <c:v>2.8000000000000001E-2</c:v>
                </c:pt>
              </c:numCache>
            </c:numRef>
          </c:val>
          <c:smooth val="0"/>
          <c:extLst>
            <c:ext xmlns:c16="http://schemas.microsoft.com/office/drawing/2014/chart" uri="{C3380CC4-5D6E-409C-BE32-E72D297353CC}">
              <c16:uniqueId val="{00000001-41C3-CE44-9D66-1F8C94B43840}"/>
            </c:ext>
          </c:extLst>
        </c:ser>
        <c:dLbls>
          <c:showLegendKey val="0"/>
          <c:showVal val="0"/>
          <c:showCatName val="0"/>
          <c:showSerName val="0"/>
          <c:showPercent val="0"/>
          <c:showBubbleSize val="0"/>
        </c:dLbls>
        <c:marker val="1"/>
        <c:smooth val="0"/>
        <c:axId val="1991049040"/>
        <c:axId val="1970331424"/>
      </c:lineChart>
      <c:catAx>
        <c:axId val="1973815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973813856"/>
        <c:crosses val="autoZero"/>
        <c:auto val="1"/>
        <c:lblAlgn val="ctr"/>
        <c:lblOffset val="100"/>
        <c:noMultiLvlLbl val="0"/>
      </c:catAx>
      <c:valAx>
        <c:axId val="1973813856"/>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r>
                  <a:rPr lang="es-MX"/>
                  <a:t>AOD</a:t>
                </a:r>
              </a:p>
            </c:rich>
          </c:tx>
          <c:layout>
            <c:manualLayout>
              <c:xMode val="edge"/>
              <c:yMode val="edge"/>
              <c:x val="2.0836230100715072E-2"/>
              <c:y val="0.453971071606406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973815936"/>
        <c:crosses val="autoZero"/>
        <c:crossBetween val="between"/>
      </c:valAx>
      <c:valAx>
        <c:axId val="1970331424"/>
        <c:scaling>
          <c:orientation val="minMax"/>
          <c:max val="5.000000000000001E-2"/>
        </c:scaling>
        <c:delete val="0"/>
        <c:axPos val="r"/>
        <c:title>
          <c:tx>
            <c:rich>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prstClr val="black">
                        <a:lumMod val="65000"/>
                        <a:lumOff val="35000"/>
                      </a:prstClr>
                    </a:solidFill>
                    <a:latin typeface="Century Gothic" panose="020B0502020202020204" pitchFamily="34" charset="0"/>
                    <a:ea typeface="+mn-ea"/>
                    <a:cs typeface="+mn-cs"/>
                  </a:defRPr>
                </a:pPr>
                <a:r>
                  <a:rPr lang="es-MX"/>
                  <a:t>CO (mol/m2)</a:t>
                </a:r>
              </a:p>
            </c:rich>
          </c:tx>
          <c:overlay val="0"/>
          <c:spPr>
            <a:noFill/>
            <a:ln>
              <a:noFill/>
            </a:ln>
            <a:effectLst/>
          </c:spPr>
          <c:txPr>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prstClr val="black">
                      <a:lumMod val="65000"/>
                      <a:lumOff val="35000"/>
                    </a:prstClr>
                  </a:solidFill>
                  <a:latin typeface="Century Gothic" panose="020B0502020202020204" pitchFamily="34" charset="0"/>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991049040"/>
        <c:crosses val="max"/>
        <c:crossBetween val="between"/>
      </c:valAx>
      <c:catAx>
        <c:axId val="1991049040"/>
        <c:scaling>
          <c:orientation val="minMax"/>
        </c:scaling>
        <c:delete val="1"/>
        <c:axPos val="b"/>
        <c:numFmt formatCode="General" sourceLinked="1"/>
        <c:majorTickMark val="out"/>
        <c:minorTickMark val="none"/>
        <c:tickLblPos val="nextTo"/>
        <c:crossAx val="197033142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noFill/>
    <a:ln>
      <a:noFill/>
    </a:ln>
    <a:effectLst/>
  </c:spPr>
  <c:txPr>
    <a:bodyPr/>
    <a:lstStyle/>
    <a:p>
      <a:pPr>
        <a:defRPr>
          <a:latin typeface="Century Gothic" panose="020B0502020202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s-MX"/>
              <a:t>95</a:t>
            </a:r>
            <a:r>
              <a:rPr lang="es-MX" baseline="30000"/>
              <a:t>Th </a:t>
            </a:r>
            <a:r>
              <a:rPr lang="es-MX"/>
              <a:t>Percentile ASO AOD &amp; CO 2019-2022</a:t>
            </a:r>
          </a:p>
        </c:rich>
      </c:tx>
      <c:overlay val="0"/>
      <c:spPr>
        <a:noFill/>
        <a:ln>
          <a:noFill/>
        </a:ln>
        <a:effectLst/>
      </c:spPr>
      <c:txPr>
        <a:bodyPr rot="0" spcFirstLastPara="1" vertOverflow="ellipsis" vert="horz" wrap="square" anchor="ctr" anchorCtr="1"/>
        <a:lstStyle/>
        <a:p>
          <a:pPr algn="ctr" rtl="0">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lineChart>
        <c:grouping val="standard"/>
        <c:varyColors val="0"/>
        <c:ser>
          <c:idx val="1"/>
          <c:order val="1"/>
          <c:tx>
            <c:strRef>
              <c:f>'MAM 95CO'!$F$28</c:f>
              <c:strCache>
                <c:ptCount val="1"/>
                <c:pt idx="0">
                  <c:v>AOD</c:v>
                </c:pt>
              </c:strCache>
            </c:strRef>
          </c:tx>
          <c:spPr>
            <a:ln w="28575" cap="rnd">
              <a:solidFill>
                <a:schemeClr val="accent2"/>
              </a:solidFill>
              <a:round/>
            </a:ln>
            <a:effectLst/>
          </c:spPr>
          <c:marker>
            <c:symbol val="none"/>
          </c:marker>
          <c:cat>
            <c:numRef>
              <c:f>'MAM 95CO'!$D$29:$D$32</c:f>
              <c:numCache>
                <c:formatCode>General</c:formatCode>
                <c:ptCount val="4"/>
                <c:pt idx="0">
                  <c:v>2019</c:v>
                </c:pt>
                <c:pt idx="1">
                  <c:v>2020</c:v>
                </c:pt>
                <c:pt idx="2">
                  <c:v>2021</c:v>
                </c:pt>
                <c:pt idx="3">
                  <c:v>2022</c:v>
                </c:pt>
              </c:numCache>
            </c:numRef>
          </c:cat>
          <c:val>
            <c:numRef>
              <c:f>'MAM 95CO'!$F$29:$F$32</c:f>
              <c:numCache>
                <c:formatCode>General</c:formatCode>
                <c:ptCount val="4"/>
                <c:pt idx="0">
                  <c:v>0.22379833333333332</c:v>
                </c:pt>
                <c:pt idx="1">
                  <c:v>0.32881966666666668</c:v>
                </c:pt>
                <c:pt idx="2">
                  <c:v>0.66898666666666673</c:v>
                </c:pt>
                <c:pt idx="3">
                  <c:v>0.26522600000000002</c:v>
                </c:pt>
              </c:numCache>
            </c:numRef>
          </c:val>
          <c:smooth val="0"/>
          <c:extLst>
            <c:ext xmlns:c16="http://schemas.microsoft.com/office/drawing/2014/chart" uri="{C3380CC4-5D6E-409C-BE32-E72D297353CC}">
              <c16:uniqueId val="{00000000-A6EE-AD4D-B902-A6E5306D61D8}"/>
            </c:ext>
          </c:extLst>
        </c:ser>
        <c:dLbls>
          <c:showLegendKey val="0"/>
          <c:showVal val="0"/>
          <c:showCatName val="0"/>
          <c:showSerName val="0"/>
          <c:showPercent val="0"/>
          <c:showBubbleSize val="0"/>
        </c:dLbls>
        <c:marker val="1"/>
        <c:smooth val="0"/>
        <c:axId val="1137742496"/>
        <c:axId val="1137737504"/>
      </c:lineChart>
      <c:lineChart>
        <c:grouping val="standard"/>
        <c:varyColors val="0"/>
        <c:ser>
          <c:idx val="0"/>
          <c:order val="0"/>
          <c:tx>
            <c:strRef>
              <c:f>'MAM 95CO'!$E$28</c:f>
              <c:strCache>
                <c:ptCount val="1"/>
                <c:pt idx="0">
                  <c:v>CO</c:v>
                </c:pt>
              </c:strCache>
            </c:strRef>
          </c:tx>
          <c:spPr>
            <a:ln w="28575" cap="rnd">
              <a:solidFill>
                <a:schemeClr val="accent1"/>
              </a:solidFill>
              <a:round/>
            </a:ln>
            <a:effectLst/>
          </c:spPr>
          <c:marker>
            <c:symbol val="none"/>
          </c:marker>
          <c:cat>
            <c:numRef>
              <c:f>'MAM 95CO'!$D$29:$D$32</c:f>
              <c:numCache>
                <c:formatCode>General</c:formatCode>
                <c:ptCount val="4"/>
                <c:pt idx="0">
                  <c:v>2019</c:v>
                </c:pt>
                <c:pt idx="1">
                  <c:v>2020</c:v>
                </c:pt>
                <c:pt idx="2">
                  <c:v>2021</c:v>
                </c:pt>
                <c:pt idx="3">
                  <c:v>2022</c:v>
                </c:pt>
              </c:numCache>
            </c:numRef>
          </c:cat>
          <c:val>
            <c:numRef>
              <c:f>'MAM 95CO'!$E$29:$E$32</c:f>
              <c:numCache>
                <c:formatCode>General</c:formatCode>
                <c:ptCount val="4"/>
                <c:pt idx="0">
                  <c:v>2.5666666666666667E-2</c:v>
                </c:pt>
                <c:pt idx="1">
                  <c:v>0.03</c:v>
                </c:pt>
                <c:pt idx="2">
                  <c:v>3.4999999999999996E-2</c:v>
                </c:pt>
                <c:pt idx="3">
                  <c:v>2.2666666666666668E-2</c:v>
                </c:pt>
              </c:numCache>
            </c:numRef>
          </c:val>
          <c:smooth val="0"/>
          <c:extLst>
            <c:ext xmlns:c16="http://schemas.microsoft.com/office/drawing/2014/chart" uri="{C3380CC4-5D6E-409C-BE32-E72D297353CC}">
              <c16:uniqueId val="{00000001-A6EE-AD4D-B902-A6E5306D61D8}"/>
            </c:ext>
          </c:extLst>
        </c:ser>
        <c:dLbls>
          <c:showLegendKey val="0"/>
          <c:showVal val="0"/>
          <c:showCatName val="0"/>
          <c:showSerName val="0"/>
          <c:showPercent val="0"/>
          <c:showBubbleSize val="0"/>
        </c:dLbls>
        <c:marker val="1"/>
        <c:smooth val="0"/>
        <c:axId val="1137710880"/>
        <c:axId val="1137726272"/>
      </c:lineChart>
      <c:catAx>
        <c:axId val="113774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137737504"/>
        <c:crosses val="autoZero"/>
        <c:auto val="1"/>
        <c:lblAlgn val="ctr"/>
        <c:lblOffset val="100"/>
        <c:noMultiLvlLbl val="0"/>
      </c:catAx>
      <c:valAx>
        <c:axId val="1137737504"/>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r>
                  <a:rPr lang="es-MX"/>
                  <a:t>AOD</a:t>
                </a:r>
              </a:p>
            </c:rich>
          </c:tx>
          <c:layout>
            <c:manualLayout>
              <c:xMode val="edge"/>
              <c:yMode val="edge"/>
              <c:x val="3.0555555555555555E-2"/>
              <c:y val="0.41597586759988336"/>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137742496"/>
        <c:crosses val="autoZero"/>
        <c:crossBetween val="between"/>
      </c:valAx>
      <c:valAx>
        <c:axId val="1137726272"/>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r>
                  <a:rPr lang="es-MX"/>
                  <a:t>CO (mol/m</a:t>
                </a:r>
                <a:r>
                  <a:rPr lang="es-MX" baseline="30000"/>
                  <a:t>2</a:t>
                </a:r>
                <a:r>
                  <a:rPr lang="es-MX"/>
                  <a:t>)</a:t>
                </a:r>
                <a:endParaRPr lang="es-MX" baseline="3000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137710880"/>
        <c:crosses val="max"/>
        <c:crossBetween val="between"/>
      </c:valAx>
      <c:catAx>
        <c:axId val="1137710880"/>
        <c:scaling>
          <c:orientation val="minMax"/>
        </c:scaling>
        <c:delete val="1"/>
        <c:axPos val="b"/>
        <c:numFmt formatCode="General" sourceLinked="1"/>
        <c:majorTickMark val="out"/>
        <c:minorTickMark val="none"/>
        <c:tickLblPos val="nextTo"/>
        <c:crossAx val="113772627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noFill/>
    <a:ln>
      <a:noFill/>
    </a:ln>
    <a:effectLst/>
  </c:spPr>
  <c:txPr>
    <a:bodyPr/>
    <a:lstStyle/>
    <a:p>
      <a:pPr>
        <a:defRPr>
          <a:latin typeface="Century Gothic" panose="020B0502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CF4AF5-0F24-4833-A780-127C3F78605E}" type="doc">
      <dgm:prSet loTypeId="urn:microsoft.com/office/officeart/2005/8/layout/lProcess2" loCatId="list" qsTypeId="urn:microsoft.com/office/officeart/2005/8/quickstyle/3d1" qsCatId="3D" csTypeId="urn:microsoft.com/office/officeart/2005/8/colors/accent4_2" csCatId="accent4" phldr="1"/>
      <dgm:spPr/>
      <dgm:t>
        <a:bodyPr/>
        <a:lstStyle/>
        <a:p>
          <a:endParaRPr lang="en-US"/>
        </a:p>
      </dgm:t>
    </dgm:pt>
    <dgm:pt modelId="{5DDD225A-196D-4C85-8F0B-8CEDA19708C7}">
      <dgm:prSet phldrT="[Text]" phldr="0" custT="1"/>
      <dgm:spPr/>
      <dgm:t>
        <a:bodyPr/>
        <a:lstStyle/>
        <a:p>
          <a:pPr rtl="0"/>
          <a:r>
            <a:rPr lang="en-US" sz="2400">
              <a:latin typeface="Century Gothic"/>
            </a:rPr>
            <a:t> </a:t>
          </a:r>
          <a:r>
            <a:rPr lang="en-US" sz="2400" b="1">
              <a:solidFill>
                <a:srgbClr val="7030A0"/>
              </a:solidFill>
              <a:latin typeface="Century Gothic"/>
            </a:rPr>
            <a:t>State Government</a:t>
          </a:r>
        </a:p>
      </dgm:t>
    </dgm:pt>
    <dgm:pt modelId="{25337BEC-17AB-4F97-8111-1CF4968C2917}" type="parTrans" cxnId="{02E4A4AF-A6F3-4A77-8EC0-5FEE94E2B8FD}">
      <dgm:prSet/>
      <dgm:spPr/>
      <dgm:t>
        <a:bodyPr/>
        <a:lstStyle/>
        <a:p>
          <a:endParaRPr lang="en-US"/>
        </a:p>
      </dgm:t>
    </dgm:pt>
    <dgm:pt modelId="{BBE075BE-FEAB-43FD-A3D9-12D042E85CE5}" type="sibTrans" cxnId="{02E4A4AF-A6F3-4A77-8EC0-5FEE94E2B8FD}">
      <dgm:prSet/>
      <dgm:spPr/>
      <dgm:t>
        <a:bodyPr/>
        <a:lstStyle/>
        <a:p>
          <a:endParaRPr lang="en-US"/>
        </a:p>
      </dgm:t>
    </dgm:pt>
    <dgm:pt modelId="{7A5C7EC9-D076-42B7-9A4E-D54FF01EB8F7}">
      <dgm:prSet phldrT="[Text]" phldr="0"/>
      <dgm:spPr/>
      <dgm:t>
        <a:bodyPr/>
        <a:lstStyle/>
        <a:p>
          <a:pPr rtl="0"/>
          <a:r>
            <a:rPr lang="en-US">
              <a:solidFill>
                <a:srgbClr val="8F56CC"/>
              </a:solidFill>
              <a:latin typeface="Century Gothic"/>
            </a:rPr>
            <a:t>Utah Department of Environmental Quality, Division of Air Quality</a:t>
          </a:r>
        </a:p>
      </dgm:t>
    </dgm:pt>
    <dgm:pt modelId="{ABE0052D-3578-470F-97B7-4D4215F30E6A}" type="parTrans" cxnId="{FACAC36B-1F23-4782-B9EA-C49F84C54D50}">
      <dgm:prSet/>
      <dgm:spPr/>
      <dgm:t>
        <a:bodyPr/>
        <a:lstStyle/>
        <a:p>
          <a:endParaRPr lang="en-US"/>
        </a:p>
      </dgm:t>
    </dgm:pt>
    <dgm:pt modelId="{A005B954-2E1A-4866-BACD-F2D7B0DDE556}" type="sibTrans" cxnId="{FACAC36B-1F23-4782-B9EA-C49F84C54D50}">
      <dgm:prSet/>
      <dgm:spPr/>
      <dgm:t>
        <a:bodyPr/>
        <a:lstStyle/>
        <a:p>
          <a:endParaRPr lang="en-US"/>
        </a:p>
      </dgm:t>
    </dgm:pt>
    <dgm:pt modelId="{3AE2E4A5-F311-4A6C-97F2-23104310AE9D}">
      <dgm:prSet phldrT="[Text]" phldr="0"/>
      <dgm:spPr/>
      <dgm:t>
        <a:bodyPr/>
        <a:lstStyle/>
        <a:p>
          <a:pPr rtl="0"/>
          <a:r>
            <a:rPr lang="en-US">
              <a:solidFill>
                <a:srgbClr val="8F56CC"/>
              </a:solidFill>
              <a:latin typeface="Century Gothic"/>
            </a:rPr>
            <a:t>Utah Department of Natural Resources, Division of Forestry, Fires, and State Lands</a:t>
          </a:r>
        </a:p>
      </dgm:t>
    </dgm:pt>
    <dgm:pt modelId="{8DF81DF7-9EAD-4570-ACE7-46091EB8E583}" type="parTrans" cxnId="{7FA2142A-6762-41B5-A1F5-167D1FE77480}">
      <dgm:prSet/>
      <dgm:spPr/>
      <dgm:t>
        <a:bodyPr/>
        <a:lstStyle/>
        <a:p>
          <a:endParaRPr lang="en-US"/>
        </a:p>
      </dgm:t>
    </dgm:pt>
    <dgm:pt modelId="{7E23DDF5-9194-48B9-8A02-9F247262EAB6}" type="sibTrans" cxnId="{7FA2142A-6762-41B5-A1F5-167D1FE77480}">
      <dgm:prSet/>
      <dgm:spPr/>
      <dgm:t>
        <a:bodyPr/>
        <a:lstStyle/>
        <a:p>
          <a:endParaRPr lang="en-US"/>
        </a:p>
      </dgm:t>
    </dgm:pt>
    <dgm:pt modelId="{F8109FA0-EE07-4EB0-A5BD-C283F55EF59E}">
      <dgm:prSet phldrT="[Text]" phldr="0" custT="1"/>
      <dgm:spPr/>
      <dgm:t>
        <a:bodyPr/>
        <a:lstStyle/>
        <a:p>
          <a:pPr rtl="0"/>
          <a:r>
            <a:rPr lang="en-US" sz="2400">
              <a:solidFill>
                <a:srgbClr val="7030A0"/>
              </a:solidFill>
              <a:latin typeface="Century Gothic"/>
            </a:rPr>
            <a:t> </a:t>
          </a:r>
          <a:r>
            <a:rPr lang="en-US" sz="2400" b="1">
              <a:solidFill>
                <a:srgbClr val="7030A0"/>
              </a:solidFill>
              <a:latin typeface="Century Gothic"/>
            </a:rPr>
            <a:t>Academic</a:t>
          </a:r>
        </a:p>
      </dgm:t>
    </dgm:pt>
    <dgm:pt modelId="{65231106-798A-45A0-A7EC-0119A14D219A}" type="parTrans" cxnId="{43A5E9F7-7F72-4D21-95DF-E6354A2A23C7}">
      <dgm:prSet/>
      <dgm:spPr/>
      <dgm:t>
        <a:bodyPr/>
        <a:lstStyle/>
        <a:p>
          <a:endParaRPr lang="en-US"/>
        </a:p>
      </dgm:t>
    </dgm:pt>
    <dgm:pt modelId="{A3CA36FF-B3C0-4E89-997F-0D2D7B192139}" type="sibTrans" cxnId="{43A5E9F7-7F72-4D21-95DF-E6354A2A23C7}">
      <dgm:prSet/>
      <dgm:spPr/>
      <dgm:t>
        <a:bodyPr/>
        <a:lstStyle/>
        <a:p>
          <a:endParaRPr lang="en-US"/>
        </a:p>
      </dgm:t>
    </dgm:pt>
    <dgm:pt modelId="{D125E903-8693-4430-A895-32B9E2941564}">
      <dgm:prSet phldrT="[Text]" phldr="0"/>
      <dgm:spPr/>
      <dgm:t>
        <a:bodyPr/>
        <a:lstStyle/>
        <a:p>
          <a:pPr rtl="0"/>
          <a:r>
            <a:rPr lang="en-US" b="0">
              <a:solidFill>
                <a:srgbClr val="8F56CC"/>
              </a:solidFill>
              <a:latin typeface="Century Gothic"/>
            </a:rPr>
            <a:t>Westminster College, Great Salt Lake Institute</a:t>
          </a:r>
        </a:p>
      </dgm:t>
    </dgm:pt>
    <dgm:pt modelId="{9A897CC4-4DD8-4CFE-9DC3-E2B0E67926BF}" type="parTrans" cxnId="{0B52D2C4-F745-40C9-BC41-E90559376921}">
      <dgm:prSet/>
      <dgm:spPr/>
      <dgm:t>
        <a:bodyPr/>
        <a:lstStyle/>
        <a:p>
          <a:endParaRPr lang="en-US"/>
        </a:p>
      </dgm:t>
    </dgm:pt>
    <dgm:pt modelId="{ED4CEF3D-7A74-4766-8616-F95B59A6F599}" type="sibTrans" cxnId="{0B52D2C4-F745-40C9-BC41-E90559376921}">
      <dgm:prSet/>
      <dgm:spPr/>
      <dgm:t>
        <a:bodyPr/>
        <a:lstStyle/>
        <a:p>
          <a:endParaRPr lang="en-US"/>
        </a:p>
      </dgm:t>
    </dgm:pt>
    <dgm:pt modelId="{714E3285-8E32-4A67-94CA-B15A42893C1F}">
      <dgm:prSet phldrT="[Text]" phldr="0"/>
      <dgm:spPr/>
      <dgm:t>
        <a:bodyPr/>
        <a:lstStyle/>
        <a:p>
          <a:r>
            <a:rPr lang="en-US" b="0">
              <a:solidFill>
                <a:srgbClr val="8F56CC"/>
              </a:solidFill>
              <a:latin typeface="Century Gothic"/>
            </a:rPr>
            <a:t>Dust^2</a:t>
          </a:r>
        </a:p>
      </dgm:t>
    </dgm:pt>
    <dgm:pt modelId="{3AF11EEF-F56C-4380-9937-F9CC1C00E62A}" type="parTrans" cxnId="{7379CEB9-7E4B-4898-9BA2-C6666EDEB2DD}">
      <dgm:prSet/>
      <dgm:spPr/>
      <dgm:t>
        <a:bodyPr/>
        <a:lstStyle/>
        <a:p>
          <a:endParaRPr lang="en-US"/>
        </a:p>
      </dgm:t>
    </dgm:pt>
    <dgm:pt modelId="{36774A37-386C-4EBE-B596-8C5846E4CE36}" type="sibTrans" cxnId="{7379CEB9-7E4B-4898-9BA2-C6666EDEB2DD}">
      <dgm:prSet/>
      <dgm:spPr/>
      <dgm:t>
        <a:bodyPr/>
        <a:lstStyle/>
        <a:p>
          <a:endParaRPr lang="en-US"/>
        </a:p>
      </dgm:t>
    </dgm:pt>
    <dgm:pt modelId="{702B0D87-882E-4DAE-9B7A-39739F341B41}">
      <dgm:prSet phldr="0" custT="1"/>
      <dgm:spPr/>
      <dgm:t>
        <a:bodyPr/>
        <a:lstStyle/>
        <a:p>
          <a:pPr rtl="0"/>
          <a:r>
            <a:rPr lang="en-US" sz="2400">
              <a:solidFill>
                <a:srgbClr val="7030A0"/>
              </a:solidFill>
              <a:latin typeface="Century Gothic"/>
            </a:rPr>
            <a:t> </a:t>
          </a:r>
          <a:r>
            <a:rPr lang="en-US" sz="2400" b="1">
              <a:solidFill>
                <a:srgbClr val="7030A0"/>
              </a:solidFill>
              <a:latin typeface="Century Gothic"/>
            </a:rPr>
            <a:t>Non-profit</a:t>
          </a:r>
        </a:p>
      </dgm:t>
    </dgm:pt>
    <dgm:pt modelId="{CBD62FC1-8794-41C0-9F2F-4B4C7A291085}" type="parTrans" cxnId="{A32CF536-64B4-4CDE-A405-C6827861A1EF}">
      <dgm:prSet/>
      <dgm:spPr/>
      <dgm:t>
        <a:bodyPr/>
        <a:lstStyle/>
        <a:p>
          <a:endParaRPr lang="en-US"/>
        </a:p>
      </dgm:t>
    </dgm:pt>
    <dgm:pt modelId="{93246B71-F003-41CB-B8AD-09FA373404D2}" type="sibTrans" cxnId="{A32CF536-64B4-4CDE-A405-C6827861A1EF}">
      <dgm:prSet/>
      <dgm:spPr/>
      <dgm:t>
        <a:bodyPr/>
        <a:lstStyle/>
        <a:p>
          <a:endParaRPr lang="en-US"/>
        </a:p>
      </dgm:t>
    </dgm:pt>
    <dgm:pt modelId="{A8370AAC-A2F7-4604-BC04-82A0C58B4135}">
      <dgm:prSet phldr="0"/>
      <dgm:spPr/>
      <dgm:t>
        <a:bodyPr/>
        <a:lstStyle/>
        <a:p>
          <a:pPr rtl="0"/>
          <a:r>
            <a:rPr lang="en-US" b="0">
              <a:solidFill>
                <a:srgbClr val="8F56CC"/>
              </a:solidFill>
              <a:latin typeface="Century Gothic"/>
            </a:rPr>
            <a:t>Great Salt Lake Coalition</a:t>
          </a:r>
        </a:p>
      </dgm:t>
    </dgm:pt>
    <dgm:pt modelId="{E26BDC5D-218A-4442-8055-8107A76DA825}" type="parTrans" cxnId="{0127FE11-57F4-4265-A418-43870B778EA0}">
      <dgm:prSet/>
      <dgm:spPr/>
      <dgm:t>
        <a:bodyPr/>
        <a:lstStyle/>
        <a:p>
          <a:endParaRPr lang="en-US"/>
        </a:p>
      </dgm:t>
    </dgm:pt>
    <dgm:pt modelId="{ECB97B42-5121-40FA-ADF7-A1311DC5DBF3}" type="sibTrans" cxnId="{0127FE11-57F4-4265-A418-43870B778EA0}">
      <dgm:prSet/>
      <dgm:spPr/>
      <dgm:t>
        <a:bodyPr/>
        <a:lstStyle/>
        <a:p>
          <a:endParaRPr lang="en-US"/>
        </a:p>
      </dgm:t>
    </dgm:pt>
    <dgm:pt modelId="{F0E5B083-9A2C-4D25-9048-C3354E4B5684}">
      <dgm:prSet phldr="0"/>
      <dgm:spPr/>
      <dgm:t>
        <a:bodyPr/>
        <a:lstStyle/>
        <a:p>
          <a:pPr rtl="0"/>
          <a:r>
            <a:rPr lang="en-US" b="0">
              <a:solidFill>
                <a:srgbClr val="8F56CC"/>
              </a:solidFill>
              <a:latin typeface="Century Gothic"/>
            </a:rPr>
            <a:t>Utah Physicians for Healthy Environment</a:t>
          </a:r>
        </a:p>
      </dgm:t>
    </dgm:pt>
    <dgm:pt modelId="{D798045F-6804-484D-B0CC-360FAFB80774}" type="parTrans" cxnId="{28B3AA29-2865-463E-A813-709537FFF000}">
      <dgm:prSet/>
      <dgm:spPr/>
      <dgm:t>
        <a:bodyPr/>
        <a:lstStyle/>
        <a:p>
          <a:endParaRPr lang="en-US"/>
        </a:p>
      </dgm:t>
    </dgm:pt>
    <dgm:pt modelId="{3EA7C0A6-48BE-412B-BBAE-DB1ED2E72795}" type="sibTrans" cxnId="{28B3AA29-2865-463E-A813-709537FFF000}">
      <dgm:prSet/>
      <dgm:spPr/>
      <dgm:t>
        <a:bodyPr/>
        <a:lstStyle/>
        <a:p>
          <a:endParaRPr lang="en-US"/>
        </a:p>
      </dgm:t>
    </dgm:pt>
    <dgm:pt modelId="{4EF75579-9A93-416E-AF41-8C889D1C81C9}">
      <dgm:prSet phldr="0" custT="1"/>
      <dgm:spPr/>
      <dgm:t>
        <a:bodyPr/>
        <a:lstStyle/>
        <a:p>
          <a:pPr rtl="0"/>
          <a:r>
            <a:rPr lang="en-US" sz="2400">
              <a:latin typeface="Century Gothic"/>
            </a:rPr>
            <a:t> </a:t>
          </a:r>
          <a:r>
            <a:rPr lang="en-US" sz="2400" b="1">
              <a:solidFill>
                <a:srgbClr val="7030A0"/>
              </a:solidFill>
              <a:latin typeface="Century Gothic"/>
            </a:rPr>
            <a:t>Local Organization</a:t>
          </a:r>
        </a:p>
      </dgm:t>
    </dgm:pt>
    <dgm:pt modelId="{0A384DF2-53AE-48A0-837C-A8FD478BDC03}" type="parTrans" cxnId="{D30ADD10-E5E9-4B8F-9EAD-8D2F5CC9CD2B}">
      <dgm:prSet/>
      <dgm:spPr/>
      <dgm:t>
        <a:bodyPr/>
        <a:lstStyle/>
        <a:p>
          <a:endParaRPr lang="en-US"/>
        </a:p>
      </dgm:t>
    </dgm:pt>
    <dgm:pt modelId="{D18978EE-73BE-44AC-B2C8-6EF2E5D87C65}" type="sibTrans" cxnId="{D30ADD10-E5E9-4B8F-9EAD-8D2F5CC9CD2B}">
      <dgm:prSet/>
      <dgm:spPr/>
      <dgm:t>
        <a:bodyPr/>
        <a:lstStyle/>
        <a:p>
          <a:endParaRPr lang="en-US"/>
        </a:p>
      </dgm:t>
    </dgm:pt>
    <dgm:pt modelId="{EE6D045F-D271-45A9-8F67-CFABB564A769}">
      <dgm:prSet phldr="0"/>
      <dgm:spPr/>
      <dgm:t>
        <a:bodyPr/>
        <a:lstStyle/>
        <a:p>
          <a:pPr rtl="0"/>
          <a:r>
            <a:rPr lang="en-US" b="0">
              <a:solidFill>
                <a:srgbClr val="8F56CC"/>
              </a:solidFill>
              <a:latin typeface="Century Gothic"/>
            </a:rPr>
            <a:t>Westside Coalition</a:t>
          </a:r>
        </a:p>
      </dgm:t>
    </dgm:pt>
    <dgm:pt modelId="{649883EF-716E-47A7-B840-5108CA105E22}" type="parTrans" cxnId="{EBB387D0-1ACE-42A4-8276-D3980FFD53A2}">
      <dgm:prSet/>
      <dgm:spPr/>
      <dgm:t>
        <a:bodyPr/>
        <a:lstStyle/>
        <a:p>
          <a:endParaRPr lang="en-US"/>
        </a:p>
      </dgm:t>
    </dgm:pt>
    <dgm:pt modelId="{CA701877-9D50-43BC-AE31-7741737DEEDA}" type="sibTrans" cxnId="{EBB387D0-1ACE-42A4-8276-D3980FFD53A2}">
      <dgm:prSet/>
      <dgm:spPr/>
      <dgm:t>
        <a:bodyPr/>
        <a:lstStyle/>
        <a:p>
          <a:endParaRPr lang="en-US"/>
        </a:p>
      </dgm:t>
    </dgm:pt>
    <dgm:pt modelId="{1A095267-DA5A-445E-B2E3-7A9A361B777D}" type="pres">
      <dgm:prSet presAssocID="{30CF4AF5-0F24-4833-A780-127C3F78605E}" presName="theList" presStyleCnt="0">
        <dgm:presLayoutVars>
          <dgm:dir/>
          <dgm:animLvl val="lvl"/>
          <dgm:resizeHandles val="exact"/>
        </dgm:presLayoutVars>
      </dgm:prSet>
      <dgm:spPr/>
    </dgm:pt>
    <dgm:pt modelId="{B7539167-E67A-44B9-AE60-96D5E8200288}" type="pres">
      <dgm:prSet presAssocID="{5DDD225A-196D-4C85-8F0B-8CEDA19708C7}" presName="compNode" presStyleCnt="0"/>
      <dgm:spPr/>
    </dgm:pt>
    <dgm:pt modelId="{81C2A56F-5050-48BA-8C32-3ECA1B179DDB}" type="pres">
      <dgm:prSet presAssocID="{5DDD225A-196D-4C85-8F0B-8CEDA19708C7}" presName="aNode" presStyleLbl="bgShp" presStyleIdx="0" presStyleCnt="4" custLinFactNeighborY="231"/>
      <dgm:spPr/>
    </dgm:pt>
    <dgm:pt modelId="{83F8E944-070C-4988-894E-65C05D9C48F3}" type="pres">
      <dgm:prSet presAssocID="{5DDD225A-196D-4C85-8F0B-8CEDA19708C7}" presName="textNode" presStyleLbl="bgShp" presStyleIdx="0" presStyleCnt="4"/>
      <dgm:spPr/>
    </dgm:pt>
    <dgm:pt modelId="{E16C321B-031E-48E6-B72D-9D0A034CD372}" type="pres">
      <dgm:prSet presAssocID="{5DDD225A-196D-4C85-8F0B-8CEDA19708C7}" presName="compChildNode" presStyleCnt="0"/>
      <dgm:spPr/>
    </dgm:pt>
    <dgm:pt modelId="{27AAD226-5003-4428-AB50-4821986016EE}" type="pres">
      <dgm:prSet presAssocID="{5DDD225A-196D-4C85-8F0B-8CEDA19708C7}" presName="theInnerList" presStyleCnt="0"/>
      <dgm:spPr/>
    </dgm:pt>
    <dgm:pt modelId="{ABF02B78-BD3F-46B4-83CC-BA2B8C04A65E}" type="pres">
      <dgm:prSet presAssocID="{7A5C7EC9-D076-42B7-9A4E-D54FF01EB8F7}" presName="childNode" presStyleLbl="node1" presStyleIdx="0" presStyleCnt="7">
        <dgm:presLayoutVars>
          <dgm:bulletEnabled val="1"/>
        </dgm:presLayoutVars>
      </dgm:prSet>
      <dgm:spPr/>
    </dgm:pt>
    <dgm:pt modelId="{9E57437B-1F97-40F2-82BE-9CA558DAF426}" type="pres">
      <dgm:prSet presAssocID="{7A5C7EC9-D076-42B7-9A4E-D54FF01EB8F7}" presName="aSpace2" presStyleCnt="0"/>
      <dgm:spPr/>
    </dgm:pt>
    <dgm:pt modelId="{A6C0959B-A76E-4DE6-87A2-FD961030682F}" type="pres">
      <dgm:prSet presAssocID="{3AE2E4A5-F311-4A6C-97F2-23104310AE9D}" presName="childNode" presStyleLbl="node1" presStyleIdx="1" presStyleCnt="7">
        <dgm:presLayoutVars>
          <dgm:bulletEnabled val="1"/>
        </dgm:presLayoutVars>
      </dgm:prSet>
      <dgm:spPr/>
    </dgm:pt>
    <dgm:pt modelId="{6AF1B443-D297-4503-9C80-1A6BA7A8B512}" type="pres">
      <dgm:prSet presAssocID="{5DDD225A-196D-4C85-8F0B-8CEDA19708C7}" presName="aSpace" presStyleCnt="0"/>
      <dgm:spPr/>
    </dgm:pt>
    <dgm:pt modelId="{17FFC764-C22B-47F9-B26E-BEA13C72AE8F}" type="pres">
      <dgm:prSet presAssocID="{F8109FA0-EE07-4EB0-A5BD-C283F55EF59E}" presName="compNode" presStyleCnt="0"/>
      <dgm:spPr/>
    </dgm:pt>
    <dgm:pt modelId="{2C7667FC-AFFB-455D-8ED3-AA58629A2878}" type="pres">
      <dgm:prSet presAssocID="{F8109FA0-EE07-4EB0-A5BD-C283F55EF59E}" presName="aNode" presStyleLbl="bgShp" presStyleIdx="1" presStyleCnt="4"/>
      <dgm:spPr/>
    </dgm:pt>
    <dgm:pt modelId="{5BA951F9-D229-40F7-BBD1-086EFEE9E58C}" type="pres">
      <dgm:prSet presAssocID="{F8109FA0-EE07-4EB0-A5BD-C283F55EF59E}" presName="textNode" presStyleLbl="bgShp" presStyleIdx="1" presStyleCnt="4"/>
      <dgm:spPr/>
    </dgm:pt>
    <dgm:pt modelId="{91ACC68A-64F4-4827-9299-B28782816703}" type="pres">
      <dgm:prSet presAssocID="{F8109FA0-EE07-4EB0-A5BD-C283F55EF59E}" presName="compChildNode" presStyleCnt="0"/>
      <dgm:spPr/>
    </dgm:pt>
    <dgm:pt modelId="{27CE94CD-C70E-4E5B-B609-73E18924D05C}" type="pres">
      <dgm:prSet presAssocID="{F8109FA0-EE07-4EB0-A5BD-C283F55EF59E}" presName="theInnerList" presStyleCnt="0"/>
      <dgm:spPr/>
    </dgm:pt>
    <dgm:pt modelId="{EF6ADA98-9D1B-40A7-B136-78D77186FB13}" type="pres">
      <dgm:prSet presAssocID="{D125E903-8693-4430-A895-32B9E2941564}" presName="childNode" presStyleLbl="node1" presStyleIdx="2" presStyleCnt="7">
        <dgm:presLayoutVars>
          <dgm:bulletEnabled val="1"/>
        </dgm:presLayoutVars>
      </dgm:prSet>
      <dgm:spPr/>
    </dgm:pt>
    <dgm:pt modelId="{74C7EF3B-DA0B-4D01-BABD-871264DCD4D8}" type="pres">
      <dgm:prSet presAssocID="{D125E903-8693-4430-A895-32B9E2941564}" presName="aSpace2" presStyleCnt="0"/>
      <dgm:spPr/>
    </dgm:pt>
    <dgm:pt modelId="{BDBF1C67-757E-4671-B3CF-288AFCDE319F}" type="pres">
      <dgm:prSet presAssocID="{714E3285-8E32-4A67-94CA-B15A42893C1F}" presName="childNode" presStyleLbl="node1" presStyleIdx="3" presStyleCnt="7">
        <dgm:presLayoutVars>
          <dgm:bulletEnabled val="1"/>
        </dgm:presLayoutVars>
      </dgm:prSet>
      <dgm:spPr/>
    </dgm:pt>
    <dgm:pt modelId="{37D8B7DE-7443-48A8-8F51-2140A6F2F74C}" type="pres">
      <dgm:prSet presAssocID="{F8109FA0-EE07-4EB0-A5BD-C283F55EF59E}" presName="aSpace" presStyleCnt="0"/>
      <dgm:spPr/>
    </dgm:pt>
    <dgm:pt modelId="{49D16CB8-53A2-4DBF-8FAD-380FCDC87E8D}" type="pres">
      <dgm:prSet presAssocID="{702B0D87-882E-4DAE-9B7A-39739F341B41}" presName="compNode" presStyleCnt="0"/>
      <dgm:spPr/>
    </dgm:pt>
    <dgm:pt modelId="{6792FB29-97AD-4324-9E9C-934E243ED915}" type="pres">
      <dgm:prSet presAssocID="{702B0D87-882E-4DAE-9B7A-39739F341B41}" presName="aNode" presStyleLbl="bgShp" presStyleIdx="2" presStyleCnt="4"/>
      <dgm:spPr/>
    </dgm:pt>
    <dgm:pt modelId="{0BE52CBB-D7E2-464C-AAED-B708620EC1AB}" type="pres">
      <dgm:prSet presAssocID="{702B0D87-882E-4DAE-9B7A-39739F341B41}" presName="textNode" presStyleLbl="bgShp" presStyleIdx="2" presStyleCnt="4"/>
      <dgm:spPr/>
    </dgm:pt>
    <dgm:pt modelId="{E48B7699-171E-4FEF-9493-FF63E117AECC}" type="pres">
      <dgm:prSet presAssocID="{702B0D87-882E-4DAE-9B7A-39739F341B41}" presName="compChildNode" presStyleCnt="0"/>
      <dgm:spPr/>
    </dgm:pt>
    <dgm:pt modelId="{ECEAAA3A-2B24-4A05-B905-F95A2ACFD75F}" type="pres">
      <dgm:prSet presAssocID="{702B0D87-882E-4DAE-9B7A-39739F341B41}" presName="theInnerList" presStyleCnt="0"/>
      <dgm:spPr/>
    </dgm:pt>
    <dgm:pt modelId="{29324F4B-67E0-4E61-8E87-AB0A2AF58C21}" type="pres">
      <dgm:prSet presAssocID="{A8370AAC-A2F7-4604-BC04-82A0C58B4135}" presName="childNode" presStyleLbl="node1" presStyleIdx="4" presStyleCnt="7">
        <dgm:presLayoutVars>
          <dgm:bulletEnabled val="1"/>
        </dgm:presLayoutVars>
      </dgm:prSet>
      <dgm:spPr/>
    </dgm:pt>
    <dgm:pt modelId="{73EC58AC-DDAE-4966-AB3F-3059EA34A935}" type="pres">
      <dgm:prSet presAssocID="{A8370AAC-A2F7-4604-BC04-82A0C58B4135}" presName="aSpace2" presStyleCnt="0"/>
      <dgm:spPr/>
    </dgm:pt>
    <dgm:pt modelId="{54777972-242F-4AE8-8E2E-57D6B5CD4ACE}" type="pres">
      <dgm:prSet presAssocID="{F0E5B083-9A2C-4D25-9048-C3354E4B5684}" presName="childNode" presStyleLbl="node1" presStyleIdx="5" presStyleCnt="7">
        <dgm:presLayoutVars>
          <dgm:bulletEnabled val="1"/>
        </dgm:presLayoutVars>
      </dgm:prSet>
      <dgm:spPr/>
    </dgm:pt>
    <dgm:pt modelId="{664F2ECC-89AD-486E-8B28-F87EF2DC27AD}" type="pres">
      <dgm:prSet presAssocID="{702B0D87-882E-4DAE-9B7A-39739F341B41}" presName="aSpace" presStyleCnt="0"/>
      <dgm:spPr/>
    </dgm:pt>
    <dgm:pt modelId="{0A31B9EE-0813-4A3B-AFBB-466692764DA3}" type="pres">
      <dgm:prSet presAssocID="{4EF75579-9A93-416E-AF41-8C889D1C81C9}" presName="compNode" presStyleCnt="0"/>
      <dgm:spPr/>
    </dgm:pt>
    <dgm:pt modelId="{D183EA56-0D9A-49B9-B553-7E0D90EE614D}" type="pres">
      <dgm:prSet presAssocID="{4EF75579-9A93-416E-AF41-8C889D1C81C9}" presName="aNode" presStyleLbl="bgShp" presStyleIdx="3" presStyleCnt="4"/>
      <dgm:spPr/>
    </dgm:pt>
    <dgm:pt modelId="{E114EA49-0A22-48B6-AEA3-ADEFBC717D3E}" type="pres">
      <dgm:prSet presAssocID="{4EF75579-9A93-416E-AF41-8C889D1C81C9}" presName="textNode" presStyleLbl="bgShp" presStyleIdx="3" presStyleCnt="4"/>
      <dgm:spPr/>
    </dgm:pt>
    <dgm:pt modelId="{20676DFC-5768-495F-8E3D-18E88C4EEC5B}" type="pres">
      <dgm:prSet presAssocID="{4EF75579-9A93-416E-AF41-8C889D1C81C9}" presName="compChildNode" presStyleCnt="0"/>
      <dgm:spPr/>
    </dgm:pt>
    <dgm:pt modelId="{A7B1D06C-F247-41B2-B284-C228A6816538}" type="pres">
      <dgm:prSet presAssocID="{4EF75579-9A93-416E-AF41-8C889D1C81C9}" presName="theInnerList" presStyleCnt="0"/>
      <dgm:spPr/>
    </dgm:pt>
    <dgm:pt modelId="{08F95231-4B3C-40B1-8551-B10E16DD342B}" type="pres">
      <dgm:prSet presAssocID="{EE6D045F-D271-45A9-8F67-CFABB564A769}" presName="childNode" presStyleLbl="node1" presStyleIdx="6" presStyleCnt="7">
        <dgm:presLayoutVars>
          <dgm:bulletEnabled val="1"/>
        </dgm:presLayoutVars>
      </dgm:prSet>
      <dgm:spPr/>
    </dgm:pt>
  </dgm:ptLst>
  <dgm:cxnLst>
    <dgm:cxn modelId="{BBA25608-D212-4083-AE03-A50FBC8104B4}" type="presOf" srcId="{4EF75579-9A93-416E-AF41-8C889D1C81C9}" destId="{D183EA56-0D9A-49B9-B553-7E0D90EE614D}" srcOrd="0" destOrd="0" presId="urn:microsoft.com/office/officeart/2005/8/layout/lProcess2"/>
    <dgm:cxn modelId="{D30ADD10-E5E9-4B8F-9EAD-8D2F5CC9CD2B}" srcId="{30CF4AF5-0F24-4833-A780-127C3F78605E}" destId="{4EF75579-9A93-416E-AF41-8C889D1C81C9}" srcOrd="3" destOrd="0" parTransId="{0A384DF2-53AE-48A0-837C-A8FD478BDC03}" sibTransId="{D18978EE-73BE-44AC-B2C8-6EF2E5D87C65}"/>
    <dgm:cxn modelId="{0127FE11-57F4-4265-A418-43870B778EA0}" srcId="{702B0D87-882E-4DAE-9B7A-39739F341B41}" destId="{A8370AAC-A2F7-4604-BC04-82A0C58B4135}" srcOrd="0" destOrd="0" parTransId="{E26BDC5D-218A-4442-8055-8107A76DA825}" sibTransId="{ECB97B42-5121-40FA-ADF7-A1311DC5DBF3}"/>
    <dgm:cxn modelId="{D06ADF19-7E5F-43FA-8A26-07A054658242}" type="presOf" srcId="{4EF75579-9A93-416E-AF41-8C889D1C81C9}" destId="{E114EA49-0A22-48B6-AEA3-ADEFBC717D3E}" srcOrd="1" destOrd="0" presId="urn:microsoft.com/office/officeart/2005/8/layout/lProcess2"/>
    <dgm:cxn modelId="{28B3AA29-2865-463E-A813-709537FFF000}" srcId="{702B0D87-882E-4DAE-9B7A-39739F341B41}" destId="{F0E5B083-9A2C-4D25-9048-C3354E4B5684}" srcOrd="1" destOrd="0" parTransId="{D798045F-6804-484D-B0CC-360FAFB80774}" sibTransId="{3EA7C0A6-48BE-412B-BBAE-DB1ED2E72795}"/>
    <dgm:cxn modelId="{7FA2142A-6762-41B5-A1F5-167D1FE77480}" srcId="{5DDD225A-196D-4C85-8F0B-8CEDA19708C7}" destId="{3AE2E4A5-F311-4A6C-97F2-23104310AE9D}" srcOrd="1" destOrd="0" parTransId="{8DF81DF7-9EAD-4570-ACE7-46091EB8E583}" sibTransId="{7E23DDF5-9194-48B9-8A02-9F247262EAB6}"/>
    <dgm:cxn modelId="{A32CF536-64B4-4CDE-A405-C6827861A1EF}" srcId="{30CF4AF5-0F24-4833-A780-127C3F78605E}" destId="{702B0D87-882E-4DAE-9B7A-39739F341B41}" srcOrd="2" destOrd="0" parTransId="{CBD62FC1-8794-41C0-9F2F-4B4C7A291085}" sibTransId="{93246B71-F003-41CB-B8AD-09FA373404D2}"/>
    <dgm:cxn modelId="{459BFC42-3308-4CB4-95E8-FF796FD81B01}" type="presOf" srcId="{5DDD225A-196D-4C85-8F0B-8CEDA19708C7}" destId="{81C2A56F-5050-48BA-8C32-3ECA1B179DDB}" srcOrd="0" destOrd="0" presId="urn:microsoft.com/office/officeart/2005/8/layout/lProcess2"/>
    <dgm:cxn modelId="{1833B166-4C5B-4206-B82D-FCB0D024D343}" type="presOf" srcId="{702B0D87-882E-4DAE-9B7A-39739F341B41}" destId="{6792FB29-97AD-4324-9E9C-934E243ED915}" srcOrd="0" destOrd="0" presId="urn:microsoft.com/office/officeart/2005/8/layout/lProcess2"/>
    <dgm:cxn modelId="{FACAC36B-1F23-4782-B9EA-C49F84C54D50}" srcId="{5DDD225A-196D-4C85-8F0B-8CEDA19708C7}" destId="{7A5C7EC9-D076-42B7-9A4E-D54FF01EB8F7}" srcOrd="0" destOrd="0" parTransId="{ABE0052D-3578-470F-97B7-4D4215F30E6A}" sibTransId="{A005B954-2E1A-4866-BACD-F2D7B0DDE556}"/>
    <dgm:cxn modelId="{3CD7F171-A791-46C7-9B39-3075F498DA3B}" type="presOf" srcId="{D125E903-8693-4430-A895-32B9E2941564}" destId="{EF6ADA98-9D1B-40A7-B136-78D77186FB13}" srcOrd="0" destOrd="0" presId="urn:microsoft.com/office/officeart/2005/8/layout/lProcess2"/>
    <dgm:cxn modelId="{BC2FD373-96E7-4707-AC02-0EB7491DA4CB}" type="presOf" srcId="{7A5C7EC9-D076-42B7-9A4E-D54FF01EB8F7}" destId="{ABF02B78-BD3F-46B4-83CC-BA2B8C04A65E}" srcOrd="0" destOrd="0" presId="urn:microsoft.com/office/officeart/2005/8/layout/lProcess2"/>
    <dgm:cxn modelId="{0F520F56-51CD-4AE0-9CE1-EA059EBD142D}" type="presOf" srcId="{F8109FA0-EE07-4EB0-A5BD-C283F55EF59E}" destId="{2C7667FC-AFFB-455D-8ED3-AA58629A2878}" srcOrd="0" destOrd="0" presId="urn:microsoft.com/office/officeart/2005/8/layout/lProcess2"/>
    <dgm:cxn modelId="{AD645D57-CA33-4D5D-846A-B7413E1433A8}" type="presOf" srcId="{30CF4AF5-0F24-4833-A780-127C3F78605E}" destId="{1A095267-DA5A-445E-B2E3-7A9A361B777D}" srcOrd="0" destOrd="0" presId="urn:microsoft.com/office/officeart/2005/8/layout/lProcess2"/>
    <dgm:cxn modelId="{A9605E82-AC65-4918-BDA0-4AD91E8CDC46}" type="presOf" srcId="{EE6D045F-D271-45A9-8F67-CFABB564A769}" destId="{08F95231-4B3C-40B1-8551-B10E16DD342B}" srcOrd="0" destOrd="0" presId="urn:microsoft.com/office/officeart/2005/8/layout/lProcess2"/>
    <dgm:cxn modelId="{CA1DC186-2F03-4505-B2FF-4D4C4A9E3E5C}" type="presOf" srcId="{F8109FA0-EE07-4EB0-A5BD-C283F55EF59E}" destId="{5BA951F9-D229-40F7-BBD1-086EFEE9E58C}" srcOrd="1" destOrd="0" presId="urn:microsoft.com/office/officeart/2005/8/layout/lProcess2"/>
    <dgm:cxn modelId="{B249E48B-5335-4668-B0E9-5A93B1536D21}" type="presOf" srcId="{A8370AAC-A2F7-4604-BC04-82A0C58B4135}" destId="{29324F4B-67E0-4E61-8E87-AB0A2AF58C21}" srcOrd="0" destOrd="0" presId="urn:microsoft.com/office/officeart/2005/8/layout/lProcess2"/>
    <dgm:cxn modelId="{9084F29F-B764-4E34-9132-C8B59D505ABD}" type="presOf" srcId="{714E3285-8E32-4A67-94CA-B15A42893C1F}" destId="{BDBF1C67-757E-4671-B3CF-288AFCDE319F}" srcOrd="0" destOrd="0" presId="urn:microsoft.com/office/officeart/2005/8/layout/lProcess2"/>
    <dgm:cxn modelId="{912E15AC-ACBA-4C47-B719-A0C54D839503}" type="presOf" srcId="{F0E5B083-9A2C-4D25-9048-C3354E4B5684}" destId="{54777972-242F-4AE8-8E2E-57D6B5CD4ACE}" srcOrd="0" destOrd="0" presId="urn:microsoft.com/office/officeart/2005/8/layout/lProcess2"/>
    <dgm:cxn modelId="{02E4A4AF-A6F3-4A77-8EC0-5FEE94E2B8FD}" srcId="{30CF4AF5-0F24-4833-A780-127C3F78605E}" destId="{5DDD225A-196D-4C85-8F0B-8CEDA19708C7}" srcOrd="0" destOrd="0" parTransId="{25337BEC-17AB-4F97-8111-1CF4968C2917}" sibTransId="{BBE075BE-FEAB-43FD-A3D9-12D042E85CE5}"/>
    <dgm:cxn modelId="{51BB6BB3-B417-4B33-BE0F-01DAF124268A}" type="presOf" srcId="{3AE2E4A5-F311-4A6C-97F2-23104310AE9D}" destId="{A6C0959B-A76E-4DE6-87A2-FD961030682F}" srcOrd="0" destOrd="0" presId="urn:microsoft.com/office/officeart/2005/8/layout/lProcess2"/>
    <dgm:cxn modelId="{7379CEB9-7E4B-4898-9BA2-C6666EDEB2DD}" srcId="{F8109FA0-EE07-4EB0-A5BD-C283F55EF59E}" destId="{714E3285-8E32-4A67-94CA-B15A42893C1F}" srcOrd="1" destOrd="0" parTransId="{3AF11EEF-F56C-4380-9937-F9CC1C00E62A}" sibTransId="{36774A37-386C-4EBE-B596-8C5846E4CE36}"/>
    <dgm:cxn modelId="{0B52D2C4-F745-40C9-BC41-E90559376921}" srcId="{F8109FA0-EE07-4EB0-A5BD-C283F55EF59E}" destId="{D125E903-8693-4430-A895-32B9E2941564}" srcOrd="0" destOrd="0" parTransId="{9A897CC4-4DD8-4CFE-9DC3-E2B0E67926BF}" sibTransId="{ED4CEF3D-7A74-4766-8616-F95B59A6F599}"/>
    <dgm:cxn modelId="{D93C55CD-92CA-4F11-8646-15032F0266F7}" type="presOf" srcId="{702B0D87-882E-4DAE-9B7A-39739F341B41}" destId="{0BE52CBB-D7E2-464C-AAED-B708620EC1AB}" srcOrd="1" destOrd="0" presId="urn:microsoft.com/office/officeart/2005/8/layout/lProcess2"/>
    <dgm:cxn modelId="{EBB387D0-1ACE-42A4-8276-D3980FFD53A2}" srcId="{4EF75579-9A93-416E-AF41-8C889D1C81C9}" destId="{EE6D045F-D271-45A9-8F67-CFABB564A769}" srcOrd="0" destOrd="0" parTransId="{649883EF-716E-47A7-B840-5108CA105E22}" sibTransId="{CA701877-9D50-43BC-AE31-7741737DEEDA}"/>
    <dgm:cxn modelId="{47C985D8-7A75-43D9-9478-A80F7590D16C}" type="presOf" srcId="{5DDD225A-196D-4C85-8F0B-8CEDA19708C7}" destId="{83F8E944-070C-4988-894E-65C05D9C48F3}" srcOrd="1" destOrd="0" presId="urn:microsoft.com/office/officeart/2005/8/layout/lProcess2"/>
    <dgm:cxn modelId="{43A5E9F7-7F72-4D21-95DF-E6354A2A23C7}" srcId="{30CF4AF5-0F24-4833-A780-127C3F78605E}" destId="{F8109FA0-EE07-4EB0-A5BD-C283F55EF59E}" srcOrd="1" destOrd="0" parTransId="{65231106-798A-45A0-A7EC-0119A14D219A}" sibTransId="{A3CA36FF-B3C0-4E89-997F-0D2D7B192139}"/>
    <dgm:cxn modelId="{28377FC3-7205-432F-805D-87E91F65B754}" type="presParOf" srcId="{1A095267-DA5A-445E-B2E3-7A9A361B777D}" destId="{B7539167-E67A-44B9-AE60-96D5E8200288}" srcOrd="0" destOrd="0" presId="urn:microsoft.com/office/officeart/2005/8/layout/lProcess2"/>
    <dgm:cxn modelId="{2DE719A4-3DF5-4044-A79E-1950273F7694}" type="presParOf" srcId="{B7539167-E67A-44B9-AE60-96D5E8200288}" destId="{81C2A56F-5050-48BA-8C32-3ECA1B179DDB}" srcOrd="0" destOrd="0" presId="urn:microsoft.com/office/officeart/2005/8/layout/lProcess2"/>
    <dgm:cxn modelId="{D2598C01-63F1-4F88-A3AA-173ECD940C80}" type="presParOf" srcId="{B7539167-E67A-44B9-AE60-96D5E8200288}" destId="{83F8E944-070C-4988-894E-65C05D9C48F3}" srcOrd="1" destOrd="0" presId="urn:microsoft.com/office/officeart/2005/8/layout/lProcess2"/>
    <dgm:cxn modelId="{15576536-D86B-4BEF-8A07-FBA5FE96E814}" type="presParOf" srcId="{B7539167-E67A-44B9-AE60-96D5E8200288}" destId="{E16C321B-031E-48E6-B72D-9D0A034CD372}" srcOrd="2" destOrd="0" presId="urn:microsoft.com/office/officeart/2005/8/layout/lProcess2"/>
    <dgm:cxn modelId="{AB2EC220-0B1C-40D9-9F74-22EE3ED2D25A}" type="presParOf" srcId="{E16C321B-031E-48E6-B72D-9D0A034CD372}" destId="{27AAD226-5003-4428-AB50-4821986016EE}" srcOrd="0" destOrd="0" presId="urn:microsoft.com/office/officeart/2005/8/layout/lProcess2"/>
    <dgm:cxn modelId="{1500D171-B374-4299-8875-EE2C4924EFCD}" type="presParOf" srcId="{27AAD226-5003-4428-AB50-4821986016EE}" destId="{ABF02B78-BD3F-46B4-83CC-BA2B8C04A65E}" srcOrd="0" destOrd="0" presId="urn:microsoft.com/office/officeart/2005/8/layout/lProcess2"/>
    <dgm:cxn modelId="{DC7EC9D7-9ECB-4CC5-9BC6-0D98C432BF35}" type="presParOf" srcId="{27AAD226-5003-4428-AB50-4821986016EE}" destId="{9E57437B-1F97-40F2-82BE-9CA558DAF426}" srcOrd="1" destOrd="0" presId="urn:microsoft.com/office/officeart/2005/8/layout/lProcess2"/>
    <dgm:cxn modelId="{5525B5A1-E04B-43A7-9F2C-FD532DD8AE85}" type="presParOf" srcId="{27AAD226-5003-4428-AB50-4821986016EE}" destId="{A6C0959B-A76E-4DE6-87A2-FD961030682F}" srcOrd="2" destOrd="0" presId="urn:microsoft.com/office/officeart/2005/8/layout/lProcess2"/>
    <dgm:cxn modelId="{9BA0659F-D5CC-447C-A554-2C8AC4C09D7A}" type="presParOf" srcId="{1A095267-DA5A-445E-B2E3-7A9A361B777D}" destId="{6AF1B443-D297-4503-9C80-1A6BA7A8B512}" srcOrd="1" destOrd="0" presId="urn:microsoft.com/office/officeart/2005/8/layout/lProcess2"/>
    <dgm:cxn modelId="{15D650CC-60D6-450C-9D67-6623441BB991}" type="presParOf" srcId="{1A095267-DA5A-445E-B2E3-7A9A361B777D}" destId="{17FFC764-C22B-47F9-B26E-BEA13C72AE8F}" srcOrd="2" destOrd="0" presId="urn:microsoft.com/office/officeart/2005/8/layout/lProcess2"/>
    <dgm:cxn modelId="{E48393DD-4180-4509-B632-7B088FC43175}" type="presParOf" srcId="{17FFC764-C22B-47F9-B26E-BEA13C72AE8F}" destId="{2C7667FC-AFFB-455D-8ED3-AA58629A2878}" srcOrd="0" destOrd="0" presId="urn:microsoft.com/office/officeart/2005/8/layout/lProcess2"/>
    <dgm:cxn modelId="{1A5B1192-694B-435A-B131-AFFC50F9FAA2}" type="presParOf" srcId="{17FFC764-C22B-47F9-B26E-BEA13C72AE8F}" destId="{5BA951F9-D229-40F7-BBD1-086EFEE9E58C}" srcOrd="1" destOrd="0" presId="urn:microsoft.com/office/officeart/2005/8/layout/lProcess2"/>
    <dgm:cxn modelId="{26041BA5-BBE8-4F18-A6E7-0FB84CF9FBEF}" type="presParOf" srcId="{17FFC764-C22B-47F9-B26E-BEA13C72AE8F}" destId="{91ACC68A-64F4-4827-9299-B28782816703}" srcOrd="2" destOrd="0" presId="urn:microsoft.com/office/officeart/2005/8/layout/lProcess2"/>
    <dgm:cxn modelId="{ACEF3640-77EA-4E8C-9E5C-6630AEB98FC6}" type="presParOf" srcId="{91ACC68A-64F4-4827-9299-B28782816703}" destId="{27CE94CD-C70E-4E5B-B609-73E18924D05C}" srcOrd="0" destOrd="0" presId="urn:microsoft.com/office/officeart/2005/8/layout/lProcess2"/>
    <dgm:cxn modelId="{C188A616-97D8-437F-A9EA-3FBB29CF01EA}" type="presParOf" srcId="{27CE94CD-C70E-4E5B-B609-73E18924D05C}" destId="{EF6ADA98-9D1B-40A7-B136-78D77186FB13}" srcOrd="0" destOrd="0" presId="urn:microsoft.com/office/officeart/2005/8/layout/lProcess2"/>
    <dgm:cxn modelId="{3E929F3A-561B-46C3-8B97-6638AD1EE27A}" type="presParOf" srcId="{27CE94CD-C70E-4E5B-B609-73E18924D05C}" destId="{74C7EF3B-DA0B-4D01-BABD-871264DCD4D8}" srcOrd="1" destOrd="0" presId="urn:microsoft.com/office/officeart/2005/8/layout/lProcess2"/>
    <dgm:cxn modelId="{F848863B-DDFA-4676-847F-44131E9F9AA1}" type="presParOf" srcId="{27CE94CD-C70E-4E5B-B609-73E18924D05C}" destId="{BDBF1C67-757E-4671-B3CF-288AFCDE319F}" srcOrd="2" destOrd="0" presId="urn:microsoft.com/office/officeart/2005/8/layout/lProcess2"/>
    <dgm:cxn modelId="{40527CC5-CFC5-4D8B-9CA6-63148D358822}" type="presParOf" srcId="{1A095267-DA5A-445E-B2E3-7A9A361B777D}" destId="{37D8B7DE-7443-48A8-8F51-2140A6F2F74C}" srcOrd="3" destOrd="0" presId="urn:microsoft.com/office/officeart/2005/8/layout/lProcess2"/>
    <dgm:cxn modelId="{5FC4874C-8E09-45DA-800B-8C3EA38D0AA4}" type="presParOf" srcId="{1A095267-DA5A-445E-B2E3-7A9A361B777D}" destId="{49D16CB8-53A2-4DBF-8FAD-380FCDC87E8D}" srcOrd="4" destOrd="0" presId="urn:microsoft.com/office/officeart/2005/8/layout/lProcess2"/>
    <dgm:cxn modelId="{AB736B3D-CEF1-4322-9CA9-9E55727FE4D0}" type="presParOf" srcId="{49D16CB8-53A2-4DBF-8FAD-380FCDC87E8D}" destId="{6792FB29-97AD-4324-9E9C-934E243ED915}" srcOrd="0" destOrd="0" presId="urn:microsoft.com/office/officeart/2005/8/layout/lProcess2"/>
    <dgm:cxn modelId="{D5F5C322-1C35-4F83-827E-03E5B72D08C8}" type="presParOf" srcId="{49D16CB8-53A2-4DBF-8FAD-380FCDC87E8D}" destId="{0BE52CBB-D7E2-464C-AAED-B708620EC1AB}" srcOrd="1" destOrd="0" presId="urn:microsoft.com/office/officeart/2005/8/layout/lProcess2"/>
    <dgm:cxn modelId="{6E25E5A2-2CF7-4CF7-9071-21967F65C714}" type="presParOf" srcId="{49D16CB8-53A2-4DBF-8FAD-380FCDC87E8D}" destId="{E48B7699-171E-4FEF-9493-FF63E117AECC}" srcOrd="2" destOrd="0" presId="urn:microsoft.com/office/officeart/2005/8/layout/lProcess2"/>
    <dgm:cxn modelId="{4587BB27-949B-417B-9BE9-5847E5F5A7CE}" type="presParOf" srcId="{E48B7699-171E-4FEF-9493-FF63E117AECC}" destId="{ECEAAA3A-2B24-4A05-B905-F95A2ACFD75F}" srcOrd="0" destOrd="0" presId="urn:microsoft.com/office/officeart/2005/8/layout/lProcess2"/>
    <dgm:cxn modelId="{467890A9-FE17-4C59-A77A-37067AF28A16}" type="presParOf" srcId="{ECEAAA3A-2B24-4A05-B905-F95A2ACFD75F}" destId="{29324F4B-67E0-4E61-8E87-AB0A2AF58C21}" srcOrd="0" destOrd="0" presId="urn:microsoft.com/office/officeart/2005/8/layout/lProcess2"/>
    <dgm:cxn modelId="{0F798C49-5513-4EC7-B3B4-DA7CF0AC23D3}" type="presParOf" srcId="{ECEAAA3A-2B24-4A05-B905-F95A2ACFD75F}" destId="{73EC58AC-DDAE-4966-AB3F-3059EA34A935}" srcOrd="1" destOrd="0" presId="urn:microsoft.com/office/officeart/2005/8/layout/lProcess2"/>
    <dgm:cxn modelId="{691B97A5-A022-4A35-988D-A303FFF1513A}" type="presParOf" srcId="{ECEAAA3A-2B24-4A05-B905-F95A2ACFD75F}" destId="{54777972-242F-4AE8-8E2E-57D6B5CD4ACE}" srcOrd="2" destOrd="0" presId="urn:microsoft.com/office/officeart/2005/8/layout/lProcess2"/>
    <dgm:cxn modelId="{90021A85-3275-4F74-B3C5-B41E10037804}" type="presParOf" srcId="{1A095267-DA5A-445E-B2E3-7A9A361B777D}" destId="{664F2ECC-89AD-486E-8B28-F87EF2DC27AD}" srcOrd="5" destOrd="0" presId="urn:microsoft.com/office/officeart/2005/8/layout/lProcess2"/>
    <dgm:cxn modelId="{541C5373-FA64-425B-9768-21324EE7CD5D}" type="presParOf" srcId="{1A095267-DA5A-445E-B2E3-7A9A361B777D}" destId="{0A31B9EE-0813-4A3B-AFBB-466692764DA3}" srcOrd="6" destOrd="0" presId="urn:microsoft.com/office/officeart/2005/8/layout/lProcess2"/>
    <dgm:cxn modelId="{B4C063BC-6C91-4AB3-A2BC-A4AB37A7DD53}" type="presParOf" srcId="{0A31B9EE-0813-4A3B-AFBB-466692764DA3}" destId="{D183EA56-0D9A-49B9-B553-7E0D90EE614D}" srcOrd="0" destOrd="0" presId="urn:microsoft.com/office/officeart/2005/8/layout/lProcess2"/>
    <dgm:cxn modelId="{7B8A5577-3B92-4237-AA01-C6A0306FB6AD}" type="presParOf" srcId="{0A31B9EE-0813-4A3B-AFBB-466692764DA3}" destId="{E114EA49-0A22-48B6-AEA3-ADEFBC717D3E}" srcOrd="1" destOrd="0" presId="urn:microsoft.com/office/officeart/2005/8/layout/lProcess2"/>
    <dgm:cxn modelId="{2ADB0094-D428-480E-8F5D-F96D2D821458}" type="presParOf" srcId="{0A31B9EE-0813-4A3B-AFBB-466692764DA3}" destId="{20676DFC-5768-495F-8E3D-18E88C4EEC5B}" srcOrd="2" destOrd="0" presId="urn:microsoft.com/office/officeart/2005/8/layout/lProcess2"/>
    <dgm:cxn modelId="{B297A330-A7A4-4816-AD7D-02D408BE15EC}" type="presParOf" srcId="{20676DFC-5768-495F-8E3D-18E88C4EEC5B}" destId="{A7B1D06C-F247-41B2-B284-C228A6816538}" srcOrd="0" destOrd="0" presId="urn:microsoft.com/office/officeart/2005/8/layout/lProcess2"/>
    <dgm:cxn modelId="{1DA49324-8607-450B-9306-97424B85387E}" type="presParOf" srcId="{A7B1D06C-F247-41B2-B284-C228A6816538}" destId="{08F95231-4B3C-40B1-8551-B10E16DD342B}"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7269100-EC26-964B-85F4-53C2014A5B54}" type="doc">
      <dgm:prSet loTypeId="urn:microsoft.com/office/officeart/2008/layout/LinedList" loCatId="" qsTypeId="urn:microsoft.com/office/officeart/2005/8/quickstyle/simple1" qsCatId="simple" csTypeId="urn:microsoft.com/office/officeart/2005/8/colors/accent4_1" csCatId="accent4" phldr="1"/>
      <dgm:spPr/>
      <dgm:t>
        <a:bodyPr/>
        <a:lstStyle/>
        <a:p>
          <a:endParaRPr lang="en-US"/>
        </a:p>
      </dgm:t>
    </dgm:pt>
    <dgm:pt modelId="{F0AC5169-22D4-8441-B748-40035E65176F}">
      <dgm:prSet phldrT="[Text]" custT="1"/>
      <dgm:spPr/>
      <dgm:t>
        <a:bodyPr/>
        <a:lstStyle/>
        <a:p>
          <a:r>
            <a:rPr lang="en-US" sz="1800" dirty="0">
              <a:solidFill>
                <a:schemeClr val="tx1">
                  <a:lumMod val="75000"/>
                  <a:lumOff val="25000"/>
                </a:schemeClr>
              </a:solidFill>
              <a:latin typeface="Century Gothic"/>
            </a:rPr>
            <a:t>Did not include asthma variables in our social vulnerability PCA</a:t>
          </a:r>
        </a:p>
      </dgm:t>
    </dgm:pt>
    <dgm:pt modelId="{7C7196DA-825E-B949-A661-BF07B705214A}" type="parTrans" cxnId="{4EE0775C-6C1C-1E4C-BF64-A6F10A48F3E4}">
      <dgm:prSet/>
      <dgm:spPr/>
      <dgm:t>
        <a:bodyPr/>
        <a:lstStyle/>
        <a:p>
          <a:endParaRPr lang="en-US" sz="1600">
            <a:latin typeface="Century Gothic" panose="020B0502020202020204" pitchFamily="34" charset="0"/>
          </a:endParaRPr>
        </a:p>
      </dgm:t>
    </dgm:pt>
    <dgm:pt modelId="{05E96B92-FEBB-BE42-9D4C-D522AFCF3259}" type="sibTrans" cxnId="{4EE0775C-6C1C-1E4C-BF64-A6F10A48F3E4}">
      <dgm:prSet/>
      <dgm:spPr/>
      <dgm:t>
        <a:bodyPr/>
        <a:lstStyle/>
        <a:p>
          <a:endParaRPr lang="en-US" sz="1600">
            <a:latin typeface="Century Gothic" panose="020B0502020202020204" pitchFamily="34" charset="0"/>
          </a:endParaRPr>
        </a:p>
      </dgm:t>
    </dgm:pt>
    <dgm:pt modelId="{E6D21379-38A1-E74F-A509-EBC3734D99E3}">
      <dgm:prSet phldrT="[Text]" custT="1"/>
      <dgm:spPr/>
      <dgm:t>
        <a:bodyPr/>
        <a:lstStyle/>
        <a:p>
          <a:pPr rtl="0"/>
          <a:r>
            <a:rPr lang="en-US" sz="1800">
              <a:solidFill>
                <a:schemeClr val="tx1">
                  <a:lumMod val="75000"/>
                  <a:lumOff val="25000"/>
                </a:schemeClr>
              </a:solidFill>
              <a:latin typeface="Century Gothic"/>
            </a:rPr>
            <a:t>Lacked access to Suomi NPP VIIRs MAIAC data </a:t>
          </a:r>
        </a:p>
      </dgm:t>
    </dgm:pt>
    <dgm:pt modelId="{75BE1C93-34A2-3542-A593-9898AEBBBBC2}" type="parTrans" cxnId="{321FDBB7-6669-DD41-8D0A-4B1995E73B34}">
      <dgm:prSet/>
      <dgm:spPr/>
      <dgm:t>
        <a:bodyPr/>
        <a:lstStyle/>
        <a:p>
          <a:endParaRPr lang="en-US" sz="1600">
            <a:latin typeface="Century Gothic" panose="020B0502020202020204" pitchFamily="34" charset="0"/>
          </a:endParaRPr>
        </a:p>
      </dgm:t>
    </dgm:pt>
    <dgm:pt modelId="{544CCD0F-9F12-A741-95C6-54304C6C9372}" type="sibTrans" cxnId="{321FDBB7-6669-DD41-8D0A-4B1995E73B34}">
      <dgm:prSet/>
      <dgm:spPr/>
      <dgm:t>
        <a:bodyPr/>
        <a:lstStyle/>
        <a:p>
          <a:endParaRPr lang="en-US" sz="1600">
            <a:latin typeface="Century Gothic" panose="020B0502020202020204" pitchFamily="34" charset="0"/>
          </a:endParaRPr>
        </a:p>
      </dgm:t>
    </dgm:pt>
    <dgm:pt modelId="{88D5D61A-0A6E-D34B-9110-C4D184605160}">
      <dgm:prSet phldrT="[Text]" custT="1"/>
      <dgm:spPr/>
      <dgm:t>
        <a:bodyPr/>
        <a:lstStyle/>
        <a:p>
          <a:r>
            <a:rPr lang="en-US" sz="1800">
              <a:solidFill>
                <a:schemeClr val="tx1">
                  <a:lumMod val="75000"/>
                  <a:lumOff val="25000"/>
                </a:schemeClr>
              </a:solidFill>
              <a:latin typeface="Century Gothic"/>
            </a:rPr>
            <a:t>Performed DED case studies outside of MAM due to CALIPSO data availability</a:t>
          </a:r>
        </a:p>
      </dgm:t>
    </dgm:pt>
    <dgm:pt modelId="{BA231D1F-1561-5B4E-9AA7-B972F79C1ED6}" type="parTrans" cxnId="{7133D104-A1CD-9B44-9282-5764EF570DFA}">
      <dgm:prSet/>
      <dgm:spPr/>
      <dgm:t>
        <a:bodyPr/>
        <a:lstStyle/>
        <a:p>
          <a:endParaRPr lang="en-US" sz="1600">
            <a:latin typeface="Century Gothic" panose="020B0502020202020204" pitchFamily="34" charset="0"/>
          </a:endParaRPr>
        </a:p>
      </dgm:t>
    </dgm:pt>
    <dgm:pt modelId="{F554C3F2-46AE-F04F-A96D-691544273BA7}" type="sibTrans" cxnId="{7133D104-A1CD-9B44-9282-5764EF570DFA}">
      <dgm:prSet/>
      <dgm:spPr/>
      <dgm:t>
        <a:bodyPr/>
        <a:lstStyle/>
        <a:p>
          <a:endParaRPr lang="en-US" sz="1600">
            <a:latin typeface="Century Gothic" panose="020B0502020202020204" pitchFamily="34" charset="0"/>
          </a:endParaRPr>
        </a:p>
      </dgm:t>
    </dgm:pt>
    <dgm:pt modelId="{347ECC93-B87C-AA48-A4AD-DE89B3543A97}">
      <dgm:prSet phldrT="[Text]" custT="1"/>
      <dgm:spPr/>
      <dgm:t>
        <a:bodyPr/>
        <a:lstStyle/>
        <a:p>
          <a:r>
            <a:rPr lang="en-US" sz="1800">
              <a:solidFill>
                <a:schemeClr val="tx1">
                  <a:lumMod val="75000"/>
                  <a:lumOff val="25000"/>
                </a:schemeClr>
              </a:solidFill>
              <a:latin typeface="Century Gothic"/>
            </a:rPr>
            <a:t>No strong linear relationship between AOD and PM2.5 in MODIS validation</a:t>
          </a:r>
        </a:p>
      </dgm:t>
    </dgm:pt>
    <dgm:pt modelId="{7C04FD0D-E002-6648-9615-1D6524B2776C}" type="parTrans" cxnId="{2BC2DF01-7EAC-3B4E-A795-BBE9E5021307}">
      <dgm:prSet/>
      <dgm:spPr/>
      <dgm:t>
        <a:bodyPr/>
        <a:lstStyle/>
        <a:p>
          <a:endParaRPr lang="en-US" sz="1600">
            <a:latin typeface="Century Gothic" panose="020B0502020202020204" pitchFamily="34" charset="0"/>
          </a:endParaRPr>
        </a:p>
      </dgm:t>
    </dgm:pt>
    <dgm:pt modelId="{6D92A258-999B-E743-BA04-811060C9889A}" type="sibTrans" cxnId="{2BC2DF01-7EAC-3B4E-A795-BBE9E5021307}">
      <dgm:prSet/>
      <dgm:spPr/>
      <dgm:t>
        <a:bodyPr/>
        <a:lstStyle/>
        <a:p>
          <a:endParaRPr lang="en-US" sz="1600">
            <a:latin typeface="Century Gothic" panose="020B0502020202020204" pitchFamily="34" charset="0"/>
          </a:endParaRPr>
        </a:p>
      </dgm:t>
    </dgm:pt>
    <dgm:pt modelId="{8AE219BC-FD2F-B147-9517-509B69053A36}">
      <dgm:prSet phldrT="[Text]" custT="1"/>
      <dgm:spPr/>
      <dgm:t>
        <a:bodyPr/>
        <a:lstStyle/>
        <a:p>
          <a:r>
            <a:rPr lang="en-US" sz="2400">
              <a:solidFill>
                <a:schemeClr val="tx1">
                  <a:lumMod val="75000"/>
                  <a:lumOff val="25000"/>
                </a:schemeClr>
              </a:solidFill>
              <a:latin typeface="Century Gothic"/>
            </a:rPr>
            <a:t>Project Study Limitations</a:t>
          </a:r>
        </a:p>
      </dgm:t>
    </dgm:pt>
    <dgm:pt modelId="{413D268D-5198-A444-A29F-1102A1C08610}" type="sibTrans" cxnId="{C403F957-4DC9-124A-98D2-42E5D8106750}">
      <dgm:prSet/>
      <dgm:spPr/>
      <dgm:t>
        <a:bodyPr/>
        <a:lstStyle/>
        <a:p>
          <a:endParaRPr lang="en-US" sz="1600">
            <a:latin typeface="Century Gothic" panose="020B0502020202020204" pitchFamily="34" charset="0"/>
          </a:endParaRPr>
        </a:p>
      </dgm:t>
    </dgm:pt>
    <dgm:pt modelId="{EDB0AEB4-BF27-2F4D-B5E3-9AA72E23B6A0}" type="parTrans" cxnId="{C403F957-4DC9-124A-98D2-42E5D8106750}">
      <dgm:prSet/>
      <dgm:spPr/>
      <dgm:t>
        <a:bodyPr/>
        <a:lstStyle/>
        <a:p>
          <a:endParaRPr lang="en-US" sz="1600">
            <a:latin typeface="Century Gothic" panose="020B0502020202020204" pitchFamily="34" charset="0"/>
          </a:endParaRPr>
        </a:p>
      </dgm:t>
    </dgm:pt>
    <dgm:pt modelId="{A462C649-C340-D440-8E28-0484A73B59A2}">
      <dgm:prSet phldrT="[Text]" custT="1"/>
      <dgm:spPr/>
      <dgm:t>
        <a:bodyPr/>
        <a:lstStyle/>
        <a:p>
          <a:r>
            <a:rPr lang="en-US" sz="1800">
              <a:solidFill>
                <a:schemeClr val="tx1">
                  <a:lumMod val="75000"/>
                  <a:lumOff val="25000"/>
                </a:schemeClr>
              </a:solidFill>
              <a:latin typeface="Century Gothic"/>
            </a:rPr>
            <a:t>Did not have access to 2022 data in the JRC Dataset for lake surface area</a:t>
          </a:r>
        </a:p>
      </dgm:t>
    </dgm:pt>
    <dgm:pt modelId="{1AD14538-A8FA-EA47-BAA3-E1DF30DADD02}" type="parTrans" cxnId="{115BAD5E-1F74-BB42-9FFA-4C1D51E51F30}">
      <dgm:prSet/>
      <dgm:spPr/>
      <dgm:t>
        <a:bodyPr/>
        <a:lstStyle/>
        <a:p>
          <a:endParaRPr lang="en-US"/>
        </a:p>
      </dgm:t>
    </dgm:pt>
    <dgm:pt modelId="{4C317D44-B9EB-CA4F-9050-9C897930ED7A}" type="sibTrans" cxnId="{115BAD5E-1F74-BB42-9FFA-4C1D51E51F30}">
      <dgm:prSet/>
      <dgm:spPr/>
      <dgm:t>
        <a:bodyPr/>
        <a:lstStyle/>
        <a:p>
          <a:endParaRPr lang="en-US"/>
        </a:p>
      </dgm:t>
    </dgm:pt>
    <dgm:pt modelId="{FCF203BE-B98B-9744-95F1-DC4A96E81E00}" type="pres">
      <dgm:prSet presAssocID="{E7269100-EC26-964B-85F4-53C2014A5B54}" presName="vert0" presStyleCnt="0">
        <dgm:presLayoutVars>
          <dgm:dir/>
          <dgm:animOne val="branch"/>
          <dgm:animLvl val="lvl"/>
        </dgm:presLayoutVars>
      </dgm:prSet>
      <dgm:spPr/>
    </dgm:pt>
    <dgm:pt modelId="{0EF1E43C-1904-4447-962E-C790B9BB5A0D}" type="pres">
      <dgm:prSet presAssocID="{8AE219BC-FD2F-B147-9517-509B69053A36}" presName="thickLine" presStyleLbl="alignNode1" presStyleIdx="0" presStyleCnt="1"/>
      <dgm:spPr/>
    </dgm:pt>
    <dgm:pt modelId="{A2EEEA8F-3E25-8540-B4F3-C8746EA1E35B}" type="pres">
      <dgm:prSet presAssocID="{8AE219BC-FD2F-B147-9517-509B69053A36}" presName="horz1" presStyleCnt="0"/>
      <dgm:spPr/>
    </dgm:pt>
    <dgm:pt modelId="{3565F703-F6B9-464E-BBA3-18A7B3A710CF}" type="pres">
      <dgm:prSet presAssocID="{8AE219BC-FD2F-B147-9517-509B69053A36}" presName="tx1" presStyleLbl="revTx" presStyleIdx="0" presStyleCnt="6"/>
      <dgm:spPr/>
    </dgm:pt>
    <dgm:pt modelId="{C139FD0D-C1C6-4948-9F53-1A1F95AF8A2B}" type="pres">
      <dgm:prSet presAssocID="{8AE219BC-FD2F-B147-9517-509B69053A36}" presName="vert1" presStyleCnt="0"/>
      <dgm:spPr/>
    </dgm:pt>
    <dgm:pt modelId="{5225E49C-F399-7B4A-ADA3-21CD350DF0CB}" type="pres">
      <dgm:prSet presAssocID="{F0AC5169-22D4-8441-B748-40035E65176F}" presName="vertSpace2a" presStyleCnt="0"/>
      <dgm:spPr/>
    </dgm:pt>
    <dgm:pt modelId="{8CD130E2-9A26-D844-B644-13593318E8B3}" type="pres">
      <dgm:prSet presAssocID="{F0AC5169-22D4-8441-B748-40035E65176F}" presName="horz2" presStyleCnt="0"/>
      <dgm:spPr/>
    </dgm:pt>
    <dgm:pt modelId="{3ACF7CF9-5FE7-7B41-9988-CB7C7D4BA38A}" type="pres">
      <dgm:prSet presAssocID="{F0AC5169-22D4-8441-B748-40035E65176F}" presName="horzSpace2" presStyleCnt="0"/>
      <dgm:spPr/>
    </dgm:pt>
    <dgm:pt modelId="{7033AA03-60FA-454B-91DD-5CD80F1E8656}" type="pres">
      <dgm:prSet presAssocID="{F0AC5169-22D4-8441-B748-40035E65176F}" presName="tx2" presStyleLbl="revTx" presStyleIdx="1" presStyleCnt="6"/>
      <dgm:spPr/>
    </dgm:pt>
    <dgm:pt modelId="{1D61F302-5B33-5040-8420-7C89C5FA8CFA}" type="pres">
      <dgm:prSet presAssocID="{F0AC5169-22D4-8441-B748-40035E65176F}" presName="vert2" presStyleCnt="0"/>
      <dgm:spPr/>
    </dgm:pt>
    <dgm:pt modelId="{F90C81C3-C616-F140-8D54-3E7D9D6CAC95}" type="pres">
      <dgm:prSet presAssocID="{F0AC5169-22D4-8441-B748-40035E65176F}" presName="thinLine2b" presStyleLbl="callout" presStyleIdx="0" presStyleCnt="5"/>
      <dgm:spPr/>
    </dgm:pt>
    <dgm:pt modelId="{944ACE5A-5039-6842-8788-DD3F9FEA3786}" type="pres">
      <dgm:prSet presAssocID="{F0AC5169-22D4-8441-B748-40035E65176F}" presName="vertSpace2b" presStyleCnt="0"/>
      <dgm:spPr/>
    </dgm:pt>
    <dgm:pt modelId="{5982696F-CB5F-6647-9EE9-1C8B44EB00EA}" type="pres">
      <dgm:prSet presAssocID="{A462C649-C340-D440-8E28-0484A73B59A2}" presName="horz2" presStyleCnt="0"/>
      <dgm:spPr/>
    </dgm:pt>
    <dgm:pt modelId="{CB102ABE-FBD2-E248-8ACC-AC23AA08AC65}" type="pres">
      <dgm:prSet presAssocID="{A462C649-C340-D440-8E28-0484A73B59A2}" presName="horzSpace2" presStyleCnt="0"/>
      <dgm:spPr/>
    </dgm:pt>
    <dgm:pt modelId="{01FBFF5D-BF2F-2F49-871F-1530578AC555}" type="pres">
      <dgm:prSet presAssocID="{A462C649-C340-D440-8E28-0484A73B59A2}" presName="tx2" presStyleLbl="revTx" presStyleIdx="2" presStyleCnt="6"/>
      <dgm:spPr/>
    </dgm:pt>
    <dgm:pt modelId="{7065AABB-2E7E-1D4C-BD37-6F150E040A68}" type="pres">
      <dgm:prSet presAssocID="{A462C649-C340-D440-8E28-0484A73B59A2}" presName="vert2" presStyleCnt="0"/>
      <dgm:spPr/>
    </dgm:pt>
    <dgm:pt modelId="{1D3825F9-2E0F-1D40-8737-70338D8E702B}" type="pres">
      <dgm:prSet presAssocID="{A462C649-C340-D440-8E28-0484A73B59A2}" presName="thinLine2b" presStyleLbl="callout" presStyleIdx="1" presStyleCnt="5"/>
      <dgm:spPr/>
    </dgm:pt>
    <dgm:pt modelId="{F8004284-98FA-F846-9AC7-63DC14276B8E}" type="pres">
      <dgm:prSet presAssocID="{A462C649-C340-D440-8E28-0484A73B59A2}" presName="vertSpace2b" presStyleCnt="0"/>
      <dgm:spPr/>
    </dgm:pt>
    <dgm:pt modelId="{FD41622B-A643-ED41-A65B-EA11D6DCF371}" type="pres">
      <dgm:prSet presAssocID="{347ECC93-B87C-AA48-A4AD-DE89B3543A97}" presName="horz2" presStyleCnt="0"/>
      <dgm:spPr/>
    </dgm:pt>
    <dgm:pt modelId="{20009ED0-0CD9-2A4F-B73F-5EDA4DD11A75}" type="pres">
      <dgm:prSet presAssocID="{347ECC93-B87C-AA48-A4AD-DE89B3543A97}" presName="horzSpace2" presStyleCnt="0"/>
      <dgm:spPr/>
    </dgm:pt>
    <dgm:pt modelId="{3B5D9C44-2A00-D64E-9FF9-643A7E2B02E1}" type="pres">
      <dgm:prSet presAssocID="{347ECC93-B87C-AA48-A4AD-DE89B3543A97}" presName="tx2" presStyleLbl="revTx" presStyleIdx="3" presStyleCnt="6"/>
      <dgm:spPr/>
    </dgm:pt>
    <dgm:pt modelId="{91A77246-9743-ED4E-B081-BF88E703A23A}" type="pres">
      <dgm:prSet presAssocID="{347ECC93-B87C-AA48-A4AD-DE89B3543A97}" presName="vert2" presStyleCnt="0"/>
      <dgm:spPr/>
    </dgm:pt>
    <dgm:pt modelId="{2E344686-F95C-1949-95C7-6A13F4D29C22}" type="pres">
      <dgm:prSet presAssocID="{347ECC93-B87C-AA48-A4AD-DE89B3543A97}" presName="thinLine2b" presStyleLbl="callout" presStyleIdx="2" presStyleCnt="5"/>
      <dgm:spPr/>
    </dgm:pt>
    <dgm:pt modelId="{95B28916-3090-F148-ABCF-5BE91D0445A4}" type="pres">
      <dgm:prSet presAssocID="{347ECC93-B87C-AA48-A4AD-DE89B3543A97}" presName="vertSpace2b" presStyleCnt="0"/>
      <dgm:spPr/>
    </dgm:pt>
    <dgm:pt modelId="{F79FD66D-FADE-9046-8387-B96762528DEB}" type="pres">
      <dgm:prSet presAssocID="{E6D21379-38A1-E74F-A509-EBC3734D99E3}" presName="horz2" presStyleCnt="0"/>
      <dgm:spPr/>
    </dgm:pt>
    <dgm:pt modelId="{ACCABE9C-C3A3-7044-AB7B-D7B7C68A5D10}" type="pres">
      <dgm:prSet presAssocID="{E6D21379-38A1-E74F-A509-EBC3734D99E3}" presName="horzSpace2" presStyleCnt="0"/>
      <dgm:spPr/>
    </dgm:pt>
    <dgm:pt modelId="{0BF05546-8AC2-2C4B-995A-3AE8F54713AC}" type="pres">
      <dgm:prSet presAssocID="{E6D21379-38A1-E74F-A509-EBC3734D99E3}" presName="tx2" presStyleLbl="revTx" presStyleIdx="4" presStyleCnt="6"/>
      <dgm:spPr/>
    </dgm:pt>
    <dgm:pt modelId="{1002B838-3ED1-2043-9001-B5C1E003D967}" type="pres">
      <dgm:prSet presAssocID="{E6D21379-38A1-E74F-A509-EBC3734D99E3}" presName="vert2" presStyleCnt="0"/>
      <dgm:spPr/>
    </dgm:pt>
    <dgm:pt modelId="{B4BEC8E7-C067-214C-AFB5-38FFD651F015}" type="pres">
      <dgm:prSet presAssocID="{E6D21379-38A1-E74F-A509-EBC3734D99E3}" presName="thinLine2b" presStyleLbl="callout" presStyleIdx="3" presStyleCnt="5"/>
      <dgm:spPr/>
    </dgm:pt>
    <dgm:pt modelId="{BB7AA956-5889-C341-9F68-31F4EA5751E9}" type="pres">
      <dgm:prSet presAssocID="{E6D21379-38A1-E74F-A509-EBC3734D99E3}" presName="vertSpace2b" presStyleCnt="0"/>
      <dgm:spPr/>
    </dgm:pt>
    <dgm:pt modelId="{AC70B228-61F5-5941-90F1-5197B1C4E16F}" type="pres">
      <dgm:prSet presAssocID="{88D5D61A-0A6E-D34B-9110-C4D184605160}" presName="horz2" presStyleCnt="0"/>
      <dgm:spPr/>
    </dgm:pt>
    <dgm:pt modelId="{BFBC19F3-7AA9-8E49-9139-8E308975E9C4}" type="pres">
      <dgm:prSet presAssocID="{88D5D61A-0A6E-D34B-9110-C4D184605160}" presName="horzSpace2" presStyleCnt="0"/>
      <dgm:spPr/>
    </dgm:pt>
    <dgm:pt modelId="{EF8E0C22-85F9-B747-B512-0F70B9E0917A}" type="pres">
      <dgm:prSet presAssocID="{88D5D61A-0A6E-D34B-9110-C4D184605160}" presName="tx2" presStyleLbl="revTx" presStyleIdx="5" presStyleCnt="6"/>
      <dgm:spPr/>
    </dgm:pt>
    <dgm:pt modelId="{1A5361DC-C02E-3941-9D99-3A60E482DD59}" type="pres">
      <dgm:prSet presAssocID="{88D5D61A-0A6E-D34B-9110-C4D184605160}" presName="vert2" presStyleCnt="0"/>
      <dgm:spPr/>
    </dgm:pt>
    <dgm:pt modelId="{0FED2D53-2747-6C4A-AFC0-AFE8D3DB4960}" type="pres">
      <dgm:prSet presAssocID="{88D5D61A-0A6E-D34B-9110-C4D184605160}" presName="thinLine2b" presStyleLbl="callout" presStyleIdx="4" presStyleCnt="5"/>
      <dgm:spPr/>
    </dgm:pt>
    <dgm:pt modelId="{449DFC37-E597-EE43-BAB0-6B6C2C33C289}" type="pres">
      <dgm:prSet presAssocID="{88D5D61A-0A6E-D34B-9110-C4D184605160}" presName="vertSpace2b" presStyleCnt="0"/>
      <dgm:spPr/>
    </dgm:pt>
  </dgm:ptLst>
  <dgm:cxnLst>
    <dgm:cxn modelId="{53325000-584E-5B4B-A105-3A513108B394}" type="presOf" srcId="{88D5D61A-0A6E-D34B-9110-C4D184605160}" destId="{EF8E0C22-85F9-B747-B512-0F70B9E0917A}" srcOrd="0" destOrd="0" presId="urn:microsoft.com/office/officeart/2008/layout/LinedList"/>
    <dgm:cxn modelId="{2BC2DF01-7EAC-3B4E-A795-BBE9E5021307}" srcId="{8AE219BC-FD2F-B147-9517-509B69053A36}" destId="{347ECC93-B87C-AA48-A4AD-DE89B3543A97}" srcOrd="2" destOrd="0" parTransId="{7C04FD0D-E002-6648-9615-1D6524B2776C}" sibTransId="{6D92A258-999B-E743-BA04-811060C9889A}"/>
    <dgm:cxn modelId="{7133D104-A1CD-9B44-9282-5764EF570DFA}" srcId="{8AE219BC-FD2F-B147-9517-509B69053A36}" destId="{88D5D61A-0A6E-D34B-9110-C4D184605160}" srcOrd="4" destOrd="0" parTransId="{BA231D1F-1561-5B4E-9AA7-B972F79C1ED6}" sibTransId="{F554C3F2-46AE-F04F-A96D-691544273BA7}"/>
    <dgm:cxn modelId="{F56CE136-D22C-2348-9FB7-99D9595BBF0E}" type="presOf" srcId="{E6D21379-38A1-E74F-A509-EBC3734D99E3}" destId="{0BF05546-8AC2-2C4B-995A-3AE8F54713AC}" srcOrd="0" destOrd="0" presId="urn:microsoft.com/office/officeart/2008/layout/LinedList"/>
    <dgm:cxn modelId="{4EE0775C-6C1C-1E4C-BF64-A6F10A48F3E4}" srcId="{8AE219BC-FD2F-B147-9517-509B69053A36}" destId="{F0AC5169-22D4-8441-B748-40035E65176F}" srcOrd="0" destOrd="0" parTransId="{7C7196DA-825E-B949-A661-BF07B705214A}" sibTransId="{05E96B92-FEBB-BE42-9D4C-D522AFCF3259}"/>
    <dgm:cxn modelId="{115BAD5E-1F74-BB42-9FFA-4C1D51E51F30}" srcId="{8AE219BC-FD2F-B147-9517-509B69053A36}" destId="{A462C649-C340-D440-8E28-0484A73B59A2}" srcOrd="1" destOrd="0" parTransId="{1AD14538-A8FA-EA47-BAA3-E1DF30DADD02}" sibTransId="{4C317D44-B9EB-CA4F-9050-9C897930ED7A}"/>
    <dgm:cxn modelId="{12E7C26A-B002-F64C-BF6D-7A1755D32B87}" type="presOf" srcId="{E7269100-EC26-964B-85F4-53C2014A5B54}" destId="{FCF203BE-B98B-9744-95F1-DC4A96E81E00}" srcOrd="0" destOrd="0" presId="urn:microsoft.com/office/officeart/2008/layout/LinedList"/>
    <dgm:cxn modelId="{C403F957-4DC9-124A-98D2-42E5D8106750}" srcId="{E7269100-EC26-964B-85F4-53C2014A5B54}" destId="{8AE219BC-FD2F-B147-9517-509B69053A36}" srcOrd="0" destOrd="0" parTransId="{EDB0AEB4-BF27-2F4D-B5E3-9AA72E23B6A0}" sibTransId="{413D268D-5198-A444-A29F-1102A1C08610}"/>
    <dgm:cxn modelId="{4FEAC659-3F96-D44A-9D94-8647B2639C6C}" type="presOf" srcId="{A462C649-C340-D440-8E28-0484A73B59A2}" destId="{01FBFF5D-BF2F-2F49-871F-1530578AC555}" srcOrd="0" destOrd="0" presId="urn:microsoft.com/office/officeart/2008/layout/LinedList"/>
    <dgm:cxn modelId="{54913DB7-CE53-5644-9866-7ACE30938A02}" type="presOf" srcId="{347ECC93-B87C-AA48-A4AD-DE89B3543A97}" destId="{3B5D9C44-2A00-D64E-9FF9-643A7E2B02E1}" srcOrd="0" destOrd="0" presId="urn:microsoft.com/office/officeart/2008/layout/LinedList"/>
    <dgm:cxn modelId="{321FDBB7-6669-DD41-8D0A-4B1995E73B34}" srcId="{8AE219BC-FD2F-B147-9517-509B69053A36}" destId="{E6D21379-38A1-E74F-A509-EBC3734D99E3}" srcOrd="3" destOrd="0" parTransId="{75BE1C93-34A2-3542-A593-9898AEBBBBC2}" sibTransId="{544CCD0F-9F12-A741-95C6-54304C6C9372}"/>
    <dgm:cxn modelId="{728AF4D2-A107-8E40-A61A-0443DB3D3ECC}" type="presOf" srcId="{8AE219BC-FD2F-B147-9517-509B69053A36}" destId="{3565F703-F6B9-464E-BBA3-18A7B3A710CF}" srcOrd="0" destOrd="0" presId="urn:microsoft.com/office/officeart/2008/layout/LinedList"/>
    <dgm:cxn modelId="{2F6C89FB-4116-204C-A63F-2D360A728253}" type="presOf" srcId="{F0AC5169-22D4-8441-B748-40035E65176F}" destId="{7033AA03-60FA-454B-91DD-5CD80F1E8656}" srcOrd="0" destOrd="0" presId="urn:microsoft.com/office/officeart/2008/layout/LinedList"/>
    <dgm:cxn modelId="{52D031B4-29C8-464A-989B-7D0380F11E80}" type="presParOf" srcId="{FCF203BE-B98B-9744-95F1-DC4A96E81E00}" destId="{0EF1E43C-1904-4447-962E-C790B9BB5A0D}" srcOrd="0" destOrd="0" presId="urn:microsoft.com/office/officeart/2008/layout/LinedList"/>
    <dgm:cxn modelId="{EC0EEC69-BBB9-0645-8E8D-F1FB1B05309B}" type="presParOf" srcId="{FCF203BE-B98B-9744-95F1-DC4A96E81E00}" destId="{A2EEEA8F-3E25-8540-B4F3-C8746EA1E35B}" srcOrd="1" destOrd="0" presId="urn:microsoft.com/office/officeart/2008/layout/LinedList"/>
    <dgm:cxn modelId="{38AA9993-D471-444D-ADD7-3311563156E8}" type="presParOf" srcId="{A2EEEA8F-3E25-8540-B4F3-C8746EA1E35B}" destId="{3565F703-F6B9-464E-BBA3-18A7B3A710CF}" srcOrd="0" destOrd="0" presId="urn:microsoft.com/office/officeart/2008/layout/LinedList"/>
    <dgm:cxn modelId="{7B9EFC3F-149D-7447-BA29-46FC3D7AA483}" type="presParOf" srcId="{A2EEEA8F-3E25-8540-B4F3-C8746EA1E35B}" destId="{C139FD0D-C1C6-4948-9F53-1A1F95AF8A2B}" srcOrd="1" destOrd="0" presId="urn:microsoft.com/office/officeart/2008/layout/LinedList"/>
    <dgm:cxn modelId="{6C057162-1D89-584D-8CA4-DB3C19352E91}" type="presParOf" srcId="{C139FD0D-C1C6-4948-9F53-1A1F95AF8A2B}" destId="{5225E49C-F399-7B4A-ADA3-21CD350DF0CB}" srcOrd="0" destOrd="0" presId="urn:microsoft.com/office/officeart/2008/layout/LinedList"/>
    <dgm:cxn modelId="{DEE90EA5-41AD-7841-934D-9AFA6A14B3DC}" type="presParOf" srcId="{C139FD0D-C1C6-4948-9F53-1A1F95AF8A2B}" destId="{8CD130E2-9A26-D844-B644-13593318E8B3}" srcOrd="1" destOrd="0" presId="urn:microsoft.com/office/officeart/2008/layout/LinedList"/>
    <dgm:cxn modelId="{24F3C163-D4BE-C54E-A234-7DA246490807}" type="presParOf" srcId="{8CD130E2-9A26-D844-B644-13593318E8B3}" destId="{3ACF7CF9-5FE7-7B41-9988-CB7C7D4BA38A}" srcOrd="0" destOrd="0" presId="urn:microsoft.com/office/officeart/2008/layout/LinedList"/>
    <dgm:cxn modelId="{193D8F06-1496-C240-AE92-81E8BAC4998C}" type="presParOf" srcId="{8CD130E2-9A26-D844-B644-13593318E8B3}" destId="{7033AA03-60FA-454B-91DD-5CD80F1E8656}" srcOrd="1" destOrd="0" presId="urn:microsoft.com/office/officeart/2008/layout/LinedList"/>
    <dgm:cxn modelId="{7E098CC3-B43F-2046-8F99-E176268BD0E5}" type="presParOf" srcId="{8CD130E2-9A26-D844-B644-13593318E8B3}" destId="{1D61F302-5B33-5040-8420-7C89C5FA8CFA}" srcOrd="2" destOrd="0" presId="urn:microsoft.com/office/officeart/2008/layout/LinedList"/>
    <dgm:cxn modelId="{4DACC95D-3EF5-504B-BA20-C658FE49CDFA}" type="presParOf" srcId="{C139FD0D-C1C6-4948-9F53-1A1F95AF8A2B}" destId="{F90C81C3-C616-F140-8D54-3E7D9D6CAC95}" srcOrd="2" destOrd="0" presId="urn:microsoft.com/office/officeart/2008/layout/LinedList"/>
    <dgm:cxn modelId="{D26E1694-6AA4-DF48-A5B6-37FE91429D09}" type="presParOf" srcId="{C139FD0D-C1C6-4948-9F53-1A1F95AF8A2B}" destId="{944ACE5A-5039-6842-8788-DD3F9FEA3786}" srcOrd="3" destOrd="0" presId="urn:microsoft.com/office/officeart/2008/layout/LinedList"/>
    <dgm:cxn modelId="{75CAD77F-9101-5C46-87FB-CFE4FAEF1AE0}" type="presParOf" srcId="{C139FD0D-C1C6-4948-9F53-1A1F95AF8A2B}" destId="{5982696F-CB5F-6647-9EE9-1C8B44EB00EA}" srcOrd="4" destOrd="0" presId="urn:microsoft.com/office/officeart/2008/layout/LinedList"/>
    <dgm:cxn modelId="{39A112CC-DDDB-B044-A75D-02132AE3BE37}" type="presParOf" srcId="{5982696F-CB5F-6647-9EE9-1C8B44EB00EA}" destId="{CB102ABE-FBD2-E248-8ACC-AC23AA08AC65}" srcOrd="0" destOrd="0" presId="urn:microsoft.com/office/officeart/2008/layout/LinedList"/>
    <dgm:cxn modelId="{B5728EB0-1DC9-FB48-9A3B-EB91876E56F6}" type="presParOf" srcId="{5982696F-CB5F-6647-9EE9-1C8B44EB00EA}" destId="{01FBFF5D-BF2F-2F49-871F-1530578AC555}" srcOrd="1" destOrd="0" presId="urn:microsoft.com/office/officeart/2008/layout/LinedList"/>
    <dgm:cxn modelId="{22BF7085-CD9A-B04F-A3DA-4471D398CBDC}" type="presParOf" srcId="{5982696F-CB5F-6647-9EE9-1C8B44EB00EA}" destId="{7065AABB-2E7E-1D4C-BD37-6F150E040A68}" srcOrd="2" destOrd="0" presId="urn:microsoft.com/office/officeart/2008/layout/LinedList"/>
    <dgm:cxn modelId="{757A006C-35F8-3B4B-83EB-B7A1247F3291}" type="presParOf" srcId="{C139FD0D-C1C6-4948-9F53-1A1F95AF8A2B}" destId="{1D3825F9-2E0F-1D40-8737-70338D8E702B}" srcOrd="5" destOrd="0" presId="urn:microsoft.com/office/officeart/2008/layout/LinedList"/>
    <dgm:cxn modelId="{B4769ACC-F94A-4140-BB92-80109DF7160D}" type="presParOf" srcId="{C139FD0D-C1C6-4948-9F53-1A1F95AF8A2B}" destId="{F8004284-98FA-F846-9AC7-63DC14276B8E}" srcOrd="6" destOrd="0" presId="urn:microsoft.com/office/officeart/2008/layout/LinedList"/>
    <dgm:cxn modelId="{61B95E13-F241-7447-87F3-F5FE7E69B042}" type="presParOf" srcId="{C139FD0D-C1C6-4948-9F53-1A1F95AF8A2B}" destId="{FD41622B-A643-ED41-A65B-EA11D6DCF371}" srcOrd="7" destOrd="0" presId="urn:microsoft.com/office/officeart/2008/layout/LinedList"/>
    <dgm:cxn modelId="{A0F153EF-E1EF-2B4A-8A6D-03E18C99424B}" type="presParOf" srcId="{FD41622B-A643-ED41-A65B-EA11D6DCF371}" destId="{20009ED0-0CD9-2A4F-B73F-5EDA4DD11A75}" srcOrd="0" destOrd="0" presId="urn:microsoft.com/office/officeart/2008/layout/LinedList"/>
    <dgm:cxn modelId="{9595DDD7-9899-5140-A6C0-E2D8C4D9E13E}" type="presParOf" srcId="{FD41622B-A643-ED41-A65B-EA11D6DCF371}" destId="{3B5D9C44-2A00-D64E-9FF9-643A7E2B02E1}" srcOrd="1" destOrd="0" presId="urn:microsoft.com/office/officeart/2008/layout/LinedList"/>
    <dgm:cxn modelId="{E2C49A7C-ED1D-D745-B6B1-88CA33FDEBCE}" type="presParOf" srcId="{FD41622B-A643-ED41-A65B-EA11D6DCF371}" destId="{91A77246-9743-ED4E-B081-BF88E703A23A}" srcOrd="2" destOrd="0" presId="urn:microsoft.com/office/officeart/2008/layout/LinedList"/>
    <dgm:cxn modelId="{16CFAC11-BB38-E748-92FE-20947EF64C7B}" type="presParOf" srcId="{C139FD0D-C1C6-4948-9F53-1A1F95AF8A2B}" destId="{2E344686-F95C-1949-95C7-6A13F4D29C22}" srcOrd="8" destOrd="0" presId="urn:microsoft.com/office/officeart/2008/layout/LinedList"/>
    <dgm:cxn modelId="{95DD8941-2989-AC4B-8175-0525FEA3F848}" type="presParOf" srcId="{C139FD0D-C1C6-4948-9F53-1A1F95AF8A2B}" destId="{95B28916-3090-F148-ABCF-5BE91D0445A4}" srcOrd="9" destOrd="0" presId="urn:microsoft.com/office/officeart/2008/layout/LinedList"/>
    <dgm:cxn modelId="{DAD9F7AF-A719-4049-ABC0-EF5A9787F1AE}" type="presParOf" srcId="{C139FD0D-C1C6-4948-9F53-1A1F95AF8A2B}" destId="{F79FD66D-FADE-9046-8387-B96762528DEB}" srcOrd="10" destOrd="0" presId="urn:microsoft.com/office/officeart/2008/layout/LinedList"/>
    <dgm:cxn modelId="{8FDC6441-2998-CA45-879F-C399BB887C4D}" type="presParOf" srcId="{F79FD66D-FADE-9046-8387-B96762528DEB}" destId="{ACCABE9C-C3A3-7044-AB7B-D7B7C68A5D10}" srcOrd="0" destOrd="0" presId="urn:microsoft.com/office/officeart/2008/layout/LinedList"/>
    <dgm:cxn modelId="{AB7658A0-F1B0-064B-8597-22571F27959F}" type="presParOf" srcId="{F79FD66D-FADE-9046-8387-B96762528DEB}" destId="{0BF05546-8AC2-2C4B-995A-3AE8F54713AC}" srcOrd="1" destOrd="0" presId="urn:microsoft.com/office/officeart/2008/layout/LinedList"/>
    <dgm:cxn modelId="{B520FFBF-95E5-4048-B54C-2563BF8EFB9A}" type="presParOf" srcId="{F79FD66D-FADE-9046-8387-B96762528DEB}" destId="{1002B838-3ED1-2043-9001-B5C1E003D967}" srcOrd="2" destOrd="0" presId="urn:microsoft.com/office/officeart/2008/layout/LinedList"/>
    <dgm:cxn modelId="{34A20C9A-46FD-1F43-A497-C1F3ABA0F7EB}" type="presParOf" srcId="{C139FD0D-C1C6-4948-9F53-1A1F95AF8A2B}" destId="{B4BEC8E7-C067-214C-AFB5-38FFD651F015}" srcOrd="11" destOrd="0" presId="urn:microsoft.com/office/officeart/2008/layout/LinedList"/>
    <dgm:cxn modelId="{95A80F45-7D6D-7F43-9D4A-2657937AFA6D}" type="presParOf" srcId="{C139FD0D-C1C6-4948-9F53-1A1F95AF8A2B}" destId="{BB7AA956-5889-C341-9F68-31F4EA5751E9}" srcOrd="12" destOrd="0" presId="urn:microsoft.com/office/officeart/2008/layout/LinedList"/>
    <dgm:cxn modelId="{5F351C9D-D2E0-834F-8B55-DA35DD98BEE7}" type="presParOf" srcId="{C139FD0D-C1C6-4948-9F53-1A1F95AF8A2B}" destId="{AC70B228-61F5-5941-90F1-5197B1C4E16F}" srcOrd="13" destOrd="0" presId="urn:microsoft.com/office/officeart/2008/layout/LinedList"/>
    <dgm:cxn modelId="{7BDF9BE5-AA0D-3140-AEB6-91F96F4B5C64}" type="presParOf" srcId="{AC70B228-61F5-5941-90F1-5197B1C4E16F}" destId="{BFBC19F3-7AA9-8E49-9139-8E308975E9C4}" srcOrd="0" destOrd="0" presId="urn:microsoft.com/office/officeart/2008/layout/LinedList"/>
    <dgm:cxn modelId="{C99D26A1-98F8-F740-89F1-B7ECD7736DF1}" type="presParOf" srcId="{AC70B228-61F5-5941-90F1-5197B1C4E16F}" destId="{EF8E0C22-85F9-B747-B512-0F70B9E0917A}" srcOrd="1" destOrd="0" presId="urn:microsoft.com/office/officeart/2008/layout/LinedList"/>
    <dgm:cxn modelId="{B0419E79-976F-F049-8ECD-A3EFD94ADC74}" type="presParOf" srcId="{AC70B228-61F5-5941-90F1-5197B1C4E16F}" destId="{1A5361DC-C02E-3941-9D99-3A60E482DD59}" srcOrd="2" destOrd="0" presId="urn:microsoft.com/office/officeart/2008/layout/LinedList"/>
    <dgm:cxn modelId="{4BBAD3F6-375D-F243-B189-E5EE6D038536}" type="presParOf" srcId="{C139FD0D-C1C6-4948-9F53-1A1F95AF8A2B}" destId="{0FED2D53-2747-6C4A-AFC0-AFE8D3DB4960}" srcOrd="14" destOrd="0" presId="urn:microsoft.com/office/officeart/2008/layout/LinedList"/>
    <dgm:cxn modelId="{B94FBED5-A251-4442-AE10-AFCDF3B2908E}" type="presParOf" srcId="{C139FD0D-C1C6-4948-9F53-1A1F95AF8A2B}" destId="{449DFC37-E597-EE43-BAB0-6B6C2C33C289}" srcOrd="15" destOrd="0" presId="urn:microsoft.com/office/officeart/2008/layout/LinedLis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FCAAEC-B96F-4F68-B93D-FCD1DFCC4B4F}" type="doc">
      <dgm:prSet loTypeId="urn:microsoft.com/office/officeart/2005/8/layout/hList9" loCatId="list" qsTypeId="urn:microsoft.com/office/officeart/2005/8/quickstyle/simple1" qsCatId="simple" csTypeId="urn:microsoft.com/office/officeart/2005/8/colors/accent4_5" csCatId="accent4" phldr="1"/>
      <dgm:spPr/>
      <dgm:t>
        <a:bodyPr/>
        <a:lstStyle/>
        <a:p>
          <a:endParaRPr lang="en-US"/>
        </a:p>
      </dgm:t>
    </dgm:pt>
    <dgm:pt modelId="{A652A087-272D-4A32-A00F-7A11238D91A5}">
      <dgm:prSet phldrT="[Text]" phldr="0"/>
      <dgm:spPr/>
      <dgm:t>
        <a:bodyPr/>
        <a:lstStyle/>
        <a:p>
          <a:pPr rtl="0"/>
          <a:r>
            <a:rPr lang="en-US">
              <a:latin typeface="Century Gothic"/>
            </a:rPr>
            <a:t>                                                                                                                     </a:t>
          </a:r>
          <a:r>
            <a:rPr lang="en-US">
              <a:solidFill>
                <a:schemeClr val="tx1">
                  <a:lumMod val="75000"/>
                  <a:lumOff val="25000"/>
                </a:schemeClr>
              </a:solidFill>
              <a:latin typeface="Century Gothic"/>
            </a:rPr>
            <a:t>                        </a:t>
          </a:r>
        </a:p>
      </dgm:t>
    </dgm:pt>
    <dgm:pt modelId="{B9C1B497-498A-4C2D-8656-FCB6B7ED5806}" type="parTrans" cxnId="{FA6F0D41-FD57-4128-ABB1-B5BC3D836830}">
      <dgm:prSet/>
      <dgm:spPr/>
      <dgm:t>
        <a:bodyPr/>
        <a:lstStyle/>
        <a:p>
          <a:endParaRPr lang="en-US"/>
        </a:p>
      </dgm:t>
    </dgm:pt>
    <dgm:pt modelId="{65563579-0C7D-458D-B769-58AAA24127E8}" type="sibTrans" cxnId="{FA6F0D41-FD57-4128-ABB1-B5BC3D836830}">
      <dgm:prSet/>
      <dgm:spPr/>
      <dgm:t>
        <a:bodyPr/>
        <a:lstStyle/>
        <a:p>
          <a:endParaRPr lang="en-US"/>
        </a:p>
      </dgm:t>
    </dgm:pt>
    <dgm:pt modelId="{C4788159-686C-465B-B963-5EEC0055DB66}">
      <dgm:prSet phldrT="[Text]" phldr="0"/>
      <dgm:spPr/>
      <dgm:t>
        <a:bodyPr/>
        <a:lstStyle/>
        <a:p>
          <a:pPr algn="l" rtl="0"/>
          <a:r>
            <a:rPr lang="en-US">
              <a:solidFill>
                <a:schemeClr val="tx1">
                  <a:lumMod val="75000"/>
                  <a:lumOff val="25000"/>
                </a:schemeClr>
              </a:solidFill>
              <a:latin typeface="Century Gothic"/>
            </a:rPr>
            <a:t> </a:t>
          </a:r>
          <a:r>
            <a:rPr lang="en-US">
              <a:solidFill>
                <a:schemeClr val="tx1">
                  <a:lumMod val="75000"/>
                  <a:lumOff val="25000"/>
                </a:schemeClr>
              </a:solidFill>
              <a:latin typeface="Century Gothic"/>
              <a:cs typeface="Calibri Light"/>
            </a:rPr>
            <a:t>Map regional dust &amp; air quality indices</a:t>
          </a:r>
          <a:endParaRPr lang="en-US">
            <a:solidFill>
              <a:schemeClr val="tx1">
                <a:lumMod val="75000"/>
                <a:lumOff val="25000"/>
              </a:schemeClr>
            </a:solidFill>
            <a:latin typeface="Century Gothic"/>
          </a:endParaRPr>
        </a:p>
      </dgm:t>
    </dgm:pt>
    <dgm:pt modelId="{8A54BDDD-78D9-43AC-9639-B1A5B18BE651}" type="parTrans" cxnId="{5F8024ED-EAA6-4BB6-81F3-AC3895BFD074}">
      <dgm:prSet/>
      <dgm:spPr/>
      <dgm:t>
        <a:bodyPr/>
        <a:lstStyle/>
        <a:p>
          <a:endParaRPr lang="en-US"/>
        </a:p>
      </dgm:t>
    </dgm:pt>
    <dgm:pt modelId="{62EF9A54-AB26-453E-AEDB-7F026CAAB880}" type="sibTrans" cxnId="{5F8024ED-EAA6-4BB6-81F3-AC3895BFD074}">
      <dgm:prSet/>
      <dgm:spPr/>
      <dgm:t>
        <a:bodyPr/>
        <a:lstStyle/>
        <a:p>
          <a:endParaRPr lang="en-US"/>
        </a:p>
      </dgm:t>
    </dgm:pt>
    <dgm:pt modelId="{8712958A-F69B-4630-BD78-ABD50C7427BD}">
      <dgm:prSet phldr="0"/>
      <dgm:spPr/>
      <dgm:t>
        <a:bodyPr/>
        <a:lstStyle/>
        <a:p>
          <a:pPr rtl="0"/>
          <a:r>
            <a:rPr lang="en-US">
              <a:solidFill>
                <a:schemeClr val="tx1">
                  <a:lumMod val="75000"/>
                  <a:lumOff val="25000"/>
                </a:schemeClr>
              </a:solidFill>
              <a:latin typeface="Century Gothic"/>
            </a:rPr>
            <a:t> Map regional dust &amp; air quality vulnerability</a:t>
          </a:r>
        </a:p>
      </dgm:t>
    </dgm:pt>
    <dgm:pt modelId="{DC202ADA-754E-42D0-B66F-8CF568AC35DF}" type="parTrans" cxnId="{0E849B8A-DFF6-4E84-8E0B-E1AFB6DC026E}">
      <dgm:prSet/>
      <dgm:spPr/>
      <dgm:t>
        <a:bodyPr/>
        <a:lstStyle/>
        <a:p>
          <a:endParaRPr lang="en-US"/>
        </a:p>
      </dgm:t>
    </dgm:pt>
    <dgm:pt modelId="{0B6B5E1A-B507-40BD-8BAA-5465A08DEA20}" type="sibTrans" cxnId="{0E849B8A-DFF6-4E84-8E0B-E1AFB6DC026E}">
      <dgm:prSet/>
      <dgm:spPr/>
      <dgm:t>
        <a:bodyPr/>
        <a:lstStyle/>
        <a:p>
          <a:endParaRPr lang="en-US"/>
        </a:p>
      </dgm:t>
    </dgm:pt>
    <dgm:pt modelId="{300BC01E-4055-40E1-AD27-D3C6B86E4FFF}">
      <dgm:prSet phldr="0"/>
      <dgm:spPr/>
      <dgm:t>
        <a:bodyPr/>
        <a:lstStyle/>
        <a:p>
          <a:pPr rtl="0"/>
          <a:endParaRPr lang="en-US">
            <a:solidFill>
              <a:schemeClr val="tx1">
                <a:lumMod val="75000"/>
                <a:lumOff val="25000"/>
              </a:schemeClr>
            </a:solidFill>
            <a:latin typeface="Century Gothic"/>
          </a:endParaRPr>
        </a:p>
      </dgm:t>
    </dgm:pt>
    <dgm:pt modelId="{147AEF39-DB6F-4720-8445-4322B7335A2F}" type="parTrans" cxnId="{79572220-4377-438D-BCB1-228458EF4B64}">
      <dgm:prSet/>
      <dgm:spPr/>
      <dgm:t>
        <a:bodyPr/>
        <a:lstStyle/>
        <a:p>
          <a:endParaRPr lang="en-US"/>
        </a:p>
      </dgm:t>
    </dgm:pt>
    <dgm:pt modelId="{84068B3B-61DD-4C34-A5DB-D9B86ECDEF0D}" type="sibTrans" cxnId="{79572220-4377-438D-BCB1-228458EF4B64}">
      <dgm:prSet/>
      <dgm:spPr/>
      <dgm:t>
        <a:bodyPr/>
        <a:lstStyle/>
        <a:p>
          <a:endParaRPr lang="en-US"/>
        </a:p>
      </dgm:t>
    </dgm:pt>
    <dgm:pt modelId="{AF065EC4-F6E8-44B6-AAA3-342C69D538AD}" type="pres">
      <dgm:prSet presAssocID="{68FCAAEC-B96F-4F68-B93D-FCD1DFCC4B4F}" presName="list" presStyleCnt="0">
        <dgm:presLayoutVars>
          <dgm:dir/>
          <dgm:animLvl val="lvl"/>
        </dgm:presLayoutVars>
      </dgm:prSet>
      <dgm:spPr/>
    </dgm:pt>
    <dgm:pt modelId="{5ED009E8-E0C7-4FE5-A09C-07BE20963139}" type="pres">
      <dgm:prSet presAssocID="{A652A087-272D-4A32-A00F-7A11238D91A5}" presName="posSpace" presStyleCnt="0"/>
      <dgm:spPr/>
    </dgm:pt>
    <dgm:pt modelId="{B24B9A49-07FC-4E12-9DCB-1017154A5FA8}" type="pres">
      <dgm:prSet presAssocID="{A652A087-272D-4A32-A00F-7A11238D91A5}" presName="vertFlow" presStyleCnt="0"/>
      <dgm:spPr/>
    </dgm:pt>
    <dgm:pt modelId="{21CBD5C3-DE50-4186-AB47-BAD1C4040AC4}" type="pres">
      <dgm:prSet presAssocID="{A652A087-272D-4A32-A00F-7A11238D91A5}" presName="topSpace" presStyleCnt="0"/>
      <dgm:spPr/>
    </dgm:pt>
    <dgm:pt modelId="{5F2272D4-BEDD-4B81-B579-D0F4C9D0300F}" type="pres">
      <dgm:prSet presAssocID="{A652A087-272D-4A32-A00F-7A11238D91A5}" presName="firstComp" presStyleCnt="0"/>
      <dgm:spPr/>
    </dgm:pt>
    <dgm:pt modelId="{7E6EC895-6EF6-4B45-A6AB-709ACA7B0ADB}" type="pres">
      <dgm:prSet presAssocID="{A652A087-272D-4A32-A00F-7A11238D91A5}" presName="firstChild" presStyleLbl="bgAccFollowNode1" presStyleIdx="0" presStyleCnt="2"/>
      <dgm:spPr/>
    </dgm:pt>
    <dgm:pt modelId="{B1A2CCC4-5EF0-404C-9C7C-3278CA37FA8E}" type="pres">
      <dgm:prSet presAssocID="{A652A087-272D-4A32-A00F-7A11238D91A5}" presName="firstChildTx" presStyleLbl="bgAccFollowNode1" presStyleIdx="0" presStyleCnt="2">
        <dgm:presLayoutVars>
          <dgm:bulletEnabled val="1"/>
        </dgm:presLayoutVars>
      </dgm:prSet>
      <dgm:spPr/>
    </dgm:pt>
    <dgm:pt modelId="{2DE0F75C-F259-4E2A-8E5E-5C7CDC1A4776}" type="pres">
      <dgm:prSet presAssocID="{A652A087-272D-4A32-A00F-7A11238D91A5}" presName="negSpace" presStyleCnt="0"/>
      <dgm:spPr/>
    </dgm:pt>
    <dgm:pt modelId="{35ABE37A-9363-4721-8FF2-171017EF11C7}" type="pres">
      <dgm:prSet presAssocID="{A652A087-272D-4A32-A00F-7A11238D91A5}" presName="circle" presStyleLbl="node1" presStyleIdx="0" presStyleCnt="2"/>
      <dgm:spPr/>
    </dgm:pt>
    <dgm:pt modelId="{27AB5C5E-E9B6-4989-BC57-626C0FD8F86D}" type="pres">
      <dgm:prSet presAssocID="{65563579-0C7D-458D-B769-58AAA24127E8}" presName="transSpace" presStyleCnt="0"/>
      <dgm:spPr/>
    </dgm:pt>
    <dgm:pt modelId="{B2AA05FF-E795-41C2-9CB6-5766572A2732}" type="pres">
      <dgm:prSet presAssocID="{300BC01E-4055-40E1-AD27-D3C6B86E4FFF}" presName="posSpace" presStyleCnt="0"/>
      <dgm:spPr/>
    </dgm:pt>
    <dgm:pt modelId="{60125273-3B86-4A29-8B7C-69E02B496778}" type="pres">
      <dgm:prSet presAssocID="{300BC01E-4055-40E1-AD27-D3C6B86E4FFF}" presName="vertFlow" presStyleCnt="0"/>
      <dgm:spPr/>
    </dgm:pt>
    <dgm:pt modelId="{9658B4E3-CA19-4C39-A8F8-B98F496DC325}" type="pres">
      <dgm:prSet presAssocID="{300BC01E-4055-40E1-AD27-D3C6B86E4FFF}" presName="topSpace" presStyleCnt="0"/>
      <dgm:spPr/>
    </dgm:pt>
    <dgm:pt modelId="{1E9C882A-ECCE-41A3-A27F-B587DDAA0AC9}" type="pres">
      <dgm:prSet presAssocID="{300BC01E-4055-40E1-AD27-D3C6B86E4FFF}" presName="firstComp" presStyleCnt="0"/>
      <dgm:spPr/>
    </dgm:pt>
    <dgm:pt modelId="{EEBBE766-6214-450B-850D-423B9F5501FB}" type="pres">
      <dgm:prSet presAssocID="{300BC01E-4055-40E1-AD27-D3C6B86E4FFF}" presName="firstChild" presStyleLbl="bgAccFollowNode1" presStyleIdx="1" presStyleCnt="2"/>
      <dgm:spPr/>
    </dgm:pt>
    <dgm:pt modelId="{4B58EF34-C264-4A6F-B9FF-70364A6A9C7D}" type="pres">
      <dgm:prSet presAssocID="{300BC01E-4055-40E1-AD27-D3C6B86E4FFF}" presName="firstChildTx" presStyleLbl="bgAccFollowNode1" presStyleIdx="1" presStyleCnt="2">
        <dgm:presLayoutVars>
          <dgm:bulletEnabled val="1"/>
        </dgm:presLayoutVars>
      </dgm:prSet>
      <dgm:spPr/>
    </dgm:pt>
    <dgm:pt modelId="{6FADA91D-EBA8-4365-8207-A107D7550B91}" type="pres">
      <dgm:prSet presAssocID="{300BC01E-4055-40E1-AD27-D3C6B86E4FFF}" presName="negSpace" presStyleCnt="0"/>
      <dgm:spPr/>
    </dgm:pt>
    <dgm:pt modelId="{353A5878-CBC8-4EE9-A27D-335BD5729301}" type="pres">
      <dgm:prSet presAssocID="{300BC01E-4055-40E1-AD27-D3C6B86E4FFF}" presName="circle" presStyleLbl="node1" presStyleIdx="1" presStyleCnt="2"/>
      <dgm:spPr/>
    </dgm:pt>
  </dgm:ptLst>
  <dgm:cxnLst>
    <dgm:cxn modelId="{B51DB90B-4677-46FE-8988-2686D1F41F11}" type="presOf" srcId="{8712958A-F69B-4630-BD78-ABD50C7427BD}" destId="{4B58EF34-C264-4A6F-B9FF-70364A6A9C7D}" srcOrd="1" destOrd="0" presId="urn:microsoft.com/office/officeart/2005/8/layout/hList9"/>
    <dgm:cxn modelId="{79572220-4377-438D-BCB1-228458EF4B64}" srcId="{68FCAAEC-B96F-4F68-B93D-FCD1DFCC4B4F}" destId="{300BC01E-4055-40E1-AD27-D3C6B86E4FFF}" srcOrd="1" destOrd="0" parTransId="{147AEF39-DB6F-4720-8445-4322B7335A2F}" sibTransId="{84068B3B-61DD-4C34-A5DB-D9B86ECDEF0D}"/>
    <dgm:cxn modelId="{FA6F0D41-FD57-4128-ABB1-B5BC3D836830}" srcId="{68FCAAEC-B96F-4F68-B93D-FCD1DFCC4B4F}" destId="{A652A087-272D-4A32-A00F-7A11238D91A5}" srcOrd="0" destOrd="0" parTransId="{B9C1B497-498A-4C2D-8656-FCB6B7ED5806}" sibTransId="{65563579-0C7D-458D-B769-58AAA24127E8}"/>
    <dgm:cxn modelId="{5D480951-A6EA-4405-97FC-ABA3CAB19907}" type="presOf" srcId="{68FCAAEC-B96F-4F68-B93D-FCD1DFCC4B4F}" destId="{AF065EC4-F6E8-44B6-AAA3-342C69D538AD}" srcOrd="0" destOrd="0" presId="urn:microsoft.com/office/officeart/2005/8/layout/hList9"/>
    <dgm:cxn modelId="{86042B76-E7BB-45C1-9781-4B53139A13A1}" type="presOf" srcId="{C4788159-686C-465B-B963-5EEC0055DB66}" destId="{7E6EC895-6EF6-4B45-A6AB-709ACA7B0ADB}" srcOrd="0" destOrd="0" presId="urn:microsoft.com/office/officeart/2005/8/layout/hList9"/>
    <dgm:cxn modelId="{874F2F7D-555F-4025-8855-DE12ED148CA5}" type="presOf" srcId="{300BC01E-4055-40E1-AD27-D3C6B86E4FFF}" destId="{353A5878-CBC8-4EE9-A27D-335BD5729301}" srcOrd="0" destOrd="0" presId="urn:microsoft.com/office/officeart/2005/8/layout/hList9"/>
    <dgm:cxn modelId="{012F7F7D-376B-4731-939C-9410AC235F3E}" type="presOf" srcId="{A652A087-272D-4A32-A00F-7A11238D91A5}" destId="{35ABE37A-9363-4721-8FF2-171017EF11C7}" srcOrd="0" destOrd="0" presId="urn:microsoft.com/office/officeart/2005/8/layout/hList9"/>
    <dgm:cxn modelId="{0E849B8A-DFF6-4E84-8E0B-E1AFB6DC026E}" srcId="{300BC01E-4055-40E1-AD27-D3C6B86E4FFF}" destId="{8712958A-F69B-4630-BD78-ABD50C7427BD}" srcOrd="0" destOrd="0" parTransId="{DC202ADA-754E-42D0-B66F-8CF568AC35DF}" sibTransId="{0B6B5E1A-B507-40BD-8BAA-5465A08DEA20}"/>
    <dgm:cxn modelId="{9DCDABD3-0C79-4BF8-BFFB-B9AA845B012E}" type="presOf" srcId="{C4788159-686C-465B-B963-5EEC0055DB66}" destId="{B1A2CCC4-5EF0-404C-9C7C-3278CA37FA8E}" srcOrd="1" destOrd="0" presId="urn:microsoft.com/office/officeart/2005/8/layout/hList9"/>
    <dgm:cxn modelId="{81E677DA-F98E-44FF-A9CB-471F116C7189}" type="presOf" srcId="{8712958A-F69B-4630-BD78-ABD50C7427BD}" destId="{EEBBE766-6214-450B-850D-423B9F5501FB}" srcOrd="0" destOrd="0" presId="urn:microsoft.com/office/officeart/2005/8/layout/hList9"/>
    <dgm:cxn modelId="{5F8024ED-EAA6-4BB6-81F3-AC3895BFD074}" srcId="{A652A087-272D-4A32-A00F-7A11238D91A5}" destId="{C4788159-686C-465B-B963-5EEC0055DB66}" srcOrd="0" destOrd="0" parTransId="{8A54BDDD-78D9-43AC-9639-B1A5B18BE651}" sibTransId="{62EF9A54-AB26-453E-AEDB-7F026CAAB880}"/>
    <dgm:cxn modelId="{EF7504A2-A14F-47C9-ABFA-C4F64AF33DBA}" type="presParOf" srcId="{AF065EC4-F6E8-44B6-AAA3-342C69D538AD}" destId="{5ED009E8-E0C7-4FE5-A09C-07BE20963139}" srcOrd="0" destOrd="0" presId="urn:microsoft.com/office/officeart/2005/8/layout/hList9"/>
    <dgm:cxn modelId="{4B7FA911-ACB5-4136-B146-76BA0D58C150}" type="presParOf" srcId="{AF065EC4-F6E8-44B6-AAA3-342C69D538AD}" destId="{B24B9A49-07FC-4E12-9DCB-1017154A5FA8}" srcOrd="1" destOrd="0" presId="urn:microsoft.com/office/officeart/2005/8/layout/hList9"/>
    <dgm:cxn modelId="{D112335F-8D86-44ED-A535-D0B9649F2C97}" type="presParOf" srcId="{B24B9A49-07FC-4E12-9DCB-1017154A5FA8}" destId="{21CBD5C3-DE50-4186-AB47-BAD1C4040AC4}" srcOrd="0" destOrd="0" presId="urn:microsoft.com/office/officeart/2005/8/layout/hList9"/>
    <dgm:cxn modelId="{88923211-24CE-48D4-A1A9-D1F5C75FF4EC}" type="presParOf" srcId="{B24B9A49-07FC-4E12-9DCB-1017154A5FA8}" destId="{5F2272D4-BEDD-4B81-B579-D0F4C9D0300F}" srcOrd="1" destOrd="0" presId="urn:microsoft.com/office/officeart/2005/8/layout/hList9"/>
    <dgm:cxn modelId="{D916A4D0-FDBA-4E08-ACB0-9EE7125B7C5C}" type="presParOf" srcId="{5F2272D4-BEDD-4B81-B579-D0F4C9D0300F}" destId="{7E6EC895-6EF6-4B45-A6AB-709ACA7B0ADB}" srcOrd="0" destOrd="0" presId="urn:microsoft.com/office/officeart/2005/8/layout/hList9"/>
    <dgm:cxn modelId="{5A7C2B38-A970-422E-AB37-3313944C2D66}" type="presParOf" srcId="{5F2272D4-BEDD-4B81-B579-D0F4C9D0300F}" destId="{B1A2CCC4-5EF0-404C-9C7C-3278CA37FA8E}" srcOrd="1" destOrd="0" presId="urn:microsoft.com/office/officeart/2005/8/layout/hList9"/>
    <dgm:cxn modelId="{D1B29976-35B7-44EB-B234-AF641805B6CE}" type="presParOf" srcId="{AF065EC4-F6E8-44B6-AAA3-342C69D538AD}" destId="{2DE0F75C-F259-4E2A-8E5E-5C7CDC1A4776}" srcOrd="2" destOrd="0" presId="urn:microsoft.com/office/officeart/2005/8/layout/hList9"/>
    <dgm:cxn modelId="{A4797D42-E218-4271-B558-3442D5F6B40B}" type="presParOf" srcId="{AF065EC4-F6E8-44B6-AAA3-342C69D538AD}" destId="{35ABE37A-9363-4721-8FF2-171017EF11C7}" srcOrd="3" destOrd="0" presId="urn:microsoft.com/office/officeart/2005/8/layout/hList9"/>
    <dgm:cxn modelId="{77C834C4-D798-4C87-9FEA-C5CEB9B822CA}" type="presParOf" srcId="{AF065EC4-F6E8-44B6-AAA3-342C69D538AD}" destId="{27AB5C5E-E9B6-4989-BC57-626C0FD8F86D}" srcOrd="4" destOrd="0" presId="urn:microsoft.com/office/officeart/2005/8/layout/hList9"/>
    <dgm:cxn modelId="{1444729E-8105-4A06-9E1A-55DB37F24728}" type="presParOf" srcId="{AF065EC4-F6E8-44B6-AAA3-342C69D538AD}" destId="{B2AA05FF-E795-41C2-9CB6-5766572A2732}" srcOrd="5" destOrd="0" presId="urn:microsoft.com/office/officeart/2005/8/layout/hList9"/>
    <dgm:cxn modelId="{67980951-B14E-4EB2-9896-9B67170644EB}" type="presParOf" srcId="{AF065EC4-F6E8-44B6-AAA3-342C69D538AD}" destId="{60125273-3B86-4A29-8B7C-69E02B496778}" srcOrd="6" destOrd="0" presId="urn:microsoft.com/office/officeart/2005/8/layout/hList9"/>
    <dgm:cxn modelId="{2BAB9E8A-EEBA-410B-803A-77CD9439C3C5}" type="presParOf" srcId="{60125273-3B86-4A29-8B7C-69E02B496778}" destId="{9658B4E3-CA19-4C39-A8F8-B98F496DC325}" srcOrd="0" destOrd="0" presId="urn:microsoft.com/office/officeart/2005/8/layout/hList9"/>
    <dgm:cxn modelId="{E82AB215-949F-4A86-A438-66C258FDC0EA}" type="presParOf" srcId="{60125273-3B86-4A29-8B7C-69E02B496778}" destId="{1E9C882A-ECCE-41A3-A27F-B587DDAA0AC9}" srcOrd="1" destOrd="0" presId="urn:microsoft.com/office/officeart/2005/8/layout/hList9"/>
    <dgm:cxn modelId="{1329B52E-5C69-475F-9A09-E6F5C8247662}" type="presParOf" srcId="{1E9C882A-ECCE-41A3-A27F-B587DDAA0AC9}" destId="{EEBBE766-6214-450B-850D-423B9F5501FB}" srcOrd="0" destOrd="0" presId="urn:microsoft.com/office/officeart/2005/8/layout/hList9"/>
    <dgm:cxn modelId="{D18E1D80-46A1-4BFC-9D01-65D7FF24C91F}" type="presParOf" srcId="{1E9C882A-ECCE-41A3-A27F-B587DDAA0AC9}" destId="{4B58EF34-C264-4A6F-B9FF-70364A6A9C7D}" srcOrd="1" destOrd="0" presId="urn:microsoft.com/office/officeart/2005/8/layout/hList9"/>
    <dgm:cxn modelId="{B90686BF-0213-41D6-B81F-63538F40905A}" type="presParOf" srcId="{AF065EC4-F6E8-44B6-AAA3-342C69D538AD}" destId="{6FADA91D-EBA8-4365-8207-A107D7550B91}" srcOrd="7" destOrd="0" presId="urn:microsoft.com/office/officeart/2005/8/layout/hList9"/>
    <dgm:cxn modelId="{230472EE-BD5F-4763-BE77-F0DD38A52D98}" type="presParOf" srcId="{AF065EC4-F6E8-44B6-AAA3-342C69D538AD}" destId="{353A5878-CBC8-4EE9-A27D-335BD5729301}" srcOrd="8"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8FCAAEC-B96F-4F68-B93D-FCD1DFCC4B4F}" type="doc">
      <dgm:prSet loTypeId="urn:microsoft.com/office/officeart/2005/8/layout/hList9" loCatId="list" qsTypeId="urn:microsoft.com/office/officeart/2005/8/quickstyle/simple1" qsCatId="simple" csTypeId="urn:microsoft.com/office/officeart/2005/8/colors/accent4_5" csCatId="accent4" phldr="1"/>
      <dgm:spPr/>
      <dgm:t>
        <a:bodyPr/>
        <a:lstStyle/>
        <a:p>
          <a:endParaRPr lang="en-US"/>
        </a:p>
      </dgm:t>
    </dgm:pt>
    <dgm:pt modelId="{A652A087-272D-4A32-A00F-7A11238D91A5}">
      <dgm:prSet phldrT="[Text]" phldr="0"/>
      <dgm:spPr/>
      <dgm:t>
        <a:bodyPr/>
        <a:lstStyle/>
        <a:p>
          <a:pPr rtl="0"/>
          <a:r>
            <a:rPr lang="en-US">
              <a:latin typeface="Century Gothic"/>
            </a:rPr>
            <a:t>                                                                                                                        </a:t>
          </a:r>
          <a:r>
            <a:rPr lang="en-US">
              <a:solidFill>
                <a:schemeClr val="tx1">
                  <a:lumMod val="75000"/>
                  <a:lumOff val="25000"/>
                </a:schemeClr>
              </a:solidFill>
              <a:latin typeface="Century Gothic"/>
            </a:rPr>
            <a:t>                     </a:t>
          </a:r>
        </a:p>
      </dgm:t>
    </dgm:pt>
    <dgm:pt modelId="{B9C1B497-498A-4C2D-8656-FCB6B7ED5806}" type="parTrans" cxnId="{FA6F0D41-FD57-4128-ABB1-B5BC3D836830}">
      <dgm:prSet/>
      <dgm:spPr/>
      <dgm:t>
        <a:bodyPr/>
        <a:lstStyle/>
        <a:p>
          <a:endParaRPr lang="en-US"/>
        </a:p>
      </dgm:t>
    </dgm:pt>
    <dgm:pt modelId="{65563579-0C7D-458D-B769-58AAA24127E8}" type="sibTrans" cxnId="{FA6F0D41-FD57-4128-ABB1-B5BC3D836830}">
      <dgm:prSet/>
      <dgm:spPr/>
      <dgm:t>
        <a:bodyPr/>
        <a:lstStyle/>
        <a:p>
          <a:endParaRPr lang="en-US"/>
        </a:p>
      </dgm:t>
    </dgm:pt>
    <dgm:pt modelId="{C4788159-686C-465B-B963-5EEC0055DB66}">
      <dgm:prSet phldrT="[Text]" phldr="0"/>
      <dgm:spPr/>
      <dgm:t>
        <a:bodyPr/>
        <a:lstStyle/>
        <a:p>
          <a:pPr rtl="0"/>
          <a:r>
            <a:rPr lang="en-US">
              <a:solidFill>
                <a:schemeClr val="tx1">
                  <a:lumMod val="75000"/>
                  <a:lumOff val="25000"/>
                </a:schemeClr>
              </a:solidFill>
              <a:latin typeface="Century Gothic"/>
            </a:rPr>
            <a:t>Understand the relationship between lakebed exposure &amp; AQ</a:t>
          </a:r>
        </a:p>
      </dgm:t>
    </dgm:pt>
    <dgm:pt modelId="{8A54BDDD-78D9-43AC-9639-B1A5B18BE651}" type="parTrans" cxnId="{5F8024ED-EAA6-4BB6-81F3-AC3895BFD074}">
      <dgm:prSet/>
      <dgm:spPr/>
      <dgm:t>
        <a:bodyPr/>
        <a:lstStyle/>
        <a:p>
          <a:endParaRPr lang="en-US"/>
        </a:p>
      </dgm:t>
    </dgm:pt>
    <dgm:pt modelId="{62EF9A54-AB26-453E-AEDB-7F026CAAB880}" type="sibTrans" cxnId="{5F8024ED-EAA6-4BB6-81F3-AC3895BFD074}">
      <dgm:prSet/>
      <dgm:spPr/>
      <dgm:t>
        <a:bodyPr/>
        <a:lstStyle/>
        <a:p>
          <a:endParaRPr lang="en-US"/>
        </a:p>
      </dgm:t>
    </dgm:pt>
    <dgm:pt modelId="{D3A0841F-31B8-4352-B890-F8B21D1F9ECA}">
      <dgm:prSet phldrT="[Text]" phldr="0"/>
      <dgm:spPr/>
      <dgm:t>
        <a:bodyPr/>
        <a:lstStyle/>
        <a:p>
          <a:pPr rtl="0"/>
          <a:r>
            <a:rPr lang="en-US">
              <a:solidFill>
                <a:schemeClr val="tx1">
                  <a:lumMod val="75000"/>
                  <a:lumOff val="25000"/>
                </a:schemeClr>
              </a:solidFill>
              <a:latin typeface="Century Gothic"/>
            </a:rPr>
            <a:t> </a:t>
          </a:r>
        </a:p>
      </dgm:t>
    </dgm:pt>
    <dgm:pt modelId="{BABBC644-237E-4B2D-B609-07625828AF19}" type="parTrans" cxnId="{FB9D8DA3-6697-4DD0-B758-D045948AD50F}">
      <dgm:prSet/>
      <dgm:spPr/>
      <dgm:t>
        <a:bodyPr/>
        <a:lstStyle/>
        <a:p>
          <a:endParaRPr lang="en-US"/>
        </a:p>
      </dgm:t>
    </dgm:pt>
    <dgm:pt modelId="{EA0BF64C-873B-40FF-A5F5-5A170E7FD07E}" type="sibTrans" cxnId="{FB9D8DA3-6697-4DD0-B758-D045948AD50F}">
      <dgm:prSet/>
      <dgm:spPr/>
      <dgm:t>
        <a:bodyPr/>
        <a:lstStyle/>
        <a:p>
          <a:endParaRPr lang="en-US"/>
        </a:p>
      </dgm:t>
    </dgm:pt>
    <dgm:pt modelId="{0F55E3CD-FA9B-4388-BCDA-4D37A6A48A7E}">
      <dgm:prSet phldrT="[Text]" phldr="0"/>
      <dgm:spPr/>
      <dgm:t>
        <a:bodyPr/>
        <a:lstStyle/>
        <a:p>
          <a:pPr rtl="0"/>
          <a:r>
            <a:rPr lang="en-US">
              <a:solidFill>
                <a:schemeClr val="tx1">
                  <a:lumMod val="75000"/>
                  <a:lumOff val="25000"/>
                </a:schemeClr>
              </a:solidFill>
              <a:latin typeface="Century Gothic"/>
            </a:rPr>
            <a:t>Produce impactful visual &amp; storytelling materials</a:t>
          </a:r>
        </a:p>
      </dgm:t>
    </dgm:pt>
    <dgm:pt modelId="{F2FCC9D5-5619-49A5-A7D1-1D20D2DE717C}" type="parTrans" cxnId="{9264D73A-E509-4977-9CB5-0F93794C1382}">
      <dgm:prSet/>
      <dgm:spPr/>
      <dgm:t>
        <a:bodyPr/>
        <a:lstStyle/>
        <a:p>
          <a:endParaRPr lang="en-US"/>
        </a:p>
      </dgm:t>
    </dgm:pt>
    <dgm:pt modelId="{9F373B43-0227-4A98-9E1C-CCE38D343AA1}" type="sibTrans" cxnId="{9264D73A-E509-4977-9CB5-0F93794C1382}">
      <dgm:prSet/>
      <dgm:spPr/>
      <dgm:t>
        <a:bodyPr/>
        <a:lstStyle/>
        <a:p>
          <a:endParaRPr lang="en-US"/>
        </a:p>
      </dgm:t>
    </dgm:pt>
    <dgm:pt modelId="{AF065EC4-F6E8-44B6-AAA3-342C69D538AD}" type="pres">
      <dgm:prSet presAssocID="{68FCAAEC-B96F-4F68-B93D-FCD1DFCC4B4F}" presName="list" presStyleCnt="0">
        <dgm:presLayoutVars>
          <dgm:dir/>
          <dgm:animLvl val="lvl"/>
        </dgm:presLayoutVars>
      </dgm:prSet>
      <dgm:spPr/>
    </dgm:pt>
    <dgm:pt modelId="{5ED009E8-E0C7-4FE5-A09C-07BE20963139}" type="pres">
      <dgm:prSet presAssocID="{A652A087-272D-4A32-A00F-7A11238D91A5}" presName="posSpace" presStyleCnt="0"/>
      <dgm:spPr/>
    </dgm:pt>
    <dgm:pt modelId="{B24B9A49-07FC-4E12-9DCB-1017154A5FA8}" type="pres">
      <dgm:prSet presAssocID="{A652A087-272D-4A32-A00F-7A11238D91A5}" presName="vertFlow" presStyleCnt="0"/>
      <dgm:spPr/>
    </dgm:pt>
    <dgm:pt modelId="{21CBD5C3-DE50-4186-AB47-BAD1C4040AC4}" type="pres">
      <dgm:prSet presAssocID="{A652A087-272D-4A32-A00F-7A11238D91A5}" presName="topSpace" presStyleCnt="0"/>
      <dgm:spPr/>
    </dgm:pt>
    <dgm:pt modelId="{5F2272D4-BEDD-4B81-B579-D0F4C9D0300F}" type="pres">
      <dgm:prSet presAssocID="{A652A087-272D-4A32-A00F-7A11238D91A5}" presName="firstComp" presStyleCnt="0"/>
      <dgm:spPr/>
    </dgm:pt>
    <dgm:pt modelId="{7E6EC895-6EF6-4B45-A6AB-709ACA7B0ADB}" type="pres">
      <dgm:prSet presAssocID="{A652A087-272D-4A32-A00F-7A11238D91A5}" presName="firstChild" presStyleLbl="bgAccFollowNode1" presStyleIdx="0" presStyleCnt="2"/>
      <dgm:spPr>
        <a:solidFill>
          <a:srgbClr val="DECCE6"/>
        </a:solidFill>
      </dgm:spPr>
    </dgm:pt>
    <dgm:pt modelId="{B1A2CCC4-5EF0-404C-9C7C-3278CA37FA8E}" type="pres">
      <dgm:prSet presAssocID="{A652A087-272D-4A32-A00F-7A11238D91A5}" presName="firstChildTx" presStyleLbl="bgAccFollowNode1" presStyleIdx="0" presStyleCnt="2">
        <dgm:presLayoutVars>
          <dgm:bulletEnabled val="1"/>
        </dgm:presLayoutVars>
      </dgm:prSet>
      <dgm:spPr/>
    </dgm:pt>
    <dgm:pt modelId="{2DE0F75C-F259-4E2A-8E5E-5C7CDC1A4776}" type="pres">
      <dgm:prSet presAssocID="{A652A087-272D-4A32-A00F-7A11238D91A5}" presName="negSpace" presStyleCnt="0"/>
      <dgm:spPr/>
    </dgm:pt>
    <dgm:pt modelId="{35ABE37A-9363-4721-8FF2-171017EF11C7}" type="pres">
      <dgm:prSet presAssocID="{A652A087-272D-4A32-A00F-7A11238D91A5}" presName="circle" presStyleLbl="node1" presStyleIdx="0" presStyleCnt="2"/>
      <dgm:spPr/>
    </dgm:pt>
    <dgm:pt modelId="{D467F1D0-AA0E-440F-BCCB-44058A2F6C14}" type="pres">
      <dgm:prSet presAssocID="{65563579-0C7D-458D-B769-58AAA24127E8}" presName="transSpace" presStyleCnt="0"/>
      <dgm:spPr/>
    </dgm:pt>
    <dgm:pt modelId="{0D341CDC-1A2E-4897-8BE2-0A026B16BDB7}" type="pres">
      <dgm:prSet presAssocID="{D3A0841F-31B8-4352-B890-F8B21D1F9ECA}" presName="posSpace" presStyleCnt="0"/>
      <dgm:spPr/>
    </dgm:pt>
    <dgm:pt modelId="{6AD91811-62C3-419A-A3A1-6A31CDF71C75}" type="pres">
      <dgm:prSet presAssocID="{D3A0841F-31B8-4352-B890-F8B21D1F9ECA}" presName="vertFlow" presStyleCnt="0"/>
      <dgm:spPr/>
    </dgm:pt>
    <dgm:pt modelId="{D6EF701B-CD56-4DE0-B108-51748C11D5E9}" type="pres">
      <dgm:prSet presAssocID="{D3A0841F-31B8-4352-B890-F8B21D1F9ECA}" presName="topSpace" presStyleCnt="0"/>
      <dgm:spPr/>
    </dgm:pt>
    <dgm:pt modelId="{709A7F94-6A23-4CAA-984E-00BD33B75AC9}" type="pres">
      <dgm:prSet presAssocID="{D3A0841F-31B8-4352-B890-F8B21D1F9ECA}" presName="firstComp" presStyleCnt="0"/>
      <dgm:spPr/>
    </dgm:pt>
    <dgm:pt modelId="{F1085EA3-FFDC-454E-B978-76EEA6996EDF}" type="pres">
      <dgm:prSet presAssocID="{D3A0841F-31B8-4352-B890-F8B21D1F9ECA}" presName="firstChild" presStyleLbl="bgAccFollowNode1" presStyleIdx="1" presStyleCnt="2"/>
      <dgm:spPr>
        <a:solidFill>
          <a:srgbClr val="DECCE6"/>
        </a:solidFill>
      </dgm:spPr>
    </dgm:pt>
    <dgm:pt modelId="{81899C4D-435A-4187-9D1D-C131EB397FAF}" type="pres">
      <dgm:prSet presAssocID="{D3A0841F-31B8-4352-B890-F8B21D1F9ECA}" presName="firstChildTx" presStyleLbl="bgAccFollowNode1" presStyleIdx="1" presStyleCnt="2">
        <dgm:presLayoutVars>
          <dgm:bulletEnabled val="1"/>
        </dgm:presLayoutVars>
      </dgm:prSet>
      <dgm:spPr/>
    </dgm:pt>
    <dgm:pt modelId="{5ECCA852-1309-43BF-B073-61E360D5BB0A}" type="pres">
      <dgm:prSet presAssocID="{D3A0841F-31B8-4352-B890-F8B21D1F9ECA}" presName="negSpace" presStyleCnt="0"/>
      <dgm:spPr/>
    </dgm:pt>
    <dgm:pt modelId="{ADEA148B-7A9E-4724-8CBA-7AF4AAEDA2E8}" type="pres">
      <dgm:prSet presAssocID="{D3A0841F-31B8-4352-B890-F8B21D1F9ECA}" presName="circle" presStyleLbl="node1" presStyleIdx="1" presStyleCnt="2"/>
      <dgm:spPr/>
    </dgm:pt>
  </dgm:ptLst>
  <dgm:cxnLst>
    <dgm:cxn modelId="{22AF512F-AC88-4A52-A7B0-AF83C0579D8E}" type="presOf" srcId="{D3A0841F-31B8-4352-B890-F8B21D1F9ECA}" destId="{ADEA148B-7A9E-4724-8CBA-7AF4AAEDA2E8}" srcOrd="0" destOrd="0" presId="urn:microsoft.com/office/officeart/2005/8/layout/hList9"/>
    <dgm:cxn modelId="{9264D73A-E509-4977-9CB5-0F93794C1382}" srcId="{D3A0841F-31B8-4352-B890-F8B21D1F9ECA}" destId="{0F55E3CD-FA9B-4388-BCDA-4D37A6A48A7E}" srcOrd="0" destOrd="0" parTransId="{F2FCC9D5-5619-49A5-A7D1-1D20D2DE717C}" sibTransId="{9F373B43-0227-4A98-9E1C-CCE38D343AA1}"/>
    <dgm:cxn modelId="{FA6F0D41-FD57-4128-ABB1-B5BC3D836830}" srcId="{68FCAAEC-B96F-4F68-B93D-FCD1DFCC4B4F}" destId="{A652A087-272D-4A32-A00F-7A11238D91A5}" srcOrd="0" destOrd="0" parTransId="{B9C1B497-498A-4C2D-8656-FCB6B7ED5806}" sibTransId="{65563579-0C7D-458D-B769-58AAA24127E8}"/>
    <dgm:cxn modelId="{5D480951-A6EA-4405-97FC-ABA3CAB19907}" type="presOf" srcId="{68FCAAEC-B96F-4F68-B93D-FCD1DFCC4B4F}" destId="{AF065EC4-F6E8-44B6-AAA3-342C69D538AD}" srcOrd="0" destOrd="0" presId="urn:microsoft.com/office/officeart/2005/8/layout/hList9"/>
    <dgm:cxn modelId="{E7600889-E1AA-4856-BF1C-631BFB72DACE}" type="presOf" srcId="{0F55E3CD-FA9B-4388-BCDA-4D37A6A48A7E}" destId="{81899C4D-435A-4187-9D1D-C131EB397FAF}" srcOrd="1" destOrd="0" presId="urn:microsoft.com/office/officeart/2005/8/layout/hList9"/>
    <dgm:cxn modelId="{FB9D8DA3-6697-4DD0-B758-D045948AD50F}" srcId="{68FCAAEC-B96F-4F68-B93D-FCD1DFCC4B4F}" destId="{D3A0841F-31B8-4352-B890-F8B21D1F9ECA}" srcOrd="1" destOrd="0" parTransId="{BABBC644-237E-4B2D-B609-07625828AF19}" sibTransId="{EA0BF64C-873B-40FF-A5F5-5A170E7FD07E}"/>
    <dgm:cxn modelId="{B6D83BB8-BFB0-451B-816D-ADE5A642EAA5}" type="presOf" srcId="{A652A087-272D-4A32-A00F-7A11238D91A5}" destId="{35ABE37A-9363-4721-8FF2-171017EF11C7}" srcOrd="0" destOrd="0" presId="urn:microsoft.com/office/officeart/2005/8/layout/hList9"/>
    <dgm:cxn modelId="{96D753B9-BCBD-4F0C-9CE2-C275D862DDC6}" type="presOf" srcId="{C4788159-686C-465B-B963-5EEC0055DB66}" destId="{7E6EC895-6EF6-4B45-A6AB-709ACA7B0ADB}" srcOrd="0" destOrd="0" presId="urn:microsoft.com/office/officeart/2005/8/layout/hList9"/>
    <dgm:cxn modelId="{FDE885CA-1359-4014-B1E1-35AE4F1DECDE}" type="presOf" srcId="{0F55E3CD-FA9B-4388-BCDA-4D37A6A48A7E}" destId="{F1085EA3-FFDC-454E-B978-76EEA6996EDF}" srcOrd="0" destOrd="0" presId="urn:microsoft.com/office/officeart/2005/8/layout/hList9"/>
    <dgm:cxn modelId="{5F8024ED-EAA6-4BB6-81F3-AC3895BFD074}" srcId="{A652A087-272D-4A32-A00F-7A11238D91A5}" destId="{C4788159-686C-465B-B963-5EEC0055DB66}" srcOrd="0" destOrd="0" parTransId="{8A54BDDD-78D9-43AC-9639-B1A5B18BE651}" sibTransId="{62EF9A54-AB26-453E-AEDB-7F026CAAB880}"/>
    <dgm:cxn modelId="{235EFEFD-A5E2-4B5A-BA15-B7CC2B6A5427}" type="presOf" srcId="{C4788159-686C-465B-B963-5EEC0055DB66}" destId="{B1A2CCC4-5EF0-404C-9C7C-3278CA37FA8E}" srcOrd="1" destOrd="0" presId="urn:microsoft.com/office/officeart/2005/8/layout/hList9"/>
    <dgm:cxn modelId="{7291474A-8107-4260-B7F6-2B00B6FD4AD7}" type="presParOf" srcId="{AF065EC4-F6E8-44B6-AAA3-342C69D538AD}" destId="{5ED009E8-E0C7-4FE5-A09C-07BE20963139}" srcOrd="0" destOrd="0" presId="urn:microsoft.com/office/officeart/2005/8/layout/hList9"/>
    <dgm:cxn modelId="{B71EBA83-0DD5-4A45-A1B1-4446BBFCD022}" type="presParOf" srcId="{AF065EC4-F6E8-44B6-AAA3-342C69D538AD}" destId="{B24B9A49-07FC-4E12-9DCB-1017154A5FA8}" srcOrd="1" destOrd="0" presId="urn:microsoft.com/office/officeart/2005/8/layout/hList9"/>
    <dgm:cxn modelId="{763EFEED-811D-4BA2-B701-E0DB3DDB2677}" type="presParOf" srcId="{B24B9A49-07FC-4E12-9DCB-1017154A5FA8}" destId="{21CBD5C3-DE50-4186-AB47-BAD1C4040AC4}" srcOrd="0" destOrd="0" presId="urn:microsoft.com/office/officeart/2005/8/layout/hList9"/>
    <dgm:cxn modelId="{99392D11-967C-48C6-BC60-AF5B5EF8EFF4}" type="presParOf" srcId="{B24B9A49-07FC-4E12-9DCB-1017154A5FA8}" destId="{5F2272D4-BEDD-4B81-B579-D0F4C9D0300F}" srcOrd="1" destOrd="0" presId="urn:microsoft.com/office/officeart/2005/8/layout/hList9"/>
    <dgm:cxn modelId="{CD827D09-1626-41B0-99C3-219F59EDF8DA}" type="presParOf" srcId="{5F2272D4-BEDD-4B81-B579-D0F4C9D0300F}" destId="{7E6EC895-6EF6-4B45-A6AB-709ACA7B0ADB}" srcOrd="0" destOrd="0" presId="urn:microsoft.com/office/officeart/2005/8/layout/hList9"/>
    <dgm:cxn modelId="{644CB9B7-8706-480F-B7F2-A20549557421}" type="presParOf" srcId="{5F2272D4-BEDD-4B81-B579-D0F4C9D0300F}" destId="{B1A2CCC4-5EF0-404C-9C7C-3278CA37FA8E}" srcOrd="1" destOrd="0" presId="urn:microsoft.com/office/officeart/2005/8/layout/hList9"/>
    <dgm:cxn modelId="{68A85534-D3C6-4C21-94D7-1442DE602B5A}" type="presParOf" srcId="{AF065EC4-F6E8-44B6-AAA3-342C69D538AD}" destId="{2DE0F75C-F259-4E2A-8E5E-5C7CDC1A4776}" srcOrd="2" destOrd="0" presId="urn:microsoft.com/office/officeart/2005/8/layout/hList9"/>
    <dgm:cxn modelId="{7E2D4B44-6EAA-40DE-B57A-647E7FF0498F}" type="presParOf" srcId="{AF065EC4-F6E8-44B6-AAA3-342C69D538AD}" destId="{35ABE37A-9363-4721-8FF2-171017EF11C7}" srcOrd="3" destOrd="0" presId="urn:microsoft.com/office/officeart/2005/8/layout/hList9"/>
    <dgm:cxn modelId="{C794D429-DB6D-4116-BC3A-8AD5E5928ACC}" type="presParOf" srcId="{AF065EC4-F6E8-44B6-AAA3-342C69D538AD}" destId="{D467F1D0-AA0E-440F-BCCB-44058A2F6C14}" srcOrd="4" destOrd="0" presId="urn:microsoft.com/office/officeart/2005/8/layout/hList9"/>
    <dgm:cxn modelId="{A75C7309-DA6F-45F1-8D1C-C41711A769F1}" type="presParOf" srcId="{AF065EC4-F6E8-44B6-AAA3-342C69D538AD}" destId="{0D341CDC-1A2E-4897-8BE2-0A026B16BDB7}" srcOrd="5" destOrd="0" presId="urn:microsoft.com/office/officeart/2005/8/layout/hList9"/>
    <dgm:cxn modelId="{24D4045F-28CE-433C-A06D-D64CDB33B074}" type="presParOf" srcId="{AF065EC4-F6E8-44B6-AAA3-342C69D538AD}" destId="{6AD91811-62C3-419A-A3A1-6A31CDF71C75}" srcOrd="6" destOrd="0" presId="urn:microsoft.com/office/officeart/2005/8/layout/hList9"/>
    <dgm:cxn modelId="{48824B29-6164-48FB-B68C-3D86C49F14A6}" type="presParOf" srcId="{6AD91811-62C3-419A-A3A1-6A31CDF71C75}" destId="{D6EF701B-CD56-4DE0-B108-51748C11D5E9}" srcOrd="0" destOrd="0" presId="urn:microsoft.com/office/officeart/2005/8/layout/hList9"/>
    <dgm:cxn modelId="{BD6B8AB0-EE09-4FAB-8CE1-CB0E49F76447}" type="presParOf" srcId="{6AD91811-62C3-419A-A3A1-6A31CDF71C75}" destId="{709A7F94-6A23-4CAA-984E-00BD33B75AC9}" srcOrd="1" destOrd="0" presId="urn:microsoft.com/office/officeart/2005/8/layout/hList9"/>
    <dgm:cxn modelId="{D39D7F9C-4941-4ABD-B3BA-6E44FBC91CD7}" type="presParOf" srcId="{709A7F94-6A23-4CAA-984E-00BD33B75AC9}" destId="{F1085EA3-FFDC-454E-B978-76EEA6996EDF}" srcOrd="0" destOrd="0" presId="urn:microsoft.com/office/officeart/2005/8/layout/hList9"/>
    <dgm:cxn modelId="{A6595C76-D265-40F5-9840-630F1BAD4A06}" type="presParOf" srcId="{709A7F94-6A23-4CAA-984E-00BD33B75AC9}" destId="{81899C4D-435A-4187-9D1D-C131EB397FAF}" srcOrd="1" destOrd="0" presId="urn:microsoft.com/office/officeart/2005/8/layout/hList9"/>
    <dgm:cxn modelId="{7AC170D4-991F-4C6F-81C5-66A17F0C41FE}" type="presParOf" srcId="{AF065EC4-F6E8-44B6-AAA3-342C69D538AD}" destId="{5ECCA852-1309-43BF-B073-61E360D5BB0A}" srcOrd="7" destOrd="0" presId="urn:microsoft.com/office/officeart/2005/8/layout/hList9"/>
    <dgm:cxn modelId="{B1EB34F6-6738-492E-96FE-C387AEFC3679}" type="presParOf" srcId="{AF065EC4-F6E8-44B6-AAA3-342C69D538AD}" destId="{ADEA148B-7A9E-4724-8CBA-7AF4AAEDA2E8}" srcOrd="8" destOrd="0" presId="urn:microsoft.com/office/officeart/2005/8/layout/hList9"/>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DFF6521-E97E-2747-9BBC-42847C1E96B1}" type="doc">
      <dgm:prSet loTypeId="urn:microsoft.com/office/officeart/2005/8/layout/process4" loCatId="" qsTypeId="urn:microsoft.com/office/officeart/2005/8/quickstyle/simple1" qsCatId="simple" csTypeId="urn:microsoft.com/office/officeart/2005/8/colors/accent4_2" csCatId="accent4" phldr="1"/>
      <dgm:spPr/>
      <dgm:t>
        <a:bodyPr/>
        <a:lstStyle/>
        <a:p>
          <a:endParaRPr lang="en-US"/>
        </a:p>
      </dgm:t>
    </dgm:pt>
    <dgm:pt modelId="{D3323765-FFCC-3148-9969-E22558F47EA5}">
      <dgm:prSet phldrT="[Text]" custT="1"/>
      <dgm:spPr/>
      <dgm:t>
        <a:bodyPr/>
        <a:lstStyle/>
        <a:p>
          <a:r>
            <a:rPr lang="en-US" sz="2400">
              <a:latin typeface="Century Gothic"/>
            </a:rPr>
            <a:t>Dust Event Days (DEDs)</a:t>
          </a:r>
        </a:p>
      </dgm:t>
    </dgm:pt>
    <dgm:pt modelId="{85FD0CD2-9AA0-D34A-8DAA-1EF766729612}" type="parTrans" cxnId="{138FA97B-6D47-1E4F-BF4D-FB89C44EFBC2}">
      <dgm:prSet/>
      <dgm:spPr/>
      <dgm:t>
        <a:bodyPr/>
        <a:lstStyle/>
        <a:p>
          <a:endParaRPr lang="en-US" sz="1600">
            <a:latin typeface="Century Gothic" panose="020B0502020202020204" pitchFamily="34" charset="0"/>
          </a:endParaRPr>
        </a:p>
      </dgm:t>
    </dgm:pt>
    <dgm:pt modelId="{45E6C171-6FB4-1141-B231-9051331146B9}" type="sibTrans" cxnId="{138FA97B-6D47-1E4F-BF4D-FB89C44EFBC2}">
      <dgm:prSet/>
      <dgm:spPr/>
      <dgm:t>
        <a:bodyPr/>
        <a:lstStyle/>
        <a:p>
          <a:endParaRPr lang="en-US" sz="1600">
            <a:latin typeface="Century Gothic" panose="020B0502020202020204" pitchFamily="34" charset="0"/>
          </a:endParaRPr>
        </a:p>
      </dgm:t>
    </dgm:pt>
    <dgm:pt modelId="{09CC2884-E212-194D-9607-AA9F27403F25}">
      <dgm:prSet phldrT="[Text]" custT="1"/>
      <dgm:spPr/>
      <dgm:t>
        <a:bodyPr/>
        <a:lstStyle/>
        <a:p>
          <a:r>
            <a:rPr lang="en-US" sz="2400" b="1">
              <a:latin typeface="Century Gothic"/>
            </a:rPr>
            <a:t>CALIPSO</a:t>
          </a:r>
        </a:p>
      </dgm:t>
    </dgm:pt>
    <dgm:pt modelId="{3BD18B14-B000-D845-876C-0418DD28A3D6}" type="parTrans" cxnId="{5338A31C-FE70-B34A-AC14-64461813DB82}">
      <dgm:prSet/>
      <dgm:spPr/>
      <dgm:t>
        <a:bodyPr/>
        <a:lstStyle/>
        <a:p>
          <a:endParaRPr lang="en-US" sz="1600">
            <a:latin typeface="Century Gothic" panose="020B0502020202020204" pitchFamily="34" charset="0"/>
          </a:endParaRPr>
        </a:p>
      </dgm:t>
    </dgm:pt>
    <dgm:pt modelId="{A9B213E1-E157-BD4A-A595-8E8622C8FA72}" type="sibTrans" cxnId="{5338A31C-FE70-B34A-AC14-64461813DB82}">
      <dgm:prSet/>
      <dgm:spPr/>
      <dgm:t>
        <a:bodyPr/>
        <a:lstStyle/>
        <a:p>
          <a:endParaRPr lang="en-US" sz="1600">
            <a:latin typeface="Century Gothic" panose="020B0502020202020204" pitchFamily="34" charset="0"/>
          </a:endParaRPr>
        </a:p>
      </dgm:t>
    </dgm:pt>
    <dgm:pt modelId="{88801059-7ED1-7D49-9137-808B632EEBCA}">
      <dgm:prSet phldrT="[Text]" custT="1"/>
      <dgm:spPr/>
      <dgm:t>
        <a:bodyPr/>
        <a:lstStyle/>
        <a:p>
          <a:r>
            <a:rPr lang="en-US" sz="1400">
              <a:solidFill>
                <a:schemeClr val="tx1">
                  <a:lumMod val="75000"/>
                  <a:lumOff val="25000"/>
                </a:schemeClr>
              </a:solidFill>
              <a:latin typeface="Century Gothic"/>
            </a:rPr>
            <a:t>Vertical Feature Mask</a:t>
          </a:r>
        </a:p>
      </dgm:t>
    </dgm:pt>
    <dgm:pt modelId="{0B0CD375-14E2-1846-8767-70A20A39C87B}" type="parTrans" cxnId="{C715582F-48D9-4044-90E1-E6CCA3CD51CB}">
      <dgm:prSet/>
      <dgm:spPr/>
      <dgm:t>
        <a:bodyPr/>
        <a:lstStyle/>
        <a:p>
          <a:endParaRPr lang="en-US" sz="1600">
            <a:latin typeface="Century Gothic" panose="020B0502020202020204" pitchFamily="34" charset="0"/>
          </a:endParaRPr>
        </a:p>
      </dgm:t>
    </dgm:pt>
    <dgm:pt modelId="{B9FD9C96-3C28-A64F-93C1-1952C395A67F}" type="sibTrans" cxnId="{C715582F-48D9-4044-90E1-E6CCA3CD51CB}">
      <dgm:prSet/>
      <dgm:spPr/>
      <dgm:t>
        <a:bodyPr/>
        <a:lstStyle/>
        <a:p>
          <a:endParaRPr lang="en-US" sz="1600">
            <a:latin typeface="Century Gothic" panose="020B0502020202020204" pitchFamily="34" charset="0"/>
          </a:endParaRPr>
        </a:p>
      </dgm:t>
    </dgm:pt>
    <dgm:pt modelId="{5B87BAAE-AA48-9B44-8C24-0EFBD48E0065}">
      <dgm:prSet phldrT="[Text]" custT="1"/>
      <dgm:spPr/>
      <dgm:t>
        <a:bodyPr/>
        <a:lstStyle/>
        <a:p>
          <a:r>
            <a:rPr lang="en-US" sz="1400">
              <a:solidFill>
                <a:schemeClr val="tx1">
                  <a:lumMod val="75000"/>
                  <a:lumOff val="25000"/>
                </a:schemeClr>
              </a:solidFill>
              <a:latin typeface="Century Gothic"/>
            </a:rPr>
            <a:t>Extinction Coefficient Plo</a:t>
          </a:r>
          <a:r>
            <a:rPr lang="en-US" sz="1400">
              <a:latin typeface="Century Gothic"/>
            </a:rPr>
            <a:t>t</a:t>
          </a:r>
        </a:p>
      </dgm:t>
    </dgm:pt>
    <dgm:pt modelId="{4E9E63EE-684B-2543-970D-CAB86CBF4B93}" type="parTrans" cxnId="{72AD8FD5-9880-0B45-9231-8A93D874B2C0}">
      <dgm:prSet/>
      <dgm:spPr/>
      <dgm:t>
        <a:bodyPr/>
        <a:lstStyle/>
        <a:p>
          <a:endParaRPr lang="en-US" sz="1600">
            <a:latin typeface="Century Gothic" panose="020B0502020202020204" pitchFamily="34" charset="0"/>
          </a:endParaRPr>
        </a:p>
      </dgm:t>
    </dgm:pt>
    <dgm:pt modelId="{586E273D-D350-A840-9DB8-D648D03776D7}" type="sibTrans" cxnId="{72AD8FD5-9880-0B45-9231-8A93D874B2C0}">
      <dgm:prSet/>
      <dgm:spPr/>
      <dgm:t>
        <a:bodyPr/>
        <a:lstStyle/>
        <a:p>
          <a:endParaRPr lang="en-US" sz="1600">
            <a:latin typeface="Century Gothic" panose="020B0502020202020204" pitchFamily="34" charset="0"/>
          </a:endParaRPr>
        </a:p>
      </dgm:t>
    </dgm:pt>
    <dgm:pt modelId="{076B047D-CEA3-624E-BC13-14B45A2E5F47}">
      <dgm:prSet phldrT="[Text]" custT="1"/>
      <dgm:spPr/>
      <dgm:t>
        <a:bodyPr/>
        <a:lstStyle/>
        <a:p>
          <a:r>
            <a:rPr lang="en-US" sz="2400">
              <a:latin typeface="Century Gothic"/>
            </a:rPr>
            <a:t>Aerosol Type &amp; Height</a:t>
          </a:r>
        </a:p>
      </dgm:t>
    </dgm:pt>
    <dgm:pt modelId="{CCE4492C-0142-A648-8762-61DE6776681A}" type="parTrans" cxnId="{0FA56FDB-5CB0-944B-B4FC-0FBA3D38C483}">
      <dgm:prSet/>
      <dgm:spPr/>
      <dgm:t>
        <a:bodyPr/>
        <a:lstStyle/>
        <a:p>
          <a:endParaRPr lang="en-US" sz="1600">
            <a:latin typeface="Century Gothic" panose="020B0502020202020204" pitchFamily="34" charset="0"/>
          </a:endParaRPr>
        </a:p>
      </dgm:t>
    </dgm:pt>
    <dgm:pt modelId="{8EA4C1D0-35B5-5A48-B11A-C8C6159E8A56}" type="sibTrans" cxnId="{0FA56FDB-5CB0-944B-B4FC-0FBA3D38C483}">
      <dgm:prSet/>
      <dgm:spPr/>
      <dgm:t>
        <a:bodyPr/>
        <a:lstStyle/>
        <a:p>
          <a:endParaRPr lang="en-US" sz="1600">
            <a:latin typeface="Century Gothic" panose="020B0502020202020204" pitchFamily="34" charset="0"/>
          </a:endParaRPr>
        </a:p>
      </dgm:t>
    </dgm:pt>
    <dgm:pt modelId="{2F7E7E5D-5666-4C42-B3E9-280B2FB561F6}" type="pres">
      <dgm:prSet presAssocID="{3DFF6521-E97E-2747-9BBC-42847C1E96B1}" presName="Name0" presStyleCnt="0">
        <dgm:presLayoutVars>
          <dgm:dir/>
          <dgm:animLvl val="lvl"/>
          <dgm:resizeHandles val="exact"/>
        </dgm:presLayoutVars>
      </dgm:prSet>
      <dgm:spPr/>
    </dgm:pt>
    <dgm:pt modelId="{8AA4E376-07B1-6147-A0CE-6D3317D53866}" type="pres">
      <dgm:prSet presAssocID="{076B047D-CEA3-624E-BC13-14B45A2E5F47}" presName="boxAndChildren" presStyleCnt="0"/>
      <dgm:spPr/>
    </dgm:pt>
    <dgm:pt modelId="{1C3A48B8-59FB-744F-A5FA-D20BADFFACB0}" type="pres">
      <dgm:prSet presAssocID="{076B047D-CEA3-624E-BC13-14B45A2E5F47}" presName="parentTextBox" presStyleLbl="node1" presStyleIdx="0" presStyleCnt="3" custScaleY="61065"/>
      <dgm:spPr/>
    </dgm:pt>
    <dgm:pt modelId="{2DD8BC65-5956-AC4D-89A0-C1688CB2E3A7}" type="pres">
      <dgm:prSet presAssocID="{A9B213E1-E157-BD4A-A595-8E8622C8FA72}" presName="sp" presStyleCnt="0"/>
      <dgm:spPr/>
    </dgm:pt>
    <dgm:pt modelId="{FAA6AA8C-2D2B-6841-8E5C-63133BB0F1AD}" type="pres">
      <dgm:prSet presAssocID="{09CC2884-E212-194D-9607-AA9F27403F25}" presName="arrowAndChildren" presStyleCnt="0"/>
      <dgm:spPr/>
    </dgm:pt>
    <dgm:pt modelId="{93B4BF8E-6A17-964D-BC3A-4DA9CBFD0828}" type="pres">
      <dgm:prSet presAssocID="{09CC2884-E212-194D-9607-AA9F27403F25}" presName="parentTextArrow" presStyleLbl="node1" presStyleIdx="0" presStyleCnt="3"/>
      <dgm:spPr/>
    </dgm:pt>
    <dgm:pt modelId="{41CEA033-96E7-A14E-B839-42B9C1A4DD0A}" type="pres">
      <dgm:prSet presAssocID="{09CC2884-E212-194D-9607-AA9F27403F25}" presName="arrow" presStyleLbl="node1" presStyleIdx="1" presStyleCnt="3"/>
      <dgm:spPr/>
    </dgm:pt>
    <dgm:pt modelId="{FFAC7E5E-68BE-3248-AFFC-594213FBBA7D}" type="pres">
      <dgm:prSet presAssocID="{09CC2884-E212-194D-9607-AA9F27403F25}" presName="descendantArrow" presStyleCnt="0"/>
      <dgm:spPr/>
    </dgm:pt>
    <dgm:pt modelId="{498EB945-B9F3-B54C-B888-2DDAA9865019}" type="pres">
      <dgm:prSet presAssocID="{88801059-7ED1-7D49-9137-808B632EEBCA}" presName="childTextArrow" presStyleLbl="fgAccFollowNode1" presStyleIdx="0" presStyleCnt="2">
        <dgm:presLayoutVars>
          <dgm:bulletEnabled val="1"/>
        </dgm:presLayoutVars>
      </dgm:prSet>
      <dgm:spPr/>
    </dgm:pt>
    <dgm:pt modelId="{83A6853D-FA9F-B547-9259-ED12E0C8FEF3}" type="pres">
      <dgm:prSet presAssocID="{5B87BAAE-AA48-9B44-8C24-0EFBD48E0065}" presName="childTextArrow" presStyleLbl="fgAccFollowNode1" presStyleIdx="1" presStyleCnt="2">
        <dgm:presLayoutVars>
          <dgm:bulletEnabled val="1"/>
        </dgm:presLayoutVars>
      </dgm:prSet>
      <dgm:spPr/>
    </dgm:pt>
    <dgm:pt modelId="{E215A65A-7E35-944F-9C38-4E3AFCE8F495}" type="pres">
      <dgm:prSet presAssocID="{45E6C171-6FB4-1141-B231-9051331146B9}" presName="sp" presStyleCnt="0"/>
      <dgm:spPr/>
    </dgm:pt>
    <dgm:pt modelId="{0E6DAFE5-DD89-E649-BF58-931B79B9F013}" type="pres">
      <dgm:prSet presAssocID="{D3323765-FFCC-3148-9969-E22558F47EA5}" presName="arrowAndChildren" presStyleCnt="0"/>
      <dgm:spPr/>
    </dgm:pt>
    <dgm:pt modelId="{24432D5D-1FA9-B24F-95AA-DEF02C4C8E5B}" type="pres">
      <dgm:prSet presAssocID="{D3323765-FFCC-3148-9969-E22558F47EA5}" presName="parentTextArrow" presStyleLbl="node1" presStyleIdx="2" presStyleCnt="3" custScaleY="56590"/>
      <dgm:spPr/>
    </dgm:pt>
  </dgm:ptLst>
  <dgm:cxnLst>
    <dgm:cxn modelId="{5338A31C-FE70-B34A-AC14-64461813DB82}" srcId="{3DFF6521-E97E-2747-9BBC-42847C1E96B1}" destId="{09CC2884-E212-194D-9607-AA9F27403F25}" srcOrd="1" destOrd="0" parTransId="{3BD18B14-B000-D845-876C-0418DD28A3D6}" sibTransId="{A9B213E1-E157-BD4A-A595-8E8622C8FA72}"/>
    <dgm:cxn modelId="{3ED4C028-DD1C-FC40-AEFC-AC8F80FFD98A}" type="presOf" srcId="{3DFF6521-E97E-2747-9BBC-42847C1E96B1}" destId="{2F7E7E5D-5666-4C42-B3E9-280B2FB561F6}" srcOrd="0" destOrd="0" presId="urn:microsoft.com/office/officeart/2005/8/layout/process4"/>
    <dgm:cxn modelId="{C715582F-48D9-4044-90E1-E6CCA3CD51CB}" srcId="{09CC2884-E212-194D-9607-AA9F27403F25}" destId="{88801059-7ED1-7D49-9137-808B632EEBCA}" srcOrd="0" destOrd="0" parTransId="{0B0CD375-14E2-1846-8767-70A20A39C87B}" sibTransId="{B9FD9C96-3C28-A64F-93C1-1952C395A67F}"/>
    <dgm:cxn modelId="{9DEB8A31-884C-874C-9DB8-BE824088070F}" type="presOf" srcId="{09CC2884-E212-194D-9607-AA9F27403F25}" destId="{93B4BF8E-6A17-964D-BC3A-4DA9CBFD0828}" srcOrd="0" destOrd="0" presId="urn:microsoft.com/office/officeart/2005/8/layout/process4"/>
    <dgm:cxn modelId="{138FA97B-6D47-1E4F-BF4D-FB89C44EFBC2}" srcId="{3DFF6521-E97E-2747-9BBC-42847C1E96B1}" destId="{D3323765-FFCC-3148-9969-E22558F47EA5}" srcOrd="0" destOrd="0" parTransId="{85FD0CD2-9AA0-D34A-8DAA-1EF766729612}" sibTransId="{45E6C171-6FB4-1141-B231-9051331146B9}"/>
    <dgm:cxn modelId="{4BD1AE98-15AF-CE49-BDC1-B116B03F0267}" type="presOf" srcId="{88801059-7ED1-7D49-9137-808B632EEBCA}" destId="{498EB945-B9F3-B54C-B888-2DDAA9865019}" srcOrd="0" destOrd="0" presId="urn:microsoft.com/office/officeart/2005/8/layout/process4"/>
    <dgm:cxn modelId="{83A52CC7-5F61-F543-B917-69260BFCA02B}" type="presOf" srcId="{09CC2884-E212-194D-9607-AA9F27403F25}" destId="{41CEA033-96E7-A14E-B839-42B9C1A4DD0A}" srcOrd="1" destOrd="0" presId="urn:microsoft.com/office/officeart/2005/8/layout/process4"/>
    <dgm:cxn modelId="{72AD8FD5-9880-0B45-9231-8A93D874B2C0}" srcId="{09CC2884-E212-194D-9607-AA9F27403F25}" destId="{5B87BAAE-AA48-9B44-8C24-0EFBD48E0065}" srcOrd="1" destOrd="0" parTransId="{4E9E63EE-684B-2543-970D-CAB86CBF4B93}" sibTransId="{586E273D-D350-A840-9DB8-D648D03776D7}"/>
    <dgm:cxn modelId="{DC6F9ED7-FC5B-CB41-B8C2-81D54C059B6C}" type="presOf" srcId="{5B87BAAE-AA48-9B44-8C24-0EFBD48E0065}" destId="{83A6853D-FA9F-B547-9259-ED12E0C8FEF3}" srcOrd="0" destOrd="0" presId="urn:microsoft.com/office/officeart/2005/8/layout/process4"/>
    <dgm:cxn modelId="{0FA56FDB-5CB0-944B-B4FC-0FBA3D38C483}" srcId="{3DFF6521-E97E-2747-9BBC-42847C1E96B1}" destId="{076B047D-CEA3-624E-BC13-14B45A2E5F47}" srcOrd="2" destOrd="0" parTransId="{CCE4492C-0142-A648-8762-61DE6776681A}" sibTransId="{8EA4C1D0-35B5-5A48-B11A-C8C6159E8A56}"/>
    <dgm:cxn modelId="{277B4DEA-5ECB-8C48-BA57-4B0BB9E4B103}" type="presOf" srcId="{D3323765-FFCC-3148-9969-E22558F47EA5}" destId="{24432D5D-1FA9-B24F-95AA-DEF02C4C8E5B}" srcOrd="0" destOrd="0" presId="urn:microsoft.com/office/officeart/2005/8/layout/process4"/>
    <dgm:cxn modelId="{77C684F7-C01C-D94B-8EA6-2DA2E5CB4E9A}" type="presOf" srcId="{076B047D-CEA3-624E-BC13-14B45A2E5F47}" destId="{1C3A48B8-59FB-744F-A5FA-D20BADFFACB0}" srcOrd="0" destOrd="0" presId="urn:microsoft.com/office/officeart/2005/8/layout/process4"/>
    <dgm:cxn modelId="{24101F22-4DA9-2646-8551-B5BE7DBFA124}" type="presParOf" srcId="{2F7E7E5D-5666-4C42-B3E9-280B2FB561F6}" destId="{8AA4E376-07B1-6147-A0CE-6D3317D53866}" srcOrd="0" destOrd="0" presId="urn:microsoft.com/office/officeart/2005/8/layout/process4"/>
    <dgm:cxn modelId="{1F9EDA22-ABAA-5740-BB80-F3ABCBF09457}" type="presParOf" srcId="{8AA4E376-07B1-6147-A0CE-6D3317D53866}" destId="{1C3A48B8-59FB-744F-A5FA-D20BADFFACB0}" srcOrd="0" destOrd="0" presId="urn:microsoft.com/office/officeart/2005/8/layout/process4"/>
    <dgm:cxn modelId="{F990DF4A-4CAF-5E4C-9242-2A78EECEF936}" type="presParOf" srcId="{2F7E7E5D-5666-4C42-B3E9-280B2FB561F6}" destId="{2DD8BC65-5956-AC4D-89A0-C1688CB2E3A7}" srcOrd="1" destOrd="0" presId="urn:microsoft.com/office/officeart/2005/8/layout/process4"/>
    <dgm:cxn modelId="{081D4FB6-494C-1D47-BF2D-AD5EA955531A}" type="presParOf" srcId="{2F7E7E5D-5666-4C42-B3E9-280B2FB561F6}" destId="{FAA6AA8C-2D2B-6841-8E5C-63133BB0F1AD}" srcOrd="2" destOrd="0" presId="urn:microsoft.com/office/officeart/2005/8/layout/process4"/>
    <dgm:cxn modelId="{D8D06113-E09B-284E-BE95-87243CC013E9}" type="presParOf" srcId="{FAA6AA8C-2D2B-6841-8E5C-63133BB0F1AD}" destId="{93B4BF8E-6A17-964D-BC3A-4DA9CBFD0828}" srcOrd="0" destOrd="0" presId="urn:microsoft.com/office/officeart/2005/8/layout/process4"/>
    <dgm:cxn modelId="{06B98E5E-4693-0743-81F3-BC8D7CDF96A1}" type="presParOf" srcId="{FAA6AA8C-2D2B-6841-8E5C-63133BB0F1AD}" destId="{41CEA033-96E7-A14E-B839-42B9C1A4DD0A}" srcOrd="1" destOrd="0" presId="urn:microsoft.com/office/officeart/2005/8/layout/process4"/>
    <dgm:cxn modelId="{390F1D3B-EE1C-8044-92D8-9859259E051F}" type="presParOf" srcId="{FAA6AA8C-2D2B-6841-8E5C-63133BB0F1AD}" destId="{FFAC7E5E-68BE-3248-AFFC-594213FBBA7D}" srcOrd="2" destOrd="0" presId="urn:microsoft.com/office/officeart/2005/8/layout/process4"/>
    <dgm:cxn modelId="{7A6FD6BB-2C10-6E4B-A68E-A2080CA12E98}" type="presParOf" srcId="{FFAC7E5E-68BE-3248-AFFC-594213FBBA7D}" destId="{498EB945-B9F3-B54C-B888-2DDAA9865019}" srcOrd="0" destOrd="0" presId="urn:microsoft.com/office/officeart/2005/8/layout/process4"/>
    <dgm:cxn modelId="{C1BEB7A9-F2D0-7D4C-AF14-7032AF728EAD}" type="presParOf" srcId="{FFAC7E5E-68BE-3248-AFFC-594213FBBA7D}" destId="{83A6853D-FA9F-B547-9259-ED12E0C8FEF3}" srcOrd="1" destOrd="0" presId="urn:microsoft.com/office/officeart/2005/8/layout/process4"/>
    <dgm:cxn modelId="{026AB335-FEE5-5647-ADF4-F943C40547D1}" type="presParOf" srcId="{2F7E7E5D-5666-4C42-B3E9-280B2FB561F6}" destId="{E215A65A-7E35-944F-9C38-4E3AFCE8F495}" srcOrd="3" destOrd="0" presId="urn:microsoft.com/office/officeart/2005/8/layout/process4"/>
    <dgm:cxn modelId="{532048DB-0386-AC48-B13D-B2C669E0A70C}" type="presParOf" srcId="{2F7E7E5D-5666-4C42-B3E9-280B2FB561F6}" destId="{0E6DAFE5-DD89-E649-BF58-931B79B9F013}" srcOrd="4" destOrd="0" presId="urn:microsoft.com/office/officeart/2005/8/layout/process4"/>
    <dgm:cxn modelId="{1D05F2F7-FF3B-9D45-BF06-2549ED6FE915}" type="presParOf" srcId="{0E6DAFE5-DD89-E649-BF58-931B79B9F013}" destId="{24432D5D-1FA9-B24F-95AA-DEF02C4C8E5B}"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7D58550-65C9-4AFD-BD62-2D8E70D8FC01}" type="doc">
      <dgm:prSet loTypeId="urn:microsoft.com/office/officeart/2005/8/layout/process3" loCatId="process" qsTypeId="urn:microsoft.com/office/officeart/2005/8/quickstyle/simple1" qsCatId="simple" csTypeId="urn:microsoft.com/office/officeart/2005/8/colors/accent4_2" csCatId="accent4" phldr="1"/>
      <dgm:spPr/>
      <dgm:t>
        <a:bodyPr/>
        <a:lstStyle/>
        <a:p>
          <a:endParaRPr lang="en-US"/>
        </a:p>
      </dgm:t>
    </dgm:pt>
    <dgm:pt modelId="{B5C53941-1CB4-4C68-85FE-ED2C78FCA476}">
      <dgm:prSet phldrT="[Text]" phldr="0"/>
      <dgm:spPr/>
      <dgm:t>
        <a:bodyPr/>
        <a:lstStyle/>
        <a:p>
          <a:r>
            <a:rPr lang="en-US" b="0">
              <a:solidFill>
                <a:srgbClr val="4B3D57"/>
              </a:solidFill>
              <a:latin typeface="Century Gothic" panose="020B0502020202020204" pitchFamily="34" charset="0"/>
            </a:rPr>
            <a:t>Principle Component Analysis (PCA)</a:t>
          </a:r>
        </a:p>
      </dgm:t>
    </dgm:pt>
    <dgm:pt modelId="{75FDFDF0-1C03-4957-9E01-B6D9035E1761}" type="parTrans" cxnId="{1968E267-42EF-4BE8-B0DE-9BCB16A9FE1C}">
      <dgm:prSet/>
      <dgm:spPr/>
      <dgm:t>
        <a:bodyPr/>
        <a:lstStyle/>
        <a:p>
          <a:endParaRPr lang="en-US">
            <a:latin typeface="Century Gothic" panose="020B0502020202020204" pitchFamily="34" charset="0"/>
          </a:endParaRPr>
        </a:p>
      </dgm:t>
    </dgm:pt>
    <dgm:pt modelId="{3F8E0079-2ABC-48BE-A2CD-7DF85EFF7BEB}" type="sibTrans" cxnId="{1968E267-42EF-4BE8-B0DE-9BCB16A9FE1C}">
      <dgm:prSet/>
      <dgm:spPr/>
      <dgm:t>
        <a:bodyPr/>
        <a:lstStyle/>
        <a:p>
          <a:endParaRPr lang="en-US">
            <a:latin typeface="Century Gothic" panose="020B0502020202020204" pitchFamily="34" charset="0"/>
          </a:endParaRPr>
        </a:p>
      </dgm:t>
    </dgm:pt>
    <dgm:pt modelId="{DA9B3B46-E360-4D0A-BF93-50093BD1DCA0}">
      <dgm:prSet phldrT="[Text]" phldr="0"/>
      <dgm:spPr>
        <a:solidFill>
          <a:schemeClr val="lt1">
            <a:hueOff val="0"/>
            <a:satOff val="0"/>
            <a:lumOff val="0"/>
          </a:schemeClr>
        </a:solidFill>
      </dgm:spPr>
      <dgm:t>
        <a:bodyPr/>
        <a:lstStyle/>
        <a:p>
          <a:pPr rtl="0"/>
          <a:r>
            <a:rPr lang="en-US" b="1">
              <a:solidFill>
                <a:srgbClr val="4B3D57"/>
              </a:solidFill>
              <a:latin typeface="Century Gothic" panose="020B0502020202020204" pitchFamily="34" charset="0"/>
            </a:rPr>
            <a:t>Social variables              </a:t>
          </a:r>
          <a:r>
            <a:rPr lang="en-US">
              <a:solidFill>
                <a:srgbClr val="4B3D57"/>
              </a:solidFill>
              <a:latin typeface="Century Gothic" panose="020B0502020202020204" pitchFamily="34" charset="0"/>
            </a:rPr>
            <a:t>by census tract data</a:t>
          </a:r>
        </a:p>
      </dgm:t>
    </dgm:pt>
    <dgm:pt modelId="{9129AE3A-4CC6-4AFD-A4BC-BF3ABD67BB66}" type="parTrans" cxnId="{DE07831B-A9BD-4E4D-97EE-5302862438B6}">
      <dgm:prSet/>
      <dgm:spPr/>
      <dgm:t>
        <a:bodyPr/>
        <a:lstStyle/>
        <a:p>
          <a:endParaRPr lang="en-US">
            <a:latin typeface="Century Gothic" panose="020B0502020202020204" pitchFamily="34" charset="0"/>
          </a:endParaRPr>
        </a:p>
      </dgm:t>
    </dgm:pt>
    <dgm:pt modelId="{9D84D23B-244C-49F7-BC8A-966ED636BAAF}" type="sibTrans" cxnId="{DE07831B-A9BD-4E4D-97EE-5302862438B6}">
      <dgm:prSet/>
      <dgm:spPr/>
      <dgm:t>
        <a:bodyPr/>
        <a:lstStyle/>
        <a:p>
          <a:endParaRPr lang="en-US">
            <a:latin typeface="Century Gothic" panose="020B0502020202020204" pitchFamily="34" charset="0"/>
          </a:endParaRPr>
        </a:p>
      </dgm:t>
    </dgm:pt>
    <dgm:pt modelId="{C39FFE3D-716E-457B-9DBC-45D8C2F85F36}">
      <dgm:prSet phldrT="[Text]" phldr="0"/>
      <dgm:spPr>
        <a:solidFill>
          <a:schemeClr val="lt1">
            <a:hueOff val="0"/>
            <a:satOff val="0"/>
            <a:lumOff val="0"/>
          </a:schemeClr>
        </a:solidFill>
      </dgm:spPr>
      <dgm:t>
        <a:bodyPr/>
        <a:lstStyle/>
        <a:p>
          <a:pPr rtl="0"/>
          <a:r>
            <a:rPr lang="en-US" b="1">
              <a:solidFill>
                <a:srgbClr val="4B3D57"/>
              </a:solidFill>
              <a:latin typeface="Century Gothic" panose="020B0502020202020204" pitchFamily="34" charset="0"/>
            </a:rPr>
            <a:t>Environmental variables </a:t>
          </a:r>
          <a:r>
            <a:rPr lang="en-US">
              <a:solidFill>
                <a:srgbClr val="4B3D57"/>
              </a:solidFill>
              <a:latin typeface="Century Gothic" panose="020B0502020202020204" pitchFamily="34" charset="0"/>
            </a:rPr>
            <a:t>by census tract data</a:t>
          </a:r>
        </a:p>
      </dgm:t>
    </dgm:pt>
    <dgm:pt modelId="{8FC1FF40-66E8-4982-BF2D-EB7D9A6B1852}" type="parTrans" cxnId="{81536487-60D4-4A91-9697-31F34BD5A1C1}">
      <dgm:prSet/>
      <dgm:spPr/>
      <dgm:t>
        <a:bodyPr/>
        <a:lstStyle/>
        <a:p>
          <a:endParaRPr lang="en-US">
            <a:latin typeface="Century Gothic" panose="020B0502020202020204" pitchFamily="34" charset="0"/>
          </a:endParaRPr>
        </a:p>
      </dgm:t>
    </dgm:pt>
    <dgm:pt modelId="{6F2FCE61-CB57-46B3-957E-64FB3219ABC7}" type="sibTrans" cxnId="{81536487-60D4-4A91-9697-31F34BD5A1C1}">
      <dgm:prSet/>
      <dgm:spPr/>
      <dgm:t>
        <a:bodyPr/>
        <a:lstStyle/>
        <a:p>
          <a:endParaRPr lang="en-US">
            <a:latin typeface="Century Gothic" panose="020B0502020202020204" pitchFamily="34" charset="0"/>
          </a:endParaRPr>
        </a:p>
      </dgm:t>
    </dgm:pt>
    <dgm:pt modelId="{029F1210-54A0-4178-9EE2-7B2FBA8B868C}">
      <dgm:prSet phldrT="[Text]" phldr="0"/>
      <dgm:spPr/>
      <dgm:t>
        <a:bodyPr/>
        <a:lstStyle/>
        <a:p>
          <a:r>
            <a:rPr lang="en-US">
              <a:solidFill>
                <a:srgbClr val="4B3D57"/>
              </a:solidFill>
              <a:latin typeface="Century Gothic" panose="020B0502020202020204" pitchFamily="34" charset="0"/>
            </a:rPr>
            <a:t>End-product</a:t>
          </a:r>
        </a:p>
      </dgm:t>
    </dgm:pt>
    <dgm:pt modelId="{09B19F4D-D54C-408C-80E0-6328D51F624F}" type="parTrans" cxnId="{7AD12CA3-92A4-4DE7-A526-9C51D0BB6DB4}">
      <dgm:prSet/>
      <dgm:spPr/>
      <dgm:t>
        <a:bodyPr/>
        <a:lstStyle/>
        <a:p>
          <a:endParaRPr lang="en-US">
            <a:latin typeface="Century Gothic" panose="020B0502020202020204" pitchFamily="34" charset="0"/>
          </a:endParaRPr>
        </a:p>
      </dgm:t>
    </dgm:pt>
    <dgm:pt modelId="{6F5D2913-726E-4784-9A75-33ED02DE97BF}" type="sibTrans" cxnId="{7AD12CA3-92A4-4DE7-A526-9C51D0BB6DB4}">
      <dgm:prSet/>
      <dgm:spPr/>
      <dgm:t>
        <a:bodyPr/>
        <a:lstStyle/>
        <a:p>
          <a:endParaRPr lang="en-US">
            <a:latin typeface="Century Gothic" panose="020B0502020202020204" pitchFamily="34" charset="0"/>
          </a:endParaRPr>
        </a:p>
      </dgm:t>
    </dgm:pt>
    <dgm:pt modelId="{8C182453-9ABB-4CD7-BA6C-6FE9C3835349}">
      <dgm:prSet phldrT="[Text]" phldr="0"/>
      <dgm:spPr>
        <a:solidFill>
          <a:schemeClr val="lt1">
            <a:hueOff val="0"/>
            <a:satOff val="0"/>
            <a:lumOff val="0"/>
          </a:schemeClr>
        </a:solidFill>
      </dgm:spPr>
      <dgm:t>
        <a:bodyPr/>
        <a:lstStyle/>
        <a:p>
          <a:pPr rtl="0"/>
          <a:r>
            <a:rPr lang="en-US" b="1">
              <a:solidFill>
                <a:srgbClr val="4B3D57"/>
              </a:solidFill>
              <a:latin typeface="Century Gothic" panose="020B0502020202020204" pitchFamily="34" charset="0"/>
            </a:rPr>
            <a:t>Dust &amp; air quality vulnerability index </a:t>
          </a:r>
          <a:r>
            <a:rPr lang="en-US">
              <a:solidFill>
                <a:srgbClr val="4B3D57"/>
              </a:solidFill>
              <a:latin typeface="Century Gothic" panose="020B0502020202020204" pitchFamily="34" charset="0"/>
            </a:rPr>
            <a:t>by census tract</a:t>
          </a:r>
        </a:p>
      </dgm:t>
    </dgm:pt>
    <dgm:pt modelId="{3088C933-DA3C-4684-BE7E-E73A32835974}" type="parTrans" cxnId="{79BCAD55-7C3E-42B6-AF2F-80AD8C522AA0}">
      <dgm:prSet/>
      <dgm:spPr/>
      <dgm:t>
        <a:bodyPr/>
        <a:lstStyle/>
        <a:p>
          <a:endParaRPr lang="en-US">
            <a:latin typeface="Century Gothic" panose="020B0502020202020204" pitchFamily="34" charset="0"/>
          </a:endParaRPr>
        </a:p>
      </dgm:t>
    </dgm:pt>
    <dgm:pt modelId="{2A7DC84C-DAFD-4747-A3B8-4B1E5AC2DA6B}" type="sibTrans" cxnId="{79BCAD55-7C3E-42B6-AF2F-80AD8C522AA0}">
      <dgm:prSet/>
      <dgm:spPr/>
      <dgm:t>
        <a:bodyPr/>
        <a:lstStyle/>
        <a:p>
          <a:endParaRPr lang="en-US">
            <a:latin typeface="Century Gothic" panose="020B0502020202020204" pitchFamily="34" charset="0"/>
          </a:endParaRPr>
        </a:p>
      </dgm:t>
    </dgm:pt>
    <dgm:pt modelId="{EEFBDF37-3D54-4417-9491-8256E52FE82D}">
      <dgm:prSet phldrT="[Text]" phldr="0"/>
      <dgm:spPr/>
      <dgm:t>
        <a:bodyPr/>
        <a:lstStyle/>
        <a:p>
          <a:r>
            <a:rPr lang="en-US">
              <a:solidFill>
                <a:srgbClr val="4B3D57"/>
              </a:solidFill>
              <a:latin typeface="Century Gothic" panose="020B0502020202020204" pitchFamily="34" charset="0"/>
            </a:rPr>
            <a:t>95</a:t>
          </a:r>
          <a:r>
            <a:rPr lang="en-US" baseline="30000">
              <a:solidFill>
                <a:srgbClr val="4B3D57"/>
              </a:solidFill>
              <a:latin typeface="Century Gothic" panose="020B0502020202020204" pitchFamily="34" charset="0"/>
            </a:rPr>
            <a:t>th</a:t>
          </a:r>
          <a:r>
            <a:rPr lang="en-US">
              <a:solidFill>
                <a:srgbClr val="4B3D57"/>
              </a:solidFill>
              <a:latin typeface="Century Gothic" panose="020B0502020202020204" pitchFamily="34" charset="0"/>
            </a:rPr>
            <a:t> Percentile Pollution</a:t>
          </a:r>
        </a:p>
      </dgm:t>
    </dgm:pt>
    <dgm:pt modelId="{C397E6E2-E149-42C8-BFA0-C9D1EE3CBDE2}" type="parTrans" cxnId="{6E00A952-58C1-4FEE-A4C2-B7B014344D05}">
      <dgm:prSet/>
      <dgm:spPr/>
      <dgm:t>
        <a:bodyPr/>
        <a:lstStyle/>
        <a:p>
          <a:endParaRPr lang="en-US">
            <a:latin typeface="Century Gothic" panose="020B0502020202020204" pitchFamily="34" charset="0"/>
          </a:endParaRPr>
        </a:p>
      </dgm:t>
    </dgm:pt>
    <dgm:pt modelId="{CC55C731-528D-4561-9B12-C89FD785A1DD}" type="sibTrans" cxnId="{6E00A952-58C1-4FEE-A4C2-B7B014344D05}">
      <dgm:prSet/>
      <dgm:spPr/>
      <dgm:t>
        <a:bodyPr/>
        <a:lstStyle/>
        <a:p>
          <a:endParaRPr lang="en-US">
            <a:latin typeface="Century Gothic" panose="020B0502020202020204" pitchFamily="34" charset="0"/>
          </a:endParaRPr>
        </a:p>
      </dgm:t>
    </dgm:pt>
    <dgm:pt modelId="{685B9E81-5A9E-B14B-A292-B5633B5B694D}">
      <dgm:prSet phldrT="[Text]" phldr="0"/>
      <dgm:spPr>
        <a:solidFill>
          <a:schemeClr val="lt1">
            <a:hueOff val="0"/>
            <a:satOff val="0"/>
            <a:lumOff val="0"/>
          </a:schemeClr>
        </a:solidFill>
      </dgm:spPr>
      <dgm:t>
        <a:bodyPr/>
        <a:lstStyle/>
        <a:p>
          <a:pPr rtl="0"/>
          <a:r>
            <a:rPr lang="en-US">
              <a:solidFill>
                <a:srgbClr val="4B3D57"/>
              </a:solidFill>
              <a:latin typeface="Century Gothic" panose="020B0502020202020204" pitchFamily="34" charset="0"/>
            </a:rPr>
            <a:t>Bivariate Choropleth Maps</a:t>
          </a:r>
        </a:p>
      </dgm:t>
    </dgm:pt>
    <dgm:pt modelId="{CEABC260-86D0-FA40-B626-B14337EDCE1E}" type="parTrans" cxnId="{F4B45765-27D0-6C48-A816-0F9FFB4D32B8}">
      <dgm:prSet/>
      <dgm:spPr/>
      <dgm:t>
        <a:bodyPr/>
        <a:lstStyle/>
        <a:p>
          <a:endParaRPr lang="en-US">
            <a:latin typeface="Century Gothic" panose="020B0502020202020204" pitchFamily="34" charset="0"/>
          </a:endParaRPr>
        </a:p>
      </dgm:t>
    </dgm:pt>
    <dgm:pt modelId="{9413305C-05A6-6848-8B0B-06566F940D58}" type="sibTrans" cxnId="{F4B45765-27D0-6C48-A816-0F9FFB4D32B8}">
      <dgm:prSet/>
      <dgm:spPr/>
      <dgm:t>
        <a:bodyPr/>
        <a:lstStyle/>
        <a:p>
          <a:endParaRPr lang="en-US">
            <a:latin typeface="Century Gothic" panose="020B0502020202020204" pitchFamily="34" charset="0"/>
          </a:endParaRPr>
        </a:p>
      </dgm:t>
    </dgm:pt>
    <dgm:pt modelId="{04C5C27B-13CF-4BF5-A81F-8E456EA2BAB0}" type="pres">
      <dgm:prSet presAssocID="{87D58550-65C9-4AFD-BD62-2D8E70D8FC01}" presName="linearFlow" presStyleCnt="0">
        <dgm:presLayoutVars>
          <dgm:dir/>
          <dgm:animLvl val="lvl"/>
          <dgm:resizeHandles val="exact"/>
        </dgm:presLayoutVars>
      </dgm:prSet>
      <dgm:spPr/>
    </dgm:pt>
    <dgm:pt modelId="{7D8ABDCB-FC87-4CB4-96D8-B4EC45B60EA2}" type="pres">
      <dgm:prSet presAssocID="{B5C53941-1CB4-4C68-85FE-ED2C78FCA476}" presName="composite" presStyleCnt="0"/>
      <dgm:spPr/>
    </dgm:pt>
    <dgm:pt modelId="{9111C671-946F-4BCE-8642-ABC12222440A}" type="pres">
      <dgm:prSet presAssocID="{B5C53941-1CB4-4C68-85FE-ED2C78FCA476}" presName="parTx" presStyleLbl="node1" presStyleIdx="0" presStyleCnt="3">
        <dgm:presLayoutVars>
          <dgm:chMax val="0"/>
          <dgm:chPref val="0"/>
          <dgm:bulletEnabled val="1"/>
        </dgm:presLayoutVars>
      </dgm:prSet>
      <dgm:spPr/>
    </dgm:pt>
    <dgm:pt modelId="{47B4BDC1-0CBF-46A1-9837-62D62B8DB1D6}" type="pres">
      <dgm:prSet presAssocID="{B5C53941-1CB4-4C68-85FE-ED2C78FCA476}" presName="parSh" presStyleLbl="node1" presStyleIdx="0" presStyleCnt="3"/>
      <dgm:spPr/>
    </dgm:pt>
    <dgm:pt modelId="{0E0C018C-A2DC-41EC-BD76-A1A1A39AD0E6}" type="pres">
      <dgm:prSet presAssocID="{B5C53941-1CB4-4C68-85FE-ED2C78FCA476}" presName="desTx" presStyleLbl="fgAcc1" presStyleIdx="0" presStyleCnt="3">
        <dgm:presLayoutVars>
          <dgm:bulletEnabled val="1"/>
        </dgm:presLayoutVars>
      </dgm:prSet>
      <dgm:spPr/>
    </dgm:pt>
    <dgm:pt modelId="{18185FA6-EC9C-4752-BDAF-12A3B75EC6ED}" type="pres">
      <dgm:prSet presAssocID="{3F8E0079-2ABC-48BE-A2CD-7DF85EFF7BEB}" presName="sibTrans" presStyleLbl="sibTrans2D1" presStyleIdx="0" presStyleCnt="2" custScaleY="60377"/>
      <dgm:spPr/>
    </dgm:pt>
    <dgm:pt modelId="{D03EFF8E-581E-43BF-9773-628108A114AB}" type="pres">
      <dgm:prSet presAssocID="{3F8E0079-2ABC-48BE-A2CD-7DF85EFF7BEB}" presName="connTx" presStyleLbl="sibTrans2D1" presStyleIdx="0" presStyleCnt="2"/>
      <dgm:spPr/>
    </dgm:pt>
    <dgm:pt modelId="{1966BE3B-838D-4AF8-9066-96DB5927A362}" type="pres">
      <dgm:prSet presAssocID="{EEFBDF37-3D54-4417-9491-8256E52FE82D}" presName="composite" presStyleCnt="0"/>
      <dgm:spPr/>
    </dgm:pt>
    <dgm:pt modelId="{DFF443C3-911F-4867-9541-25EDA24D56D4}" type="pres">
      <dgm:prSet presAssocID="{EEFBDF37-3D54-4417-9491-8256E52FE82D}" presName="parTx" presStyleLbl="node1" presStyleIdx="0" presStyleCnt="3">
        <dgm:presLayoutVars>
          <dgm:chMax val="0"/>
          <dgm:chPref val="0"/>
          <dgm:bulletEnabled val="1"/>
        </dgm:presLayoutVars>
      </dgm:prSet>
      <dgm:spPr/>
    </dgm:pt>
    <dgm:pt modelId="{EEA00E80-BAEB-4C4B-A4F4-B2F4F85A4612}" type="pres">
      <dgm:prSet presAssocID="{EEFBDF37-3D54-4417-9491-8256E52FE82D}" presName="parSh" presStyleLbl="node1" presStyleIdx="1" presStyleCnt="3"/>
      <dgm:spPr/>
    </dgm:pt>
    <dgm:pt modelId="{E50B3261-CECD-4990-9DF6-75B0520D5652}" type="pres">
      <dgm:prSet presAssocID="{EEFBDF37-3D54-4417-9491-8256E52FE82D}" presName="desTx" presStyleLbl="fgAcc1" presStyleIdx="1" presStyleCnt="3">
        <dgm:presLayoutVars>
          <dgm:bulletEnabled val="1"/>
        </dgm:presLayoutVars>
      </dgm:prSet>
      <dgm:spPr/>
    </dgm:pt>
    <dgm:pt modelId="{7F449220-D016-498A-AAF3-38E3AEB7543E}" type="pres">
      <dgm:prSet presAssocID="{CC55C731-528D-4561-9B12-C89FD785A1DD}" presName="sibTrans" presStyleLbl="sibTrans2D1" presStyleIdx="1" presStyleCnt="2" custScaleY="60376"/>
      <dgm:spPr/>
    </dgm:pt>
    <dgm:pt modelId="{77E7DBDE-5304-41CE-956D-92C9BEFF1391}" type="pres">
      <dgm:prSet presAssocID="{CC55C731-528D-4561-9B12-C89FD785A1DD}" presName="connTx" presStyleLbl="sibTrans2D1" presStyleIdx="1" presStyleCnt="2"/>
      <dgm:spPr/>
    </dgm:pt>
    <dgm:pt modelId="{A7ECBA84-995E-4028-AD3E-9BF5A0EBAF96}" type="pres">
      <dgm:prSet presAssocID="{029F1210-54A0-4178-9EE2-7B2FBA8B868C}" presName="composite" presStyleCnt="0"/>
      <dgm:spPr/>
    </dgm:pt>
    <dgm:pt modelId="{092CE26F-9A00-4CED-AA10-393A9D910D31}" type="pres">
      <dgm:prSet presAssocID="{029F1210-54A0-4178-9EE2-7B2FBA8B868C}" presName="parTx" presStyleLbl="node1" presStyleIdx="1" presStyleCnt="3">
        <dgm:presLayoutVars>
          <dgm:chMax val="0"/>
          <dgm:chPref val="0"/>
          <dgm:bulletEnabled val="1"/>
        </dgm:presLayoutVars>
      </dgm:prSet>
      <dgm:spPr/>
    </dgm:pt>
    <dgm:pt modelId="{4166AD99-8863-49D2-826C-E964B2B19943}" type="pres">
      <dgm:prSet presAssocID="{029F1210-54A0-4178-9EE2-7B2FBA8B868C}" presName="parSh" presStyleLbl="node1" presStyleIdx="2" presStyleCnt="3"/>
      <dgm:spPr/>
    </dgm:pt>
    <dgm:pt modelId="{9D2419DB-DE15-4375-9DCC-3C756037DB7C}" type="pres">
      <dgm:prSet presAssocID="{029F1210-54A0-4178-9EE2-7B2FBA8B868C}" presName="desTx" presStyleLbl="fgAcc1" presStyleIdx="2" presStyleCnt="3">
        <dgm:presLayoutVars>
          <dgm:bulletEnabled val="1"/>
        </dgm:presLayoutVars>
      </dgm:prSet>
      <dgm:spPr/>
    </dgm:pt>
  </dgm:ptLst>
  <dgm:cxnLst>
    <dgm:cxn modelId="{DE07831B-A9BD-4E4D-97EE-5302862438B6}" srcId="{B5C53941-1CB4-4C68-85FE-ED2C78FCA476}" destId="{DA9B3B46-E360-4D0A-BF93-50093BD1DCA0}" srcOrd="0" destOrd="0" parTransId="{9129AE3A-4CC6-4AFD-A4BC-BF3ABD67BB66}" sibTransId="{9D84D23B-244C-49F7-BC8A-966ED636BAAF}"/>
    <dgm:cxn modelId="{80E81A1C-D09C-42C8-A754-F60F8DC6653D}" type="presOf" srcId="{3F8E0079-2ABC-48BE-A2CD-7DF85EFF7BEB}" destId="{18185FA6-EC9C-4752-BDAF-12A3B75EC6ED}" srcOrd="0" destOrd="0" presId="urn:microsoft.com/office/officeart/2005/8/layout/process3"/>
    <dgm:cxn modelId="{710E7921-66C3-4831-9FF3-EDD06202430E}" type="presOf" srcId="{B5C53941-1CB4-4C68-85FE-ED2C78FCA476}" destId="{9111C671-946F-4BCE-8642-ABC12222440A}" srcOrd="0" destOrd="0" presId="urn:microsoft.com/office/officeart/2005/8/layout/process3"/>
    <dgm:cxn modelId="{22CB7124-85BE-462E-8DF6-EC56C31AE58C}" type="presOf" srcId="{CC55C731-528D-4561-9B12-C89FD785A1DD}" destId="{7F449220-D016-498A-AAF3-38E3AEB7543E}" srcOrd="0" destOrd="0" presId="urn:microsoft.com/office/officeart/2005/8/layout/process3"/>
    <dgm:cxn modelId="{87D80C25-FE33-4DE9-A0ED-752501570839}" type="presOf" srcId="{029F1210-54A0-4178-9EE2-7B2FBA8B868C}" destId="{092CE26F-9A00-4CED-AA10-393A9D910D31}" srcOrd="0" destOrd="0" presId="urn:microsoft.com/office/officeart/2005/8/layout/process3"/>
    <dgm:cxn modelId="{C3B0F65E-0DC6-46FF-B995-FF01DE85A243}" type="presOf" srcId="{EEFBDF37-3D54-4417-9491-8256E52FE82D}" destId="{EEA00E80-BAEB-4C4B-A4F4-B2F4F85A4612}" srcOrd="1" destOrd="0" presId="urn:microsoft.com/office/officeart/2005/8/layout/process3"/>
    <dgm:cxn modelId="{F4B45765-27D0-6C48-A816-0F9FFB4D32B8}" srcId="{029F1210-54A0-4178-9EE2-7B2FBA8B868C}" destId="{685B9E81-5A9E-B14B-A292-B5633B5B694D}" srcOrd="1" destOrd="0" parTransId="{CEABC260-86D0-FA40-B626-B14337EDCE1E}" sibTransId="{9413305C-05A6-6848-8B0B-06566F940D58}"/>
    <dgm:cxn modelId="{1968E267-42EF-4BE8-B0DE-9BCB16A9FE1C}" srcId="{87D58550-65C9-4AFD-BD62-2D8E70D8FC01}" destId="{B5C53941-1CB4-4C68-85FE-ED2C78FCA476}" srcOrd="0" destOrd="0" parTransId="{75FDFDF0-1C03-4957-9E01-B6D9035E1761}" sibTransId="{3F8E0079-2ABC-48BE-A2CD-7DF85EFF7BEB}"/>
    <dgm:cxn modelId="{F6E52849-1A38-4B14-A8F1-EDB3D3620905}" type="presOf" srcId="{3F8E0079-2ABC-48BE-A2CD-7DF85EFF7BEB}" destId="{D03EFF8E-581E-43BF-9773-628108A114AB}" srcOrd="1" destOrd="0" presId="urn:microsoft.com/office/officeart/2005/8/layout/process3"/>
    <dgm:cxn modelId="{6E00A952-58C1-4FEE-A4C2-B7B014344D05}" srcId="{87D58550-65C9-4AFD-BD62-2D8E70D8FC01}" destId="{EEFBDF37-3D54-4417-9491-8256E52FE82D}" srcOrd="1" destOrd="0" parTransId="{C397E6E2-E149-42C8-BFA0-C9D1EE3CBDE2}" sibTransId="{CC55C731-528D-4561-9B12-C89FD785A1DD}"/>
    <dgm:cxn modelId="{79BCAD55-7C3E-42B6-AF2F-80AD8C522AA0}" srcId="{029F1210-54A0-4178-9EE2-7B2FBA8B868C}" destId="{8C182453-9ABB-4CD7-BA6C-6FE9C3835349}" srcOrd="0" destOrd="0" parTransId="{3088C933-DA3C-4684-BE7E-E73A32835974}" sibTransId="{2A7DC84C-DAFD-4747-A3B8-4B1E5AC2DA6B}"/>
    <dgm:cxn modelId="{CE396E79-0985-4D87-8A8E-2144533BBC7D}" type="presOf" srcId="{87D58550-65C9-4AFD-BD62-2D8E70D8FC01}" destId="{04C5C27B-13CF-4BF5-A81F-8E456EA2BAB0}" srcOrd="0" destOrd="0" presId="urn:microsoft.com/office/officeart/2005/8/layout/process3"/>
    <dgm:cxn modelId="{F6F51786-AEE0-4DC3-A41A-66DA36432D0E}" type="presOf" srcId="{8C182453-9ABB-4CD7-BA6C-6FE9C3835349}" destId="{9D2419DB-DE15-4375-9DCC-3C756037DB7C}" srcOrd="0" destOrd="0" presId="urn:microsoft.com/office/officeart/2005/8/layout/process3"/>
    <dgm:cxn modelId="{81536487-60D4-4A91-9697-31F34BD5A1C1}" srcId="{EEFBDF37-3D54-4417-9491-8256E52FE82D}" destId="{C39FFE3D-716E-457B-9DBC-45D8C2F85F36}" srcOrd="0" destOrd="0" parTransId="{8FC1FF40-66E8-4982-BF2D-EB7D9A6B1852}" sibTransId="{6F2FCE61-CB57-46B3-957E-64FB3219ABC7}"/>
    <dgm:cxn modelId="{2DEC8F9F-0A02-40CD-9CE0-7AA5D7929D67}" type="presOf" srcId="{029F1210-54A0-4178-9EE2-7B2FBA8B868C}" destId="{4166AD99-8863-49D2-826C-E964B2B19943}" srcOrd="1" destOrd="0" presId="urn:microsoft.com/office/officeart/2005/8/layout/process3"/>
    <dgm:cxn modelId="{7AD12CA3-92A4-4DE7-A526-9C51D0BB6DB4}" srcId="{87D58550-65C9-4AFD-BD62-2D8E70D8FC01}" destId="{029F1210-54A0-4178-9EE2-7B2FBA8B868C}" srcOrd="2" destOrd="0" parTransId="{09B19F4D-D54C-408C-80E0-6328D51F624F}" sibTransId="{6F5D2913-726E-4784-9A75-33ED02DE97BF}"/>
    <dgm:cxn modelId="{459233B3-46F9-4713-912F-AEFF0435A02E}" type="presOf" srcId="{EEFBDF37-3D54-4417-9491-8256E52FE82D}" destId="{DFF443C3-911F-4867-9541-25EDA24D56D4}" srcOrd="0" destOrd="0" presId="urn:microsoft.com/office/officeart/2005/8/layout/process3"/>
    <dgm:cxn modelId="{EBAED4B3-2069-4141-84A1-B4798038E465}" type="presOf" srcId="{DA9B3B46-E360-4D0A-BF93-50093BD1DCA0}" destId="{0E0C018C-A2DC-41EC-BD76-A1A1A39AD0E6}" srcOrd="0" destOrd="0" presId="urn:microsoft.com/office/officeart/2005/8/layout/process3"/>
    <dgm:cxn modelId="{7607A0C1-BE1B-C248-BEF7-42C9569C5853}" type="presOf" srcId="{685B9E81-5A9E-B14B-A292-B5633B5B694D}" destId="{9D2419DB-DE15-4375-9DCC-3C756037DB7C}" srcOrd="0" destOrd="1" presId="urn:microsoft.com/office/officeart/2005/8/layout/process3"/>
    <dgm:cxn modelId="{6A9EAEC8-6E2E-4927-969A-8BCB16266FC0}" type="presOf" srcId="{C39FFE3D-716E-457B-9DBC-45D8C2F85F36}" destId="{E50B3261-CECD-4990-9DF6-75B0520D5652}" srcOrd="0" destOrd="0" presId="urn:microsoft.com/office/officeart/2005/8/layout/process3"/>
    <dgm:cxn modelId="{9C525AC9-EA5A-4A27-9C34-A59935B3572B}" type="presOf" srcId="{CC55C731-528D-4561-9B12-C89FD785A1DD}" destId="{77E7DBDE-5304-41CE-956D-92C9BEFF1391}" srcOrd="1" destOrd="0" presId="urn:microsoft.com/office/officeart/2005/8/layout/process3"/>
    <dgm:cxn modelId="{DEAAA5CC-A21F-4B15-AF6A-61DF5710F041}" type="presOf" srcId="{B5C53941-1CB4-4C68-85FE-ED2C78FCA476}" destId="{47B4BDC1-0CBF-46A1-9837-62D62B8DB1D6}" srcOrd="1" destOrd="0" presId="urn:microsoft.com/office/officeart/2005/8/layout/process3"/>
    <dgm:cxn modelId="{E18B8B1A-D648-4A2D-A2D8-9872B11D61C8}" type="presParOf" srcId="{04C5C27B-13CF-4BF5-A81F-8E456EA2BAB0}" destId="{7D8ABDCB-FC87-4CB4-96D8-B4EC45B60EA2}" srcOrd="0" destOrd="0" presId="urn:microsoft.com/office/officeart/2005/8/layout/process3"/>
    <dgm:cxn modelId="{4E62AFB9-DE70-4FE9-97B3-1072AFFF2C17}" type="presParOf" srcId="{7D8ABDCB-FC87-4CB4-96D8-B4EC45B60EA2}" destId="{9111C671-946F-4BCE-8642-ABC12222440A}" srcOrd="0" destOrd="0" presId="urn:microsoft.com/office/officeart/2005/8/layout/process3"/>
    <dgm:cxn modelId="{237C9E65-704B-4D88-9F4C-7F7E611AC415}" type="presParOf" srcId="{7D8ABDCB-FC87-4CB4-96D8-B4EC45B60EA2}" destId="{47B4BDC1-0CBF-46A1-9837-62D62B8DB1D6}" srcOrd="1" destOrd="0" presId="urn:microsoft.com/office/officeart/2005/8/layout/process3"/>
    <dgm:cxn modelId="{B7385845-92C1-47D8-9439-EC9268559638}" type="presParOf" srcId="{7D8ABDCB-FC87-4CB4-96D8-B4EC45B60EA2}" destId="{0E0C018C-A2DC-41EC-BD76-A1A1A39AD0E6}" srcOrd="2" destOrd="0" presId="urn:microsoft.com/office/officeart/2005/8/layout/process3"/>
    <dgm:cxn modelId="{2DD07431-3CF6-4A3A-842E-8C6F9B2B4D4F}" type="presParOf" srcId="{04C5C27B-13CF-4BF5-A81F-8E456EA2BAB0}" destId="{18185FA6-EC9C-4752-BDAF-12A3B75EC6ED}" srcOrd="1" destOrd="0" presId="urn:microsoft.com/office/officeart/2005/8/layout/process3"/>
    <dgm:cxn modelId="{AE1B94CB-3E85-406B-86BA-A742EDF1325E}" type="presParOf" srcId="{18185FA6-EC9C-4752-BDAF-12A3B75EC6ED}" destId="{D03EFF8E-581E-43BF-9773-628108A114AB}" srcOrd="0" destOrd="0" presId="urn:microsoft.com/office/officeart/2005/8/layout/process3"/>
    <dgm:cxn modelId="{D89493CE-8E4F-4704-B777-EEB9EDF4C50B}" type="presParOf" srcId="{04C5C27B-13CF-4BF5-A81F-8E456EA2BAB0}" destId="{1966BE3B-838D-4AF8-9066-96DB5927A362}" srcOrd="2" destOrd="0" presId="urn:microsoft.com/office/officeart/2005/8/layout/process3"/>
    <dgm:cxn modelId="{62BF204E-5891-4247-AA48-EDA2CF37CABC}" type="presParOf" srcId="{1966BE3B-838D-4AF8-9066-96DB5927A362}" destId="{DFF443C3-911F-4867-9541-25EDA24D56D4}" srcOrd="0" destOrd="0" presId="urn:microsoft.com/office/officeart/2005/8/layout/process3"/>
    <dgm:cxn modelId="{8DB289A0-1CCC-437D-BC4C-BC530DCDB841}" type="presParOf" srcId="{1966BE3B-838D-4AF8-9066-96DB5927A362}" destId="{EEA00E80-BAEB-4C4B-A4F4-B2F4F85A4612}" srcOrd="1" destOrd="0" presId="urn:microsoft.com/office/officeart/2005/8/layout/process3"/>
    <dgm:cxn modelId="{15060C49-8B7E-438B-A7AC-3CF87351B81D}" type="presParOf" srcId="{1966BE3B-838D-4AF8-9066-96DB5927A362}" destId="{E50B3261-CECD-4990-9DF6-75B0520D5652}" srcOrd="2" destOrd="0" presId="urn:microsoft.com/office/officeart/2005/8/layout/process3"/>
    <dgm:cxn modelId="{072DE12C-EBA0-40F1-8815-5C0DCD551281}" type="presParOf" srcId="{04C5C27B-13CF-4BF5-A81F-8E456EA2BAB0}" destId="{7F449220-D016-498A-AAF3-38E3AEB7543E}" srcOrd="3" destOrd="0" presId="urn:microsoft.com/office/officeart/2005/8/layout/process3"/>
    <dgm:cxn modelId="{2E08099D-C11F-4C77-B641-DCDB32A369D4}" type="presParOf" srcId="{7F449220-D016-498A-AAF3-38E3AEB7543E}" destId="{77E7DBDE-5304-41CE-956D-92C9BEFF1391}" srcOrd="0" destOrd="0" presId="urn:microsoft.com/office/officeart/2005/8/layout/process3"/>
    <dgm:cxn modelId="{277B9797-589B-46D3-B69F-6C5E1C47D337}" type="presParOf" srcId="{04C5C27B-13CF-4BF5-A81F-8E456EA2BAB0}" destId="{A7ECBA84-995E-4028-AD3E-9BF5A0EBAF96}" srcOrd="4" destOrd="0" presId="urn:microsoft.com/office/officeart/2005/8/layout/process3"/>
    <dgm:cxn modelId="{BBB170C2-29E8-44CB-AB8B-E00C7D09C6AA}" type="presParOf" srcId="{A7ECBA84-995E-4028-AD3E-9BF5A0EBAF96}" destId="{092CE26F-9A00-4CED-AA10-393A9D910D31}" srcOrd="0" destOrd="0" presId="urn:microsoft.com/office/officeart/2005/8/layout/process3"/>
    <dgm:cxn modelId="{2A157947-389F-4DE0-864D-F725B5CCC07C}" type="presParOf" srcId="{A7ECBA84-995E-4028-AD3E-9BF5A0EBAF96}" destId="{4166AD99-8863-49D2-826C-E964B2B19943}" srcOrd="1" destOrd="0" presId="urn:microsoft.com/office/officeart/2005/8/layout/process3"/>
    <dgm:cxn modelId="{251B79FD-7AA8-4304-AB57-363E3ADD7135}" type="presParOf" srcId="{A7ECBA84-995E-4028-AD3E-9BF5A0EBAF96}" destId="{9D2419DB-DE15-4375-9DCC-3C756037DB7C}"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DE46F7D-7920-4FB0-AC21-BBEBA09CF009}" type="doc">
      <dgm:prSet loTypeId="urn:microsoft.com/office/officeart/2005/8/layout/list1" loCatId="list" qsTypeId="urn:microsoft.com/office/officeart/2005/8/quickstyle/simple1" qsCatId="simple" csTypeId="urn:microsoft.com/office/officeart/2005/8/colors/accent2_1" csCatId="accent2" phldr="1"/>
      <dgm:spPr/>
      <dgm:t>
        <a:bodyPr/>
        <a:lstStyle/>
        <a:p>
          <a:endParaRPr lang="en-US"/>
        </a:p>
      </dgm:t>
    </dgm:pt>
    <dgm:pt modelId="{17F68D8F-2D56-465F-8ECD-E641A9ED06FB}">
      <dgm:prSet phldrT="[Text]" phldr="0" custT="1"/>
      <dgm:spPr/>
      <dgm:t>
        <a:bodyPr/>
        <a:lstStyle/>
        <a:p>
          <a:r>
            <a:rPr lang="en-US" sz="1050">
              <a:solidFill>
                <a:schemeClr val="tx1">
                  <a:lumMod val="75000"/>
                  <a:lumOff val="25000"/>
                </a:schemeClr>
              </a:solidFill>
              <a:latin typeface="Century Gothic"/>
            </a:rPr>
            <a:t>Race</a:t>
          </a:r>
        </a:p>
      </dgm:t>
    </dgm:pt>
    <dgm:pt modelId="{96CB7C6B-D14B-4D3E-B4B3-AA5269FEA30B}" type="parTrans" cxnId="{10ECC0FB-9F86-4382-A54F-9BECC326BB17}">
      <dgm:prSet/>
      <dgm:spPr/>
      <dgm:t>
        <a:bodyPr/>
        <a:lstStyle/>
        <a:p>
          <a:endParaRPr lang="en-US" sz="1050"/>
        </a:p>
      </dgm:t>
    </dgm:pt>
    <dgm:pt modelId="{40DBCD2A-1B4C-47E9-AFFC-941BBD469579}" type="sibTrans" cxnId="{10ECC0FB-9F86-4382-A54F-9BECC326BB17}">
      <dgm:prSet/>
      <dgm:spPr/>
      <dgm:t>
        <a:bodyPr/>
        <a:lstStyle/>
        <a:p>
          <a:endParaRPr lang="en-US" sz="1050"/>
        </a:p>
      </dgm:t>
    </dgm:pt>
    <dgm:pt modelId="{B6260301-F899-4618-B4FE-990A3F06CB0F}">
      <dgm:prSet phldrT="[Text]" phldr="0" custT="1"/>
      <dgm:spPr/>
      <dgm:t>
        <a:bodyPr/>
        <a:lstStyle/>
        <a:p>
          <a:r>
            <a:rPr lang="en-US" sz="1050">
              <a:solidFill>
                <a:schemeClr val="tx1">
                  <a:lumMod val="75000"/>
                  <a:lumOff val="25000"/>
                </a:schemeClr>
              </a:solidFill>
              <a:latin typeface="Century Gothic"/>
            </a:rPr>
            <a:t>Income</a:t>
          </a:r>
        </a:p>
      </dgm:t>
    </dgm:pt>
    <dgm:pt modelId="{7CAE130E-AFD5-4469-A217-EC7887468866}" type="parTrans" cxnId="{5D771201-7FC0-42F3-94F4-A5B9934C24C4}">
      <dgm:prSet/>
      <dgm:spPr/>
      <dgm:t>
        <a:bodyPr/>
        <a:lstStyle/>
        <a:p>
          <a:endParaRPr lang="en-US" sz="1050"/>
        </a:p>
      </dgm:t>
    </dgm:pt>
    <dgm:pt modelId="{FAFC9D21-1AB6-4287-BB4C-5ABF79E923C6}" type="sibTrans" cxnId="{5D771201-7FC0-42F3-94F4-A5B9934C24C4}">
      <dgm:prSet/>
      <dgm:spPr/>
      <dgm:t>
        <a:bodyPr/>
        <a:lstStyle/>
        <a:p>
          <a:endParaRPr lang="en-US" sz="1050"/>
        </a:p>
      </dgm:t>
    </dgm:pt>
    <dgm:pt modelId="{9D90F629-9FAB-47B1-B644-F0D5750D9616}">
      <dgm:prSet phldr="0" custT="1"/>
      <dgm:spPr/>
      <dgm:t>
        <a:bodyPr/>
        <a:lstStyle/>
        <a:p>
          <a:pPr rtl="0"/>
          <a:r>
            <a:rPr lang="en-US" sz="1050">
              <a:solidFill>
                <a:schemeClr val="tx1">
                  <a:lumMod val="75000"/>
                  <a:lumOff val="25000"/>
                </a:schemeClr>
              </a:solidFill>
              <a:latin typeface="Century Gothic"/>
            </a:rPr>
            <a:t>Preexisting Medical Conditions</a:t>
          </a:r>
        </a:p>
      </dgm:t>
    </dgm:pt>
    <dgm:pt modelId="{8FDD6BB2-C7F6-47C1-8D10-436F186C90B4}" type="parTrans" cxnId="{76AE8215-0815-439F-AEDF-0D82C00DBFFE}">
      <dgm:prSet/>
      <dgm:spPr/>
      <dgm:t>
        <a:bodyPr/>
        <a:lstStyle/>
        <a:p>
          <a:endParaRPr lang="en-US" sz="1050"/>
        </a:p>
      </dgm:t>
    </dgm:pt>
    <dgm:pt modelId="{F1C2517B-98C6-482C-BB09-368C26590FC2}" type="sibTrans" cxnId="{76AE8215-0815-439F-AEDF-0D82C00DBFFE}">
      <dgm:prSet/>
      <dgm:spPr/>
      <dgm:t>
        <a:bodyPr/>
        <a:lstStyle/>
        <a:p>
          <a:endParaRPr lang="en-US" sz="1050"/>
        </a:p>
      </dgm:t>
    </dgm:pt>
    <dgm:pt modelId="{52654AD5-862A-4C9F-81F7-1470234C170D}">
      <dgm:prSet phldr="0" custT="1"/>
      <dgm:spPr/>
      <dgm:t>
        <a:bodyPr/>
        <a:lstStyle/>
        <a:p>
          <a:pPr rtl="0"/>
          <a:r>
            <a:rPr lang="en-US" sz="1050">
              <a:solidFill>
                <a:schemeClr val="tx1">
                  <a:lumMod val="75000"/>
                  <a:lumOff val="25000"/>
                </a:schemeClr>
              </a:solidFill>
              <a:latin typeface="Century Gothic"/>
            </a:rPr>
            <a:t>Age &lt; 5</a:t>
          </a:r>
        </a:p>
      </dgm:t>
    </dgm:pt>
    <dgm:pt modelId="{EF4C9D67-7685-4EAC-84BF-3AAB54ADF445}" type="parTrans" cxnId="{E8DC5F58-7E3B-462F-A665-53DEF2E4D3EB}">
      <dgm:prSet/>
      <dgm:spPr/>
      <dgm:t>
        <a:bodyPr/>
        <a:lstStyle/>
        <a:p>
          <a:endParaRPr lang="en-US" sz="1050"/>
        </a:p>
      </dgm:t>
    </dgm:pt>
    <dgm:pt modelId="{4C3DBEF2-C0E9-4DBC-9F4B-24E4B16004CE}" type="sibTrans" cxnId="{E8DC5F58-7E3B-462F-A665-53DEF2E4D3EB}">
      <dgm:prSet/>
      <dgm:spPr/>
      <dgm:t>
        <a:bodyPr/>
        <a:lstStyle/>
        <a:p>
          <a:endParaRPr lang="en-US" sz="1050"/>
        </a:p>
      </dgm:t>
    </dgm:pt>
    <dgm:pt modelId="{43639EA1-12A1-42BF-96EA-0465A10FC1E6}">
      <dgm:prSet phldr="0" custT="1"/>
      <dgm:spPr/>
      <dgm:t>
        <a:bodyPr/>
        <a:lstStyle/>
        <a:p>
          <a:pPr rtl="0"/>
          <a:r>
            <a:rPr lang="en-US" sz="1050">
              <a:solidFill>
                <a:schemeClr val="tx1">
                  <a:lumMod val="75000"/>
                  <a:lumOff val="25000"/>
                </a:schemeClr>
              </a:solidFill>
              <a:latin typeface="Century Gothic"/>
            </a:rPr>
            <a:t>Age &gt; 64</a:t>
          </a:r>
        </a:p>
      </dgm:t>
    </dgm:pt>
    <dgm:pt modelId="{A6E58C75-87AE-4FF8-92DF-49CFD00F40DA}" type="parTrans" cxnId="{FA05B0C4-B048-47BF-926E-DB8907FB549A}">
      <dgm:prSet/>
      <dgm:spPr/>
      <dgm:t>
        <a:bodyPr/>
        <a:lstStyle/>
        <a:p>
          <a:endParaRPr lang="en-US" sz="1050"/>
        </a:p>
      </dgm:t>
    </dgm:pt>
    <dgm:pt modelId="{329A0D71-5AFB-4C59-94B6-E4B616581839}" type="sibTrans" cxnId="{FA05B0C4-B048-47BF-926E-DB8907FB549A}">
      <dgm:prSet/>
      <dgm:spPr/>
      <dgm:t>
        <a:bodyPr/>
        <a:lstStyle/>
        <a:p>
          <a:endParaRPr lang="en-US" sz="1050"/>
        </a:p>
      </dgm:t>
    </dgm:pt>
    <dgm:pt modelId="{D2528241-976C-4C66-A163-AB9E55F387C7}" type="pres">
      <dgm:prSet presAssocID="{FDE46F7D-7920-4FB0-AC21-BBEBA09CF009}" presName="linear" presStyleCnt="0">
        <dgm:presLayoutVars>
          <dgm:dir/>
          <dgm:animLvl val="lvl"/>
          <dgm:resizeHandles val="exact"/>
        </dgm:presLayoutVars>
      </dgm:prSet>
      <dgm:spPr/>
    </dgm:pt>
    <dgm:pt modelId="{BB995D16-D548-4331-9914-A7CB45A5F015}" type="pres">
      <dgm:prSet presAssocID="{17F68D8F-2D56-465F-8ECD-E641A9ED06FB}" presName="parentLin" presStyleCnt="0"/>
      <dgm:spPr/>
    </dgm:pt>
    <dgm:pt modelId="{B3E2F3B6-FD06-4BC7-B87D-6928135FD1B2}" type="pres">
      <dgm:prSet presAssocID="{17F68D8F-2D56-465F-8ECD-E641A9ED06FB}" presName="parentLeftMargin" presStyleLbl="node1" presStyleIdx="0" presStyleCnt="5"/>
      <dgm:spPr/>
    </dgm:pt>
    <dgm:pt modelId="{959C8D1F-9E92-40D2-B188-049C04750956}" type="pres">
      <dgm:prSet presAssocID="{17F68D8F-2D56-465F-8ECD-E641A9ED06FB}" presName="parentText" presStyleLbl="node1" presStyleIdx="0" presStyleCnt="5">
        <dgm:presLayoutVars>
          <dgm:chMax val="0"/>
          <dgm:bulletEnabled val="1"/>
        </dgm:presLayoutVars>
      </dgm:prSet>
      <dgm:spPr/>
    </dgm:pt>
    <dgm:pt modelId="{2D5A29D2-504A-4682-809E-BCBC9641F5DD}" type="pres">
      <dgm:prSet presAssocID="{17F68D8F-2D56-465F-8ECD-E641A9ED06FB}" presName="negativeSpace" presStyleCnt="0"/>
      <dgm:spPr/>
    </dgm:pt>
    <dgm:pt modelId="{D0989CBC-BB2E-47D0-A170-3CDB278A5226}" type="pres">
      <dgm:prSet presAssocID="{17F68D8F-2D56-465F-8ECD-E641A9ED06FB}" presName="childText" presStyleLbl="conFgAcc1" presStyleIdx="0" presStyleCnt="5" custLinFactNeighborX="-3395" custLinFactNeighborY="26417">
        <dgm:presLayoutVars>
          <dgm:bulletEnabled val="1"/>
        </dgm:presLayoutVars>
      </dgm:prSet>
      <dgm:spPr/>
    </dgm:pt>
    <dgm:pt modelId="{9B318352-F6D4-4D18-80FE-7942EA5ADDA4}" type="pres">
      <dgm:prSet presAssocID="{40DBCD2A-1B4C-47E9-AFFC-941BBD469579}" presName="spaceBetweenRectangles" presStyleCnt="0"/>
      <dgm:spPr/>
    </dgm:pt>
    <dgm:pt modelId="{96C8ADC1-5F83-4CDA-BE3E-9AC63E1E0107}" type="pres">
      <dgm:prSet presAssocID="{B6260301-F899-4618-B4FE-990A3F06CB0F}" presName="parentLin" presStyleCnt="0"/>
      <dgm:spPr/>
    </dgm:pt>
    <dgm:pt modelId="{6BC20785-3E98-4A6D-9DDE-47E282D193D3}" type="pres">
      <dgm:prSet presAssocID="{B6260301-F899-4618-B4FE-990A3F06CB0F}" presName="parentLeftMargin" presStyleLbl="node1" presStyleIdx="0" presStyleCnt="5"/>
      <dgm:spPr/>
    </dgm:pt>
    <dgm:pt modelId="{584A183D-5EF2-4A23-9973-2685B57CDE41}" type="pres">
      <dgm:prSet presAssocID="{B6260301-F899-4618-B4FE-990A3F06CB0F}" presName="parentText" presStyleLbl="node1" presStyleIdx="1" presStyleCnt="5">
        <dgm:presLayoutVars>
          <dgm:chMax val="0"/>
          <dgm:bulletEnabled val="1"/>
        </dgm:presLayoutVars>
      </dgm:prSet>
      <dgm:spPr/>
    </dgm:pt>
    <dgm:pt modelId="{AC31B41A-2A4A-4A1F-AF77-64BD6E8C9935}" type="pres">
      <dgm:prSet presAssocID="{B6260301-F899-4618-B4FE-990A3F06CB0F}" presName="negativeSpace" presStyleCnt="0"/>
      <dgm:spPr/>
    </dgm:pt>
    <dgm:pt modelId="{E1C43805-A888-4FF2-A85C-F2E1ABB81FAE}" type="pres">
      <dgm:prSet presAssocID="{B6260301-F899-4618-B4FE-990A3F06CB0F}" presName="childText" presStyleLbl="conFgAcc1" presStyleIdx="1" presStyleCnt="5">
        <dgm:presLayoutVars>
          <dgm:bulletEnabled val="1"/>
        </dgm:presLayoutVars>
      </dgm:prSet>
      <dgm:spPr/>
    </dgm:pt>
    <dgm:pt modelId="{4161A501-A645-4D63-9131-06286EB81BE2}" type="pres">
      <dgm:prSet presAssocID="{FAFC9D21-1AB6-4287-BB4C-5ABF79E923C6}" presName="spaceBetweenRectangles" presStyleCnt="0"/>
      <dgm:spPr/>
    </dgm:pt>
    <dgm:pt modelId="{4C108046-9949-4C9C-86FA-EA7F70B8C91C}" type="pres">
      <dgm:prSet presAssocID="{52654AD5-862A-4C9F-81F7-1470234C170D}" presName="parentLin" presStyleCnt="0"/>
      <dgm:spPr/>
    </dgm:pt>
    <dgm:pt modelId="{0BB3BBDF-F50A-4400-BF54-4537CB78779E}" type="pres">
      <dgm:prSet presAssocID="{52654AD5-862A-4C9F-81F7-1470234C170D}" presName="parentLeftMargin" presStyleLbl="node1" presStyleIdx="1" presStyleCnt="5"/>
      <dgm:spPr/>
    </dgm:pt>
    <dgm:pt modelId="{F33E0397-5D07-4616-B349-394C4168D796}" type="pres">
      <dgm:prSet presAssocID="{52654AD5-862A-4C9F-81F7-1470234C170D}" presName="parentText" presStyleLbl="node1" presStyleIdx="2" presStyleCnt="5">
        <dgm:presLayoutVars>
          <dgm:chMax val="0"/>
          <dgm:bulletEnabled val="1"/>
        </dgm:presLayoutVars>
      </dgm:prSet>
      <dgm:spPr/>
    </dgm:pt>
    <dgm:pt modelId="{4C8AD705-7F68-48A3-A82B-651E5CA4777B}" type="pres">
      <dgm:prSet presAssocID="{52654AD5-862A-4C9F-81F7-1470234C170D}" presName="negativeSpace" presStyleCnt="0"/>
      <dgm:spPr/>
    </dgm:pt>
    <dgm:pt modelId="{32A2326C-BACE-4E2E-89A9-6E8F1D4F875F}" type="pres">
      <dgm:prSet presAssocID="{52654AD5-862A-4C9F-81F7-1470234C170D}" presName="childText" presStyleLbl="conFgAcc1" presStyleIdx="2" presStyleCnt="5">
        <dgm:presLayoutVars>
          <dgm:bulletEnabled val="1"/>
        </dgm:presLayoutVars>
      </dgm:prSet>
      <dgm:spPr/>
    </dgm:pt>
    <dgm:pt modelId="{6A07652C-832E-4931-AD08-03C2EDD59A52}" type="pres">
      <dgm:prSet presAssocID="{4C3DBEF2-C0E9-4DBC-9F4B-24E4B16004CE}" presName="spaceBetweenRectangles" presStyleCnt="0"/>
      <dgm:spPr/>
    </dgm:pt>
    <dgm:pt modelId="{4408FE45-02C6-4EE8-8309-89C93E7BBA70}" type="pres">
      <dgm:prSet presAssocID="{43639EA1-12A1-42BF-96EA-0465A10FC1E6}" presName="parentLin" presStyleCnt="0"/>
      <dgm:spPr/>
    </dgm:pt>
    <dgm:pt modelId="{F4B8A569-DDE2-4EF1-A652-56F213A39618}" type="pres">
      <dgm:prSet presAssocID="{43639EA1-12A1-42BF-96EA-0465A10FC1E6}" presName="parentLeftMargin" presStyleLbl="node1" presStyleIdx="2" presStyleCnt="5"/>
      <dgm:spPr/>
    </dgm:pt>
    <dgm:pt modelId="{1E373260-45DE-4396-8A41-E50B9529D2C8}" type="pres">
      <dgm:prSet presAssocID="{43639EA1-12A1-42BF-96EA-0465A10FC1E6}" presName="parentText" presStyleLbl="node1" presStyleIdx="3" presStyleCnt="5">
        <dgm:presLayoutVars>
          <dgm:chMax val="0"/>
          <dgm:bulletEnabled val="1"/>
        </dgm:presLayoutVars>
      </dgm:prSet>
      <dgm:spPr/>
    </dgm:pt>
    <dgm:pt modelId="{254EC788-8780-4837-9363-0F887A2ACA39}" type="pres">
      <dgm:prSet presAssocID="{43639EA1-12A1-42BF-96EA-0465A10FC1E6}" presName="negativeSpace" presStyleCnt="0"/>
      <dgm:spPr/>
    </dgm:pt>
    <dgm:pt modelId="{E8359A44-8143-4DA1-9279-B089957FF767}" type="pres">
      <dgm:prSet presAssocID="{43639EA1-12A1-42BF-96EA-0465A10FC1E6}" presName="childText" presStyleLbl="conFgAcc1" presStyleIdx="3" presStyleCnt="5">
        <dgm:presLayoutVars>
          <dgm:bulletEnabled val="1"/>
        </dgm:presLayoutVars>
      </dgm:prSet>
      <dgm:spPr/>
    </dgm:pt>
    <dgm:pt modelId="{F83EF0D3-E112-42C7-B73C-846829A14F39}" type="pres">
      <dgm:prSet presAssocID="{329A0D71-5AFB-4C59-94B6-E4B616581839}" presName="spaceBetweenRectangles" presStyleCnt="0"/>
      <dgm:spPr/>
    </dgm:pt>
    <dgm:pt modelId="{76A1548F-6C7C-451D-A758-9F1D7E61B729}" type="pres">
      <dgm:prSet presAssocID="{9D90F629-9FAB-47B1-B644-F0D5750D9616}" presName="parentLin" presStyleCnt="0"/>
      <dgm:spPr/>
    </dgm:pt>
    <dgm:pt modelId="{1379CC97-E802-4D7F-B711-6F970CC790D2}" type="pres">
      <dgm:prSet presAssocID="{9D90F629-9FAB-47B1-B644-F0D5750D9616}" presName="parentLeftMargin" presStyleLbl="node1" presStyleIdx="3" presStyleCnt="5"/>
      <dgm:spPr/>
    </dgm:pt>
    <dgm:pt modelId="{8AA77F86-6BD1-454B-A6EF-C50E36C39355}" type="pres">
      <dgm:prSet presAssocID="{9D90F629-9FAB-47B1-B644-F0D5750D9616}" presName="parentText" presStyleLbl="node1" presStyleIdx="4" presStyleCnt="5" custScaleX="122268">
        <dgm:presLayoutVars>
          <dgm:chMax val="0"/>
          <dgm:bulletEnabled val="1"/>
        </dgm:presLayoutVars>
      </dgm:prSet>
      <dgm:spPr/>
    </dgm:pt>
    <dgm:pt modelId="{4CF12CAD-BB2C-4E5B-B37E-1B83CDF450D4}" type="pres">
      <dgm:prSet presAssocID="{9D90F629-9FAB-47B1-B644-F0D5750D9616}" presName="negativeSpace" presStyleCnt="0"/>
      <dgm:spPr/>
    </dgm:pt>
    <dgm:pt modelId="{5499C0A8-FB72-49D7-8F6D-7B871D0367E4}" type="pres">
      <dgm:prSet presAssocID="{9D90F629-9FAB-47B1-B644-F0D5750D9616}" presName="childText" presStyleLbl="conFgAcc1" presStyleIdx="4" presStyleCnt="5">
        <dgm:presLayoutVars>
          <dgm:bulletEnabled val="1"/>
        </dgm:presLayoutVars>
      </dgm:prSet>
      <dgm:spPr/>
    </dgm:pt>
  </dgm:ptLst>
  <dgm:cxnLst>
    <dgm:cxn modelId="{5D771201-7FC0-42F3-94F4-A5B9934C24C4}" srcId="{FDE46F7D-7920-4FB0-AC21-BBEBA09CF009}" destId="{B6260301-F899-4618-B4FE-990A3F06CB0F}" srcOrd="1" destOrd="0" parTransId="{7CAE130E-AFD5-4469-A217-EC7887468866}" sibTransId="{FAFC9D21-1AB6-4287-BB4C-5ABF79E923C6}"/>
    <dgm:cxn modelId="{689E7903-3023-47AD-BE1F-45305C7D8A08}" type="presOf" srcId="{9D90F629-9FAB-47B1-B644-F0D5750D9616}" destId="{1379CC97-E802-4D7F-B711-6F970CC790D2}" srcOrd="0" destOrd="0" presId="urn:microsoft.com/office/officeart/2005/8/layout/list1"/>
    <dgm:cxn modelId="{957C0D0B-D13C-4A17-9840-5EBF9135EB8B}" type="presOf" srcId="{B6260301-F899-4618-B4FE-990A3F06CB0F}" destId="{6BC20785-3E98-4A6D-9DDE-47E282D193D3}" srcOrd="0" destOrd="0" presId="urn:microsoft.com/office/officeart/2005/8/layout/list1"/>
    <dgm:cxn modelId="{76AE8215-0815-439F-AEDF-0D82C00DBFFE}" srcId="{FDE46F7D-7920-4FB0-AC21-BBEBA09CF009}" destId="{9D90F629-9FAB-47B1-B644-F0D5750D9616}" srcOrd="4" destOrd="0" parTransId="{8FDD6BB2-C7F6-47C1-8D10-436F186C90B4}" sibTransId="{F1C2517B-98C6-482C-BB09-368C26590FC2}"/>
    <dgm:cxn modelId="{786B3A32-D3A9-40ED-8DB8-F8F1B252EC91}" type="presOf" srcId="{52654AD5-862A-4C9F-81F7-1470234C170D}" destId="{F33E0397-5D07-4616-B349-394C4168D796}" srcOrd="1" destOrd="0" presId="urn:microsoft.com/office/officeart/2005/8/layout/list1"/>
    <dgm:cxn modelId="{DE7EF63B-7882-471B-AF87-43D6255F7E2F}" type="presOf" srcId="{17F68D8F-2D56-465F-8ECD-E641A9ED06FB}" destId="{B3E2F3B6-FD06-4BC7-B87D-6928135FD1B2}" srcOrd="0" destOrd="0" presId="urn:microsoft.com/office/officeart/2005/8/layout/list1"/>
    <dgm:cxn modelId="{D32B8E44-61C7-4835-97F0-FEDFCD9197A8}" type="presOf" srcId="{43639EA1-12A1-42BF-96EA-0465A10FC1E6}" destId="{F4B8A569-DDE2-4EF1-A652-56F213A39618}" srcOrd="0" destOrd="0" presId="urn:microsoft.com/office/officeart/2005/8/layout/list1"/>
    <dgm:cxn modelId="{E135974A-BBD2-4B0C-9A92-0B048CAD9217}" type="presOf" srcId="{17F68D8F-2D56-465F-8ECD-E641A9ED06FB}" destId="{959C8D1F-9E92-40D2-B188-049C04750956}" srcOrd="1" destOrd="0" presId="urn:microsoft.com/office/officeart/2005/8/layout/list1"/>
    <dgm:cxn modelId="{4C4F8C6E-CE5D-46B0-A284-D5EE248267C6}" type="presOf" srcId="{FDE46F7D-7920-4FB0-AC21-BBEBA09CF009}" destId="{D2528241-976C-4C66-A163-AB9E55F387C7}" srcOrd="0" destOrd="0" presId="urn:microsoft.com/office/officeart/2005/8/layout/list1"/>
    <dgm:cxn modelId="{2AE34651-C265-4193-AF36-F755E0959188}" type="presOf" srcId="{B6260301-F899-4618-B4FE-990A3F06CB0F}" destId="{584A183D-5EF2-4A23-9973-2685B57CDE41}" srcOrd="1" destOrd="0" presId="urn:microsoft.com/office/officeart/2005/8/layout/list1"/>
    <dgm:cxn modelId="{E8DC5F58-7E3B-462F-A665-53DEF2E4D3EB}" srcId="{FDE46F7D-7920-4FB0-AC21-BBEBA09CF009}" destId="{52654AD5-862A-4C9F-81F7-1470234C170D}" srcOrd="2" destOrd="0" parTransId="{EF4C9D67-7685-4EAC-84BF-3AAB54ADF445}" sibTransId="{4C3DBEF2-C0E9-4DBC-9F4B-24E4B16004CE}"/>
    <dgm:cxn modelId="{7D074583-E30C-413B-A7FE-BE906A534310}" type="presOf" srcId="{9D90F629-9FAB-47B1-B644-F0D5750D9616}" destId="{8AA77F86-6BD1-454B-A6EF-C50E36C39355}" srcOrd="1" destOrd="0" presId="urn:microsoft.com/office/officeart/2005/8/layout/list1"/>
    <dgm:cxn modelId="{B038B090-9F11-4E50-8EC1-F2A947F9B4DB}" type="presOf" srcId="{43639EA1-12A1-42BF-96EA-0465A10FC1E6}" destId="{1E373260-45DE-4396-8A41-E50B9529D2C8}" srcOrd="1" destOrd="0" presId="urn:microsoft.com/office/officeart/2005/8/layout/list1"/>
    <dgm:cxn modelId="{AE4E6BB2-75F5-471A-A2D3-23F5F476205F}" type="presOf" srcId="{52654AD5-862A-4C9F-81F7-1470234C170D}" destId="{0BB3BBDF-F50A-4400-BF54-4537CB78779E}" srcOrd="0" destOrd="0" presId="urn:microsoft.com/office/officeart/2005/8/layout/list1"/>
    <dgm:cxn modelId="{FA05B0C4-B048-47BF-926E-DB8907FB549A}" srcId="{FDE46F7D-7920-4FB0-AC21-BBEBA09CF009}" destId="{43639EA1-12A1-42BF-96EA-0465A10FC1E6}" srcOrd="3" destOrd="0" parTransId="{A6E58C75-87AE-4FF8-92DF-49CFD00F40DA}" sibTransId="{329A0D71-5AFB-4C59-94B6-E4B616581839}"/>
    <dgm:cxn modelId="{10ECC0FB-9F86-4382-A54F-9BECC326BB17}" srcId="{FDE46F7D-7920-4FB0-AC21-BBEBA09CF009}" destId="{17F68D8F-2D56-465F-8ECD-E641A9ED06FB}" srcOrd="0" destOrd="0" parTransId="{96CB7C6B-D14B-4D3E-B4B3-AA5269FEA30B}" sibTransId="{40DBCD2A-1B4C-47E9-AFFC-941BBD469579}"/>
    <dgm:cxn modelId="{14A78934-471F-4329-8167-160D55748573}" type="presParOf" srcId="{D2528241-976C-4C66-A163-AB9E55F387C7}" destId="{BB995D16-D548-4331-9914-A7CB45A5F015}" srcOrd="0" destOrd="0" presId="urn:microsoft.com/office/officeart/2005/8/layout/list1"/>
    <dgm:cxn modelId="{EC36FC76-A952-4480-8857-29FF8BF14B89}" type="presParOf" srcId="{BB995D16-D548-4331-9914-A7CB45A5F015}" destId="{B3E2F3B6-FD06-4BC7-B87D-6928135FD1B2}" srcOrd="0" destOrd="0" presId="urn:microsoft.com/office/officeart/2005/8/layout/list1"/>
    <dgm:cxn modelId="{493F0855-30BE-49A9-B14D-0340BBCB8832}" type="presParOf" srcId="{BB995D16-D548-4331-9914-A7CB45A5F015}" destId="{959C8D1F-9E92-40D2-B188-049C04750956}" srcOrd="1" destOrd="0" presId="urn:microsoft.com/office/officeart/2005/8/layout/list1"/>
    <dgm:cxn modelId="{B39BC315-9013-4AAC-9AE5-603F1DD6A03F}" type="presParOf" srcId="{D2528241-976C-4C66-A163-AB9E55F387C7}" destId="{2D5A29D2-504A-4682-809E-BCBC9641F5DD}" srcOrd="1" destOrd="0" presId="urn:microsoft.com/office/officeart/2005/8/layout/list1"/>
    <dgm:cxn modelId="{02F862DB-6136-4EF6-B4BE-AE68BDB1EE3D}" type="presParOf" srcId="{D2528241-976C-4C66-A163-AB9E55F387C7}" destId="{D0989CBC-BB2E-47D0-A170-3CDB278A5226}" srcOrd="2" destOrd="0" presId="urn:microsoft.com/office/officeart/2005/8/layout/list1"/>
    <dgm:cxn modelId="{F1C06A8F-83CC-4AC2-863A-FC44E81C0B9B}" type="presParOf" srcId="{D2528241-976C-4C66-A163-AB9E55F387C7}" destId="{9B318352-F6D4-4D18-80FE-7942EA5ADDA4}" srcOrd="3" destOrd="0" presId="urn:microsoft.com/office/officeart/2005/8/layout/list1"/>
    <dgm:cxn modelId="{29F7B894-5ADF-4928-86B9-538CC04E7B8A}" type="presParOf" srcId="{D2528241-976C-4C66-A163-AB9E55F387C7}" destId="{96C8ADC1-5F83-4CDA-BE3E-9AC63E1E0107}" srcOrd="4" destOrd="0" presId="urn:microsoft.com/office/officeart/2005/8/layout/list1"/>
    <dgm:cxn modelId="{3378F909-84AE-4F00-A534-8C6FA9A0869C}" type="presParOf" srcId="{96C8ADC1-5F83-4CDA-BE3E-9AC63E1E0107}" destId="{6BC20785-3E98-4A6D-9DDE-47E282D193D3}" srcOrd="0" destOrd="0" presId="urn:microsoft.com/office/officeart/2005/8/layout/list1"/>
    <dgm:cxn modelId="{F83ABB46-6F6B-4EB4-BF23-87F0A2453262}" type="presParOf" srcId="{96C8ADC1-5F83-4CDA-BE3E-9AC63E1E0107}" destId="{584A183D-5EF2-4A23-9973-2685B57CDE41}" srcOrd="1" destOrd="0" presId="urn:microsoft.com/office/officeart/2005/8/layout/list1"/>
    <dgm:cxn modelId="{DEA0885E-540E-4589-8F49-E852FC443CB5}" type="presParOf" srcId="{D2528241-976C-4C66-A163-AB9E55F387C7}" destId="{AC31B41A-2A4A-4A1F-AF77-64BD6E8C9935}" srcOrd="5" destOrd="0" presId="urn:microsoft.com/office/officeart/2005/8/layout/list1"/>
    <dgm:cxn modelId="{D4E6923B-A7C2-4E73-B6D6-888D1E486F50}" type="presParOf" srcId="{D2528241-976C-4C66-A163-AB9E55F387C7}" destId="{E1C43805-A888-4FF2-A85C-F2E1ABB81FAE}" srcOrd="6" destOrd="0" presId="urn:microsoft.com/office/officeart/2005/8/layout/list1"/>
    <dgm:cxn modelId="{C26497B5-F984-4C91-9198-094E3F5DECB6}" type="presParOf" srcId="{D2528241-976C-4C66-A163-AB9E55F387C7}" destId="{4161A501-A645-4D63-9131-06286EB81BE2}" srcOrd="7" destOrd="0" presId="urn:microsoft.com/office/officeart/2005/8/layout/list1"/>
    <dgm:cxn modelId="{359D4AB3-6344-4990-B868-8680A86C8CF5}" type="presParOf" srcId="{D2528241-976C-4C66-A163-AB9E55F387C7}" destId="{4C108046-9949-4C9C-86FA-EA7F70B8C91C}" srcOrd="8" destOrd="0" presId="urn:microsoft.com/office/officeart/2005/8/layout/list1"/>
    <dgm:cxn modelId="{B438D9BD-FFCC-40F3-A7FC-6D0BCE5B96F7}" type="presParOf" srcId="{4C108046-9949-4C9C-86FA-EA7F70B8C91C}" destId="{0BB3BBDF-F50A-4400-BF54-4537CB78779E}" srcOrd="0" destOrd="0" presId="urn:microsoft.com/office/officeart/2005/8/layout/list1"/>
    <dgm:cxn modelId="{99DFA094-3308-4445-896D-767211C91FAB}" type="presParOf" srcId="{4C108046-9949-4C9C-86FA-EA7F70B8C91C}" destId="{F33E0397-5D07-4616-B349-394C4168D796}" srcOrd="1" destOrd="0" presId="urn:microsoft.com/office/officeart/2005/8/layout/list1"/>
    <dgm:cxn modelId="{0452A7A6-D191-4BDB-B9D7-0CA984C1F57E}" type="presParOf" srcId="{D2528241-976C-4C66-A163-AB9E55F387C7}" destId="{4C8AD705-7F68-48A3-A82B-651E5CA4777B}" srcOrd="9" destOrd="0" presId="urn:microsoft.com/office/officeart/2005/8/layout/list1"/>
    <dgm:cxn modelId="{C340AC8E-EDA6-4FBD-A434-9210F52BD30A}" type="presParOf" srcId="{D2528241-976C-4C66-A163-AB9E55F387C7}" destId="{32A2326C-BACE-4E2E-89A9-6E8F1D4F875F}" srcOrd="10" destOrd="0" presId="urn:microsoft.com/office/officeart/2005/8/layout/list1"/>
    <dgm:cxn modelId="{06728541-E245-42EF-A930-A6C9E424E9FD}" type="presParOf" srcId="{D2528241-976C-4C66-A163-AB9E55F387C7}" destId="{6A07652C-832E-4931-AD08-03C2EDD59A52}" srcOrd="11" destOrd="0" presId="urn:microsoft.com/office/officeart/2005/8/layout/list1"/>
    <dgm:cxn modelId="{01AEA099-C1B2-4A34-8EE1-B53D74D158A3}" type="presParOf" srcId="{D2528241-976C-4C66-A163-AB9E55F387C7}" destId="{4408FE45-02C6-4EE8-8309-89C93E7BBA70}" srcOrd="12" destOrd="0" presId="urn:microsoft.com/office/officeart/2005/8/layout/list1"/>
    <dgm:cxn modelId="{A1CBFC1E-B966-41A1-ABD3-A44C985FF197}" type="presParOf" srcId="{4408FE45-02C6-4EE8-8309-89C93E7BBA70}" destId="{F4B8A569-DDE2-4EF1-A652-56F213A39618}" srcOrd="0" destOrd="0" presId="urn:microsoft.com/office/officeart/2005/8/layout/list1"/>
    <dgm:cxn modelId="{47596323-CD3A-43A4-9451-91E99B366B2A}" type="presParOf" srcId="{4408FE45-02C6-4EE8-8309-89C93E7BBA70}" destId="{1E373260-45DE-4396-8A41-E50B9529D2C8}" srcOrd="1" destOrd="0" presId="urn:microsoft.com/office/officeart/2005/8/layout/list1"/>
    <dgm:cxn modelId="{AB6DC43A-D10D-4E1B-91B1-0D1E2224B893}" type="presParOf" srcId="{D2528241-976C-4C66-A163-AB9E55F387C7}" destId="{254EC788-8780-4837-9363-0F887A2ACA39}" srcOrd="13" destOrd="0" presId="urn:microsoft.com/office/officeart/2005/8/layout/list1"/>
    <dgm:cxn modelId="{716AA664-F0D2-45FC-B98A-CDEFB314E821}" type="presParOf" srcId="{D2528241-976C-4C66-A163-AB9E55F387C7}" destId="{E8359A44-8143-4DA1-9279-B089957FF767}" srcOrd="14" destOrd="0" presId="urn:microsoft.com/office/officeart/2005/8/layout/list1"/>
    <dgm:cxn modelId="{1935E714-D133-420A-8B47-02C49191D4BA}" type="presParOf" srcId="{D2528241-976C-4C66-A163-AB9E55F387C7}" destId="{F83EF0D3-E112-42C7-B73C-846829A14F39}" srcOrd="15" destOrd="0" presId="urn:microsoft.com/office/officeart/2005/8/layout/list1"/>
    <dgm:cxn modelId="{8DAFD989-DD43-4F82-BBC2-9BE6D7EF71E3}" type="presParOf" srcId="{D2528241-976C-4C66-A163-AB9E55F387C7}" destId="{76A1548F-6C7C-451D-A758-9F1D7E61B729}" srcOrd="16" destOrd="0" presId="urn:microsoft.com/office/officeart/2005/8/layout/list1"/>
    <dgm:cxn modelId="{BB1C8EB7-BE8F-451C-8F72-6A6C49FEF481}" type="presParOf" srcId="{76A1548F-6C7C-451D-A758-9F1D7E61B729}" destId="{1379CC97-E802-4D7F-B711-6F970CC790D2}" srcOrd="0" destOrd="0" presId="urn:microsoft.com/office/officeart/2005/8/layout/list1"/>
    <dgm:cxn modelId="{B295B969-3CD9-4F11-837D-1B4ED3454103}" type="presParOf" srcId="{76A1548F-6C7C-451D-A758-9F1D7E61B729}" destId="{8AA77F86-6BD1-454B-A6EF-C50E36C39355}" srcOrd="1" destOrd="0" presId="urn:microsoft.com/office/officeart/2005/8/layout/list1"/>
    <dgm:cxn modelId="{66FB7B38-4CF9-41B7-AF5B-514B091694C8}" type="presParOf" srcId="{D2528241-976C-4C66-A163-AB9E55F387C7}" destId="{4CF12CAD-BB2C-4E5B-B37E-1B83CDF450D4}" srcOrd="17" destOrd="0" presId="urn:microsoft.com/office/officeart/2005/8/layout/list1"/>
    <dgm:cxn modelId="{B8ACC6D9-33C3-423A-AAE9-BC612C1FE82D}" type="presParOf" srcId="{D2528241-976C-4C66-A163-AB9E55F387C7}" destId="{5499C0A8-FB72-49D7-8F6D-7B871D0367E4}" srcOrd="18" destOrd="0" presId="urn:microsoft.com/office/officeart/2005/8/layout/list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DE46F7D-7920-4FB0-AC21-BBEBA09CF009}" type="doc">
      <dgm:prSet loTypeId="urn:microsoft.com/office/officeart/2005/8/layout/list1" loCatId="list" qsTypeId="urn:microsoft.com/office/officeart/2005/8/quickstyle/simple1" qsCatId="simple" csTypeId="urn:microsoft.com/office/officeart/2005/8/colors/accent5_1" csCatId="accent5" phldr="1"/>
      <dgm:spPr/>
      <dgm:t>
        <a:bodyPr/>
        <a:lstStyle/>
        <a:p>
          <a:endParaRPr lang="en-US"/>
        </a:p>
      </dgm:t>
    </dgm:pt>
    <dgm:pt modelId="{17F68D8F-2D56-465F-8ECD-E641A9ED06FB}">
      <dgm:prSet phldrT="[Text]" phldr="0" custT="1"/>
      <dgm:spPr/>
      <dgm:t>
        <a:bodyPr/>
        <a:lstStyle/>
        <a:p>
          <a:r>
            <a:rPr lang="en-US" sz="1050">
              <a:solidFill>
                <a:schemeClr val="tx1">
                  <a:lumMod val="75000"/>
                  <a:lumOff val="25000"/>
                </a:schemeClr>
              </a:solidFill>
              <a:latin typeface="Century Gothic"/>
            </a:rPr>
            <a:t>AOD</a:t>
          </a:r>
        </a:p>
      </dgm:t>
    </dgm:pt>
    <dgm:pt modelId="{96CB7C6B-D14B-4D3E-B4B3-AA5269FEA30B}" type="parTrans" cxnId="{10ECC0FB-9F86-4382-A54F-9BECC326BB17}">
      <dgm:prSet/>
      <dgm:spPr/>
      <dgm:t>
        <a:bodyPr/>
        <a:lstStyle/>
        <a:p>
          <a:endParaRPr lang="en-US" sz="1050"/>
        </a:p>
      </dgm:t>
    </dgm:pt>
    <dgm:pt modelId="{40DBCD2A-1B4C-47E9-AFFC-941BBD469579}" type="sibTrans" cxnId="{10ECC0FB-9F86-4382-A54F-9BECC326BB17}">
      <dgm:prSet/>
      <dgm:spPr/>
      <dgm:t>
        <a:bodyPr/>
        <a:lstStyle/>
        <a:p>
          <a:endParaRPr lang="en-US" sz="1050"/>
        </a:p>
      </dgm:t>
    </dgm:pt>
    <dgm:pt modelId="{DD6E2061-14BA-4700-B3E6-5E5678435DD9}">
      <dgm:prSet phldr="0" custT="1"/>
      <dgm:spPr/>
      <dgm:t>
        <a:bodyPr/>
        <a:lstStyle/>
        <a:p>
          <a:r>
            <a:rPr lang="en-US" sz="1050">
              <a:solidFill>
                <a:schemeClr val="tx1">
                  <a:lumMod val="75000"/>
                  <a:lumOff val="25000"/>
                </a:schemeClr>
              </a:solidFill>
              <a:latin typeface="Century Gothic"/>
            </a:rPr>
            <a:t>NO2</a:t>
          </a:r>
        </a:p>
      </dgm:t>
    </dgm:pt>
    <dgm:pt modelId="{362D847E-E4C3-430C-88A0-7A2A545227F5}" type="parTrans" cxnId="{B111AD96-1760-4D49-857B-51FA9CF3FB47}">
      <dgm:prSet/>
      <dgm:spPr/>
      <dgm:t>
        <a:bodyPr/>
        <a:lstStyle/>
        <a:p>
          <a:endParaRPr lang="en-US" sz="1050"/>
        </a:p>
      </dgm:t>
    </dgm:pt>
    <dgm:pt modelId="{33D3CABB-7DFD-4030-8175-66A56401908F}" type="sibTrans" cxnId="{B111AD96-1760-4D49-857B-51FA9CF3FB47}">
      <dgm:prSet/>
      <dgm:spPr/>
      <dgm:t>
        <a:bodyPr/>
        <a:lstStyle/>
        <a:p>
          <a:endParaRPr lang="en-US" sz="1050"/>
        </a:p>
      </dgm:t>
    </dgm:pt>
    <dgm:pt modelId="{90718A1E-D21E-49E7-8C2D-DE49FCA5B42E}">
      <dgm:prSet phldr="0" custT="1"/>
      <dgm:spPr/>
      <dgm:t>
        <a:bodyPr/>
        <a:lstStyle/>
        <a:p>
          <a:pPr rtl="0"/>
          <a:r>
            <a:rPr lang="en-US" sz="1050">
              <a:solidFill>
                <a:schemeClr val="tx1">
                  <a:lumMod val="75000"/>
                  <a:lumOff val="25000"/>
                </a:schemeClr>
              </a:solidFill>
              <a:latin typeface="Century Gothic"/>
            </a:rPr>
            <a:t>HCHO</a:t>
          </a:r>
        </a:p>
      </dgm:t>
    </dgm:pt>
    <dgm:pt modelId="{47351FD9-E341-4D57-AC15-9CA4A40F7E30}" type="parTrans" cxnId="{A5E11C5E-9142-433E-A655-F86A112E890E}">
      <dgm:prSet/>
      <dgm:spPr/>
      <dgm:t>
        <a:bodyPr/>
        <a:lstStyle/>
        <a:p>
          <a:endParaRPr lang="en-US" sz="1050"/>
        </a:p>
      </dgm:t>
    </dgm:pt>
    <dgm:pt modelId="{EB4ADAD3-A946-426E-A829-1FDF61F1A805}" type="sibTrans" cxnId="{A5E11C5E-9142-433E-A655-F86A112E890E}">
      <dgm:prSet/>
      <dgm:spPr/>
      <dgm:t>
        <a:bodyPr/>
        <a:lstStyle/>
        <a:p>
          <a:endParaRPr lang="en-US" sz="1050"/>
        </a:p>
      </dgm:t>
    </dgm:pt>
    <dgm:pt modelId="{D2528241-976C-4C66-A163-AB9E55F387C7}" type="pres">
      <dgm:prSet presAssocID="{FDE46F7D-7920-4FB0-AC21-BBEBA09CF009}" presName="linear" presStyleCnt="0">
        <dgm:presLayoutVars>
          <dgm:dir/>
          <dgm:animLvl val="lvl"/>
          <dgm:resizeHandles val="exact"/>
        </dgm:presLayoutVars>
      </dgm:prSet>
      <dgm:spPr/>
    </dgm:pt>
    <dgm:pt modelId="{BB995D16-D548-4331-9914-A7CB45A5F015}" type="pres">
      <dgm:prSet presAssocID="{17F68D8F-2D56-465F-8ECD-E641A9ED06FB}" presName="parentLin" presStyleCnt="0"/>
      <dgm:spPr/>
    </dgm:pt>
    <dgm:pt modelId="{B3E2F3B6-FD06-4BC7-B87D-6928135FD1B2}" type="pres">
      <dgm:prSet presAssocID="{17F68D8F-2D56-465F-8ECD-E641A9ED06FB}" presName="parentLeftMargin" presStyleLbl="node1" presStyleIdx="0" presStyleCnt="3"/>
      <dgm:spPr/>
    </dgm:pt>
    <dgm:pt modelId="{959C8D1F-9E92-40D2-B188-049C04750956}" type="pres">
      <dgm:prSet presAssocID="{17F68D8F-2D56-465F-8ECD-E641A9ED06FB}" presName="parentText" presStyleLbl="node1" presStyleIdx="0" presStyleCnt="3">
        <dgm:presLayoutVars>
          <dgm:chMax val="0"/>
          <dgm:bulletEnabled val="1"/>
        </dgm:presLayoutVars>
      </dgm:prSet>
      <dgm:spPr/>
    </dgm:pt>
    <dgm:pt modelId="{2D5A29D2-504A-4682-809E-BCBC9641F5DD}" type="pres">
      <dgm:prSet presAssocID="{17F68D8F-2D56-465F-8ECD-E641A9ED06FB}" presName="negativeSpace" presStyleCnt="0"/>
      <dgm:spPr/>
    </dgm:pt>
    <dgm:pt modelId="{D0989CBC-BB2E-47D0-A170-3CDB278A5226}" type="pres">
      <dgm:prSet presAssocID="{17F68D8F-2D56-465F-8ECD-E641A9ED06FB}" presName="childText" presStyleLbl="conFgAcc1" presStyleIdx="0" presStyleCnt="3">
        <dgm:presLayoutVars>
          <dgm:bulletEnabled val="1"/>
        </dgm:presLayoutVars>
      </dgm:prSet>
      <dgm:spPr/>
    </dgm:pt>
    <dgm:pt modelId="{FBAE7B82-485D-4F40-8936-C5DD6D7AE9DF}" type="pres">
      <dgm:prSet presAssocID="{40DBCD2A-1B4C-47E9-AFFC-941BBD469579}" presName="spaceBetweenRectangles" presStyleCnt="0"/>
      <dgm:spPr/>
    </dgm:pt>
    <dgm:pt modelId="{C9908FBF-91C6-4E5B-8E8D-7AC20F95EBE8}" type="pres">
      <dgm:prSet presAssocID="{DD6E2061-14BA-4700-B3E6-5E5678435DD9}" presName="parentLin" presStyleCnt="0"/>
      <dgm:spPr/>
    </dgm:pt>
    <dgm:pt modelId="{2EBE03D9-893F-4DC7-88F2-685043D67387}" type="pres">
      <dgm:prSet presAssocID="{DD6E2061-14BA-4700-B3E6-5E5678435DD9}" presName="parentLeftMargin" presStyleLbl="node1" presStyleIdx="0" presStyleCnt="3"/>
      <dgm:spPr/>
    </dgm:pt>
    <dgm:pt modelId="{D42D0084-34A2-46EC-98AE-E5B8951386D5}" type="pres">
      <dgm:prSet presAssocID="{DD6E2061-14BA-4700-B3E6-5E5678435DD9}" presName="parentText" presStyleLbl="node1" presStyleIdx="1" presStyleCnt="3">
        <dgm:presLayoutVars>
          <dgm:chMax val="0"/>
          <dgm:bulletEnabled val="1"/>
        </dgm:presLayoutVars>
      </dgm:prSet>
      <dgm:spPr/>
    </dgm:pt>
    <dgm:pt modelId="{7A52F38F-3A28-407D-BC42-3E36DF149814}" type="pres">
      <dgm:prSet presAssocID="{DD6E2061-14BA-4700-B3E6-5E5678435DD9}" presName="negativeSpace" presStyleCnt="0"/>
      <dgm:spPr/>
    </dgm:pt>
    <dgm:pt modelId="{2785C3E1-4622-4D70-8534-53046423A8D8}" type="pres">
      <dgm:prSet presAssocID="{DD6E2061-14BA-4700-B3E6-5E5678435DD9}" presName="childText" presStyleLbl="conFgAcc1" presStyleIdx="1" presStyleCnt="3">
        <dgm:presLayoutVars>
          <dgm:bulletEnabled val="1"/>
        </dgm:presLayoutVars>
      </dgm:prSet>
      <dgm:spPr/>
    </dgm:pt>
    <dgm:pt modelId="{E2113BE0-AB16-4AA0-ADD7-BE2949EC8FDD}" type="pres">
      <dgm:prSet presAssocID="{33D3CABB-7DFD-4030-8175-66A56401908F}" presName="spaceBetweenRectangles" presStyleCnt="0"/>
      <dgm:spPr/>
    </dgm:pt>
    <dgm:pt modelId="{48F085A1-A836-457C-AAB3-448337E0B42B}" type="pres">
      <dgm:prSet presAssocID="{90718A1E-D21E-49E7-8C2D-DE49FCA5B42E}" presName="parentLin" presStyleCnt="0"/>
      <dgm:spPr/>
    </dgm:pt>
    <dgm:pt modelId="{1D0A4E6B-47F0-4D65-B7F4-A41C5929C553}" type="pres">
      <dgm:prSet presAssocID="{90718A1E-D21E-49E7-8C2D-DE49FCA5B42E}" presName="parentLeftMargin" presStyleLbl="node1" presStyleIdx="1" presStyleCnt="3"/>
      <dgm:spPr/>
    </dgm:pt>
    <dgm:pt modelId="{C087D490-21EE-40E0-B24B-00A95D17E440}" type="pres">
      <dgm:prSet presAssocID="{90718A1E-D21E-49E7-8C2D-DE49FCA5B42E}" presName="parentText" presStyleLbl="node1" presStyleIdx="2" presStyleCnt="3">
        <dgm:presLayoutVars>
          <dgm:chMax val="0"/>
          <dgm:bulletEnabled val="1"/>
        </dgm:presLayoutVars>
      </dgm:prSet>
      <dgm:spPr/>
    </dgm:pt>
    <dgm:pt modelId="{82ADAB41-13F5-4753-9DFB-35E4A4C32B0E}" type="pres">
      <dgm:prSet presAssocID="{90718A1E-D21E-49E7-8C2D-DE49FCA5B42E}" presName="negativeSpace" presStyleCnt="0"/>
      <dgm:spPr/>
    </dgm:pt>
    <dgm:pt modelId="{50FF3402-BCB1-45D8-80EE-A654AF1A359A}" type="pres">
      <dgm:prSet presAssocID="{90718A1E-D21E-49E7-8C2D-DE49FCA5B42E}" presName="childText" presStyleLbl="conFgAcc1" presStyleIdx="2" presStyleCnt="3">
        <dgm:presLayoutVars>
          <dgm:bulletEnabled val="1"/>
        </dgm:presLayoutVars>
      </dgm:prSet>
      <dgm:spPr/>
    </dgm:pt>
  </dgm:ptLst>
  <dgm:cxnLst>
    <dgm:cxn modelId="{D416B80B-57A9-455A-8314-9044C611861A}" type="presOf" srcId="{90718A1E-D21E-49E7-8C2D-DE49FCA5B42E}" destId="{1D0A4E6B-47F0-4D65-B7F4-A41C5929C553}" srcOrd="0" destOrd="0" presId="urn:microsoft.com/office/officeart/2005/8/layout/list1"/>
    <dgm:cxn modelId="{A5E11C5E-9142-433E-A655-F86A112E890E}" srcId="{FDE46F7D-7920-4FB0-AC21-BBEBA09CF009}" destId="{90718A1E-D21E-49E7-8C2D-DE49FCA5B42E}" srcOrd="2" destOrd="0" parTransId="{47351FD9-E341-4D57-AC15-9CA4A40F7E30}" sibTransId="{EB4ADAD3-A946-426E-A829-1FDF61F1A805}"/>
    <dgm:cxn modelId="{8D1B2849-AA58-437F-8E20-58E15529F4B2}" type="presOf" srcId="{DD6E2061-14BA-4700-B3E6-5E5678435DD9}" destId="{D42D0084-34A2-46EC-98AE-E5B8951386D5}" srcOrd="1" destOrd="0" presId="urn:microsoft.com/office/officeart/2005/8/layout/list1"/>
    <dgm:cxn modelId="{F2382C4E-8FB8-48A5-8CCF-CABEB8CE8F25}" type="presOf" srcId="{90718A1E-D21E-49E7-8C2D-DE49FCA5B42E}" destId="{C087D490-21EE-40E0-B24B-00A95D17E440}" srcOrd="1" destOrd="0" presId="urn:microsoft.com/office/officeart/2005/8/layout/list1"/>
    <dgm:cxn modelId="{4C4F8C6E-CE5D-46B0-A284-D5EE248267C6}" type="presOf" srcId="{FDE46F7D-7920-4FB0-AC21-BBEBA09CF009}" destId="{D2528241-976C-4C66-A163-AB9E55F387C7}" srcOrd="0" destOrd="0" presId="urn:microsoft.com/office/officeart/2005/8/layout/list1"/>
    <dgm:cxn modelId="{B111AD96-1760-4D49-857B-51FA9CF3FB47}" srcId="{FDE46F7D-7920-4FB0-AC21-BBEBA09CF009}" destId="{DD6E2061-14BA-4700-B3E6-5E5678435DD9}" srcOrd="1" destOrd="0" parTransId="{362D847E-E4C3-430C-88A0-7A2A545227F5}" sibTransId="{33D3CABB-7DFD-4030-8175-66A56401908F}"/>
    <dgm:cxn modelId="{3A383CAE-252E-4D35-A094-204B90FF432A}" type="presOf" srcId="{DD6E2061-14BA-4700-B3E6-5E5678435DD9}" destId="{2EBE03D9-893F-4DC7-88F2-685043D67387}" srcOrd="0" destOrd="0" presId="urn:microsoft.com/office/officeart/2005/8/layout/list1"/>
    <dgm:cxn modelId="{1749ADB6-6831-4D51-A1C2-9AE092BBF998}" type="presOf" srcId="{17F68D8F-2D56-465F-8ECD-E641A9ED06FB}" destId="{B3E2F3B6-FD06-4BC7-B87D-6928135FD1B2}" srcOrd="0" destOrd="0" presId="urn:microsoft.com/office/officeart/2005/8/layout/list1"/>
    <dgm:cxn modelId="{0E78B6DE-153A-41E2-8E72-78B0FCCDA18A}" type="presOf" srcId="{17F68D8F-2D56-465F-8ECD-E641A9ED06FB}" destId="{959C8D1F-9E92-40D2-B188-049C04750956}" srcOrd="1" destOrd="0" presId="urn:microsoft.com/office/officeart/2005/8/layout/list1"/>
    <dgm:cxn modelId="{10ECC0FB-9F86-4382-A54F-9BECC326BB17}" srcId="{FDE46F7D-7920-4FB0-AC21-BBEBA09CF009}" destId="{17F68D8F-2D56-465F-8ECD-E641A9ED06FB}" srcOrd="0" destOrd="0" parTransId="{96CB7C6B-D14B-4D3E-B4B3-AA5269FEA30B}" sibTransId="{40DBCD2A-1B4C-47E9-AFFC-941BBD469579}"/>
    <dgm:cxn modelId="{A24F9225-1AD0-43C7-8596-1A0DF82589D8}" type="presParOf" srcId="{D2528241-976C-4C66-A163-AB9E55F387C7}" destId="{BB995D16-D548-4331-9914-A7CB45A5F015}" srcOrd="0" destOrd="0" presId="urn:microsoft.com/office/officeart/2005/8/layout/list1"/>
    <dgm:cxn modelId="{31AA2645-83C5-4A5E-99B8-E8D4174B8736}" type="presParOf" srcId="{BB995D16-D548-4331-9914-A7CB45A5F015}" destId="{B3E2F3B6-FD06-4BC7-B87D-6928135FD1B2}" srcOrd="0" destOrd="0" presId="urn:microsoft.com/office/officeart/2005/8/layout/list1"/>
    <dgm:cxn modelId="{95F9132A-7005-43F0-9509-7C3AB372F153}" type="presParOf" srcId="{BB995D16-D548-4331-9914-A7CB45A5F015}" destId="{959C8D1F-9E92-40D2-B188-049C04750956}" srcOrd="1" destOrd="0" presId="urn:microsoft.com/office/officeart/2005/8/layout/list1"/>
    <dgm:cxn modelId="{514C959A-F7CF-424D-BD2F-ABF686AD9AE3}" type="presParOf" srcId="{D2528241-976C-4C66-A163-AB9E55F387C7}" destId="{2D5A29D2-504A-4682-809E-BCBC9641F5DD}" srcOrd="1" destOrd="0" presId="urn:microsoft.com/office/officeart/2005/8/layout/list1"/>
    <dgm:cxn modelId="{5C6BD8EA-B49D-45EF-B61B-A2E21C834746}" type="presParOf" srcId="{D2528241-976C-4C66-A163-AB9E55F387C7}" destId="{D0989CBC-BB2E-47D0-A170-3CDB278A5226}" srcOrd="2" destOrd="0" presId="urn:microsoft.com/office/officeart/2005/8/layout/list1"/>
    <dgm:cxn modelId="{CF241E20-BDFC-4D7A-A856-EE5F10EBF861}" type="presParOf" srcId="{D2528241-976C-4C66-A163-AB9E55F387C7}" destId="{FBAE7B82-485D-4F40-8936-C5DD6D7AE9DF}" srcOrd="3" destOrd="0" presId="urn:microsoft.com/office/officeart/2005/8/layout/list1"/>
    <dgm:cxn modelId="{80296E6B-0358-4AC4-A207-449FBAC5DCBC}" type="presParOf" srcId="{D2528241-976C-4C66-A163-AB9E55F387C7}" destId="{C9908FBF-91C6-4E5B-8E8D-7AC20F95EBE8}" srcOrd="4" destOrd="0" presId="urn:microsoft.com/office/officeart/2005/8/layout/list1"/>
    <dgm:cxn modelId="{94280FF8-52F2-44AD-A7C5-6915AB83DECD}" type="presParOf" srcId="{C9908FBF-91C6-4E5B-8E8D-7AC20F95EBE8}" destId="{2EBE03D9-893F-4DC7-88F2-685043D67387}" srcOrd="0" destOrd="0" presId="urn:microsoft.com/office/officeart/2005/8/layout/list1"/>
    <dgm:cxn modelId="{F359B947-7763-45CA-BA23-8C43968F22B7}" type="presParOf" srcId="{C9908FBF-91C6-4E5B-8E8D-7AC20F95EBE8}" destId="{D42D0084-34A2-46EC-98AE-E5B8951386D5}" srcOrd="1" destOrd="0" presId="urn:microsoft.com/office/officeart/2005/8/layout/list1"/>
    <dgm:cxn modelId="{E7515418-319C-4DC9-BB00-0F5A218364C2}" type="presParOf" srcId="{D2528241-976C-4C66-A163-AB9E55F387C7}" destId="{7A52F38F-3A28-407D-BC42-3E36DF149814}" srcOrd="5" destOrd="0" presId="urn:microsoft.com/office/officeart/2005/8/layout/list1"/>
    <dgm:cxn modelId="{7081FE0A-289C-4ADA-BBA9-EADF8FE6B371}" type="presParOf" srcId="{D2528241-976C-4C66-A163-AB9E55F387C7}" destId="{2785C3E1-4622-4D70-8534-53046423A8D8}" srcOrd="6" destOrd="0" presId="urn:microsoft.com/office/officeart/2005/8/layout/list1"/>
    <dgm:cxn modelId="{000B070A-A62D-45B1-8344-083E9C096527}" type="presParOf" srcId="{D2528241-976C-4C66-A163-AB9E55F387C7}" destId="{E2113BE0-AB16-4AA0-ADD7-BE2949EC8FDD}" srcOrd="7" destOrd="0" presId="urn:microsoft.com/office/officeart/2005/8/layout/list1"/>
    <dgm:cxn modelId="{235EF58D-AE95-4F4E-B6A3-3F267A451C5A}" type="presParOf" srcId="{D2528241-976C-4C66-A163-AB9E55F387C7}" destId="{48F085A1-A836-457C-AAB3-448337E0B42B}" srcOrd="8" destOrd="0" presId="urn:microsoft.com/office/officeart/2005/8/layout/list1"/>
    <dgm:cxn modelId="{AEB48262-B0BA-4BF5-A76F-9D607C8E2851}" type="presParOf" srcId="{48F085A1-A836-457C-AAB3-448337E0B42B}" destId="{1D0A4E6B-47F0-4D65-B7F4-A41C5929C553}" srcOrd="0" destOrd="0" presId="urn:microsoft.com/office/officeart/2005/8/layout/list1"/>
    <dgm:cxn modelId="{CB456C08-FCC2-416F-B089-3ACFA24E7068}" type="presParOf" srcId="{48F085A1-A836-457C-AAB3-448337E0B42B}" destId="{C087D490-21EE-40E0-B24B-00A95D17E440}" srcOrd="1" destOrd="0" presId="urn:microsoft.com/office/officeart/2005/8/layout/list1"/>
    <dgm:cxn modelId="{30A26141-EF36-46BA-A1B2-94AB841B6221}" type="presParOf" srcId="{D2528241-976C-4C66-A163-AB9E55F387C7}" destId="{82ADAB41-13F5-4753-9DFB-35E4A4C32B0E}" srcOrd="9" destOrd="0" presId="urn:microsoft.com/office/officeart/2005/8/layout/list1"/>
    <dgm:cxn modelId="{370EC79C-C7EE-4AAC-824A-229A5AD37D42}" type="presParOf" srcId="{D2528241-976C-4C66-A163-AB9E55F387C7}" destId="{50FF3402-BCB1-45D8-80EE-A654AF1A359A}" srcOrd="10" destOrd="0" presId="urn:microsoft.com/office/officeart/2005/8/layout/list1"/>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F3B70A9-7923-4E61-BDA3-D367A64CF423}" type="doc">
      <dgm:prSet loTypeId="urn:microsoft.com/office/officeart/2005/8/layout/venn3" loCatId="relationship" qsTypeId="urn:microsoft.com/office/officeart/2005/8/quickstyle/simple1" qsCatId="simple" csTypeId="urn:microsoft.com/office/officeart/2005/8/colors/accent4_2" csCatId="accent4" phldr="1"/>
      <dgm:spPr/>
      <dgm:t>
        <a:bodyPr/>
        <a:lstStyle/>
        <a:p>
          <a:endParaRPr lang="en-US"/>
        </a:p>
      </dgm:t>
    </dgm:pt>
    <dgm:pt modelId="{91A93241-B7C3-4CEB-A49D-9D9CDD681580}">
      <dgm:prSet phldrT="[Text]" phldr="0"/>
      <dgm:spPr/>
      <dgm:t>
        <a:bodyPr/>
        <a:lstStyle/>
        <a:p>
          <a:pPr rtl="0"/>
          <a:r>
            <a:rPr lang="en-US">
              <a:solidFill>
                <a:schemeClr val="tx1">
                  <a:lumMod val="75000"/>
                  <a:lumOff val="25000"/>
                </a:schemeClr>
              </a:solidFill>
              <a:latin typeface="Century Gothic"/>
            </a:rPr>
            <a:t>Social Vulnerability </a:t>
          </a:r>
        </a:p>
      </dgm:t>
    </dgm:pt>
    <dgm:pt modelId="{305D1FC9-653B-42A8-BFA9-09299E5667F1}" type="parTrans" cxnId="{B819C504-7C09-4B64-8C8A-5F010A30EA11}">
      <dgm:prSet/>
      <dgm:spPr/>
      <dgm:t>
        <a:bodyPr/>
        <a:lstStyle/>
        <a:p>
          <a:endParaRPr lang="en-US">
            <a:solidFill>
              <a:schemeClr val="tx1"/>
            </a:solidFill>
          </a:endParaRPr>
        </a:p>
      </dgm:t>
    </dgm:pt>
    <dgm:pt modelId="{FD9E8A78-B101-4478-BE60-9AADEDB2F6A4}" type="sibTrans" cxnId="{B819C504-7C09-4B64-8C8A-5F010A30EA11}">
      <dgm:prSet/>
      <dgm:spPr/>
      <dgm:t>
        <a:bodyPr/>
        <a:lstStyle/>
        <a:p>
          <a:endParaRPr lang="en-US">
            <a:solidFill>
              <a:schemeClr val="tx1"/>
            </a:solidFill>
          </a:endParaRPr>
        </a:p>
      </dgm:t>
    </dgm:pt>
    <dgm:pt modelId="{4044B1BB-97D5-4B0C-8B7C-87D5F66ACCBF}">
      <dgm:prSet phldrT="[Text]" phldr="0"/>
      <dgm:spPr/>
      <dgm:t>
        <a:bodyPr/>
        <a:lstStyle/>
        <a:p>
          <a:pPr rtl="0"/>
          <a:r>
            <a:rPr lang="en-US">
              <a:solidFill>
                <a:schemeClr val="tx1">
                  <a:lumMod val="75000"/>
                  <a:lumOff val="25000"/>
                </a:schemeClr>
              </a:solidFill>
              <a:latin typeface="Century Gothic"/>
            </a:rPr>
            <a:t>Environmental Pollution</a:t>
          </a:r>
        </a:p>
      </dgm:t>
    </dgm:pt>
    <dgm:pt modelId="{433DAE8E-77ED-4325-A50D-C86FF71A0BA7}" type="parTrans" cxnId="{46CCC784-949A-434A-A159-4BD41221D25A}">
      <dgm:prSet/>
      <dgm:spPr/>
      <dgm:t>
        <a:bodyPr/>
        <a:lstStyle/>
        <a:p>
          <a:endParaRPr lang="en-US">
            <a:solidFill>
              <a:schemeClr val="tx1"/>
            </a:solidFill>
          </a:endParaRPr>
        </a:p>
      </dgm:t>
    </dgm:pt>
    <dgm:pt modelId="{CFCFCA28-3175-4D12-84ED-701D72866C62}" type="sibTrans" cxnId="{46CCC784-949A-434A-A159-4BD41221D25A}">
      <dgm:prSet/>
      <dgm:spPr/>
      <dgm:t>
        <a:bodyPr/>
        <a:lstStyle/>
        <a:p>
          <a:endParaRPr lang="en-US">
            <a:solidFill>
              <a:schemeClr val="tx1"/>
            </a:solidFill>
          </a:endParaRPr>
        </a:p>
      </dgm:t>
    </dgm:pt>
    <dgm:pt modelId="{CD653755-987D-44F9-AA3F-AF592A093A15}" type="pres">
      <dgm:prSet presAssocID="{0F3B70A9-7923-4E61-BDA3-D367A64CF423}" presName="Name0" presStyleCnt="0">
        <dgm:presLayoutVars>
          <dgm:dir/>
          <dgm:resizeHandles val="exact"/>
        </dgm:presLayoutVars>
      </dgm:prSet>
      <dgm:spPr/>
    </dgm:pt>
    <dgm:pt modelId="{437FEE02-825F-4ABD-BAC3-5D2CDF99F2E9}" type="pres">
      <dgm:prSet presAssocID="{91A93241-B7C3-4CEB-A49D-9D9CDD681580}" presName="Name5" presStyleLbl="vennNode1" presStyleIdx="0" presStyleCnt="2">
        <dgm:presLayoutVars>
          <dgm:bulletEnabled val="1"/>
        </dgm:presLayoutVars>
      </dgm:prSet>
      <dgm:spPr/>
    </dgm:pt>
    <dgm:pt modelId="{7F7DF7E5-3BB5-46FA-A0FA-85BC061A986C}" type="pres">
      <dgm:prSet presAssocID="{FD9E8A78-B101-4478-BE60-9AADEDB2F6A4}" presName="space" presStyleCnt="0"/>
      <dgm:spPr/>
    </dgm:pt>
    <dgm:pt modelId="{14A4548B-F0B6-45F0-9EF5-A42BC3A44022}" type="pres">
      <dgm:prSet presAssocID="{4044B1BB-97D5-4B0C-8B7C-87D5F66ACCBF}" presName="Name5" presStyleLbl="vennNode1" presStyleIdx="1" presStyleCnt="2">
        <dgm:presLayoutVars>
          <dgm:bulletEnabled val="1"/>
        </dgm:presLayoutVars>
      </dgm:prSet>
      <dgm:spPr/>
    </dgm:pt>
  </dgm:ptLst>
  <dgm:cxnLst>
    <dgm:cxn modelId="{B819C504-7C09-4B64-8C8A-5F010A30EA11}" srcId="{0F3B70A9-7923-4E61-BDA3-D367A64CF423}" destId="{91A93241-B7C3-4CEB-A49D-9D9CDD681580}" srcOrd="0" destOrd="0" parTransId="{305D1FC9-653B-42A8-BFA9-09299E5667F1}" sibTransId="{FD9E8A78-B101-4478-BE60-9AADEDB2F6A4}"/>
    <dgm:cxn modelId="{E2B7215B-90DC-406F-8178-921FC1296C5C}" type="presOf" srcId="{4044B1BB-97D5-4B0C-8B7C-87D5F66ACCBF}" destId="{14A4548B-F0B6-45F0-9EF5-A42BC3A44022}" srcOrd="0" destOrd="0" presId="urn:microsoft.com/office/officeart/2005/8/layout/venn3"/>
    <dgm:cxn modelId="{EB5CBC41-E4EE-497B-852E-68427F75A7CE}" type="presOf" srcId="{0F3B70A9-7923-4E61-BDA3-D367A64CF423}" destId="{CD653755-987D-44F9-AA3F-AF592A093A15}" srcOrd="0" destOrd="0" presId="urn:microsoft.com/office/officeart/2005/8/layout/venn3"/>
    <dgm:cxn modelId="{46CCC784-949A-434A-A159-4BD41221D25A}" srcId="{0F3B70A9-7923-4E61-BDA3-D367A64CF423}" destId="{4044B1BB-97D5-4B0C-8B7C-87D5F66ACCBF}" srcOrd="1" destOrd="0" parTransId="{433DAE8E-77ED-4325-A50D-C86FF71A0BA7}" sibTransId="{CFCFCA28-3175-4D12-84ED-701D72866C62}"/>
    <dgm:cxn modelId="{D3549C85-D333-4A03-A2B5-CFFADF1E258F}" type="presOf" srcId="{91A93241-B7C3-4CEB-A49D-9D9CDD681580}" destId="{437FEE02-825F-4ABD-BAC3-5D2CDF99F2E9}" srcOrd="0" destOrd="0" presId="urn:microsoft.com/office/officeart/2005/8/layout/venn3"/>
    <dgm:cxn modelId="{A4E300F9-6911-4D02-913F-BFCD8429F3D4}" type="presParOf" srcId="{CD653755-987D-44F9-AA3F-AF592A093A15}" destId="{437FEE02-825F-4ABD-BAC3-5D2CDF99F2E9}" srcOrd="0" destOrd="0" presId="urn:microsoft.com/office/officeart/2005/8/layout/venn3"/>
    <dgm:cxn modelId="{3C0E8378-E89C-4723-859F-D5E5C7EE1F5C}" type="presParOf" srcId="{CD653755-987D-44F9-AA3F-AF592A093A15}" destId="{7F7DF7E5-3BB5-46FA-A0FA-85BC061A986C}" srcOrd="1" destOrd="0" presId="urn:microsoft.com/office/officeart/2005/8/layout/venn3"/>
    <dgm:cxn modelId="{EF148B2B-E40E-402E-A288-A4B7EB069EC5}" type="presParOf" srcId="{CD653755-987D-44F9-AA3F-AF592A093A15}" destId="{14A4548B-F0B6-45F0-9EF5-A42BC3A44022}" srcOrd="2" destOrd="0" presId="urn:microsoft.com/office/officeart/2005/8/layout/venn3"/>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7822B86-97E5-5540-A9D4-8824952AEA81}" type="doc">
      <dgm:prSet loTypeId="urn:microsoft.com/office/officeart/2005/8/layout/vList2" loCatId="" qsTypeId="urn:microsoft.com/office/officeart/2005/8/quickstyle/simple4" qsCatId="simple" csTypeId="urn:microsoft.com/office/officeart/2005/8/colors/colorful2" csCatId="colorful" phldr="1"/>
      <dgm:spPr/>
      <dgm:t>
        <a:bodyPr/>
        <a:lstStyle/>
        <a:p>
          <a:endParaRPr lang="en-US"/>
        </a:p>
      </dgm:t>
    </dgm:pt>
    <dgm:pt modelId="{876F961D-26FF-7247-ABE8-664E3F66C2BB}">
      <dgm:prSet phldrT="[Text]" custT="1"/>
      <dgm:spPr/>
      <dgm:t>
        <a:bodyPr/>
        <a:lstStyle/>
        <a:p>
          <a:pPr algn="ctr" rtl="0"/>
          <a:r>
            <a:rPr lang="en-US" sz="1600" b="0" dirty="0">
              <a:latin typeface="Century Gothic"/>
            </a:rPr>
            <a:t>The annual lake surface area shows a decreasing trend (R</a:t>
          </a:r>
          <a:r>
            <a:rPr lang="en-US" sz="1600" b="0" baseline="30000" dirty="0">
              <a:latin typeface="Century Gothic"/>
            </a:rPr>
            <a:t>2</a:t>
          </a:r>
          <a:r>
            <a:rPr lang="en-US" sz="1600" b="0" dirty="0">
              <a:latin typeface="Century Gothic"/>
            </a:rPr>
            <a:t> = 50.96%) from 2010 to 2021, which accounted for a 22.67% decrease in lake surface area from 2011 (high) to 2021 (low).</a:t>
          </a:r>
        </a:p>
      </dgm:t>
    </dgm:pt>
    <dgm:pt modelId="{D5EB000D-8D64-6A4C-AE2B-F74F8F786DBA}" type="parTrans" cxnId="{F1653793-DBD0-7142-8BA1-62C6BE67E0C0}">
      <dgm:prSet/>
      <dgm:spPr/>
      <dgm:t>
        <a:bodyPr/>
        <a:lstStyle/>
        <a:p>
          <a:pPr algn="ctr"/>
          <a:endParaRPr lang="en-US" sz="1600" b="0">
            <a:solidFill>
              <a:schemeClr val="bg1"/>
            </a:solidFill>
            <a:latin typeface="Century Gothic" panose="020B0502020202020204" pitchFamily="34" charset="0"/>
          </a:endParaRPr>
        </a:p>
      </dgm:t>
    </dgm:pt>
    <dgm:pt modelId="{D314618E-5149-FE45-9BCA-A6D3BC8EDF11}" type="sibTrans" cxnId="{F1653793-DBD0-7142-8BA1-62C6BE67E0C0}">
      <dgm:prSet/>
      <dgm:spPr/>
      <dgm:t>
        <a:bodyPr/>
        <a:lstStyle/>
        <a:p>
          <a:pPr algn="ctr"/>
          <a:endParaRPr lang="en-US" sz="1600" b="0">
            <a:solidFill>
              <a:schemeClr val="bg1"/>
            </a:solidFill>
            <a:latin typeface="Century Gothic" panose="020B0502020202020204" pitchFamily="34" charset="0"/>
          </a:endParaRPr>
        </a:p>
      </dgm:t>
    </dgm:pt>
    <dgm:pt modelId="{49AE3268-DC69-9340-BAD2-D0DDCEDD2B2B}">
      <dgm:prSet phldrT="[Text]" custT="1"/>
      <dgm:spPr/>
      <dgm:t>
        <a:bodyPr/>
        <a:lstStyle/>
        <a:p>
          <a:pPr algn="ctr" rtl="0"/>
          <a:r>
            <a:rPr lang="en-US" sz="1600" b="0">
              <a:latin typeface="Century Gothic"/>
            </a:rPr>
            <a:t>Certain DEDs demonstrated an aerosol subtype primarily composed of polluted dust located near the surface in the troposphere, which poses a potential public health hazard.</a:t>
          </a:r>
        </a:p>
      </dgm:t>
    </dgm:pt>
    <dgm:pt modelId="{AB34C899-9007-F54C-8954-4A6FA9EDFD3B}" type="parTrans" cxnId="{0CDD5B7C-00FA-6147-B089-1E804B0FCB12}">
      <dgm:prSet/>
      <dgm:spPr/>
      <dgm:t>
        <a:bodyPr/>
        <a:lstStyle/>
        <a:p>
          <a:pPr algn="ctr"/>
          <a:endParaRPr lang="en-US" sz="1600" b="0">
            <a:solidFill>
              <a:schemeClr val="bg1"/>
            </a:solidFill>
            <a:latin typeface="Century Gothic" panose="020B0502020202020204" pitchFamily="34" charset="0"/>
          </a:endParaRPr>
        </a:p>
      </dgm:t>
    </dgm:pt>
    <dgm:pt modelId="{0D041593-D89E-294D-B61A-9EBAAF2E116A}" type="sibTrans" cxnId="{0CDD5B7C-00FA-6147-B089-1E804B0FCB12}">
      <dgm:prSet/>
      <dgm:spPr/>
      <dgm:t>
        <a:bodyPr/>
        <a:lstStyle/>
        <a:p>
          <a:pPr algn="ctr"/>
          <a:endParaRPr lang="en-US" sz="1600" b="0">
            <a:solidFill>
              <a:schemeClr val="bg1"/>
            </a:solidFill>
            <a:latin typeface="Century Gothic" panose="020B0502020202020204" pitchFamily="34" charset="0"/>
          </a:endParaRPr>
        </a:p>
      </dgm:t>
    </dgm:pt>
    <dgm:pt modelId="{3F5C880E-1A4F-7F4E-9BE9-A7BC827EC5AE}">
      <dgm:prSet phldrT="[Text]" custT="1"/>
      <dgm:spPr/>
      <dgm:t>
        <a:bodyPr/>
        <a:lstStyle/>
        <a:p>
          <a:pPr algn="ctr" rtl="0"/>
          <a:r>
            <a:rPr lang="en-US" sz="1600" b="0">
              <a:latin typeface="Century Gothic"/>
            </a:rPr>
            <a:t>Census Tracts with high social vulnerability are disproportionately impacted by pollution. There is high AOD along the I15 corridor, high HCHO levels in Davis County, and high NO2 levels in Salt Lake County. </a:t>
          </a:r>
        </a:p>
      </dgm:t>
    </dgm:pt>
    <dgm:pt modelId="{EE97B26D-F47F-ED44-B9C2-A386D73F15E2}" type="parTrans" cxnId="{3A9C5D82-6DF4-EB43-B284-0B41DB2D1F15}">
      <dgm:prSet/>
      <dgm:spPr/>
      <dgm:t>
        <a:bodyPr/>
        <a:lstStyle/>
        <a:p>
          <a:pPr algn="ctr"/>
          <a:endParaRPr lang="en-US" sz="1600" b="0">
            <a:solidFill>
              <a:schemeClr val="bg1"/>
            </a:solidFill>
            <a:latin typeface="Century Gothic" panose="020B0502020202020204" pitchFamily="34" charset="0"/>
          </a:endParaRPr>
        </a:p>
      </dgm:t>
    </dgm:pt>
    <dgm:pt modelId="{ED526BBD-0531-344F-8B60-CD810984533A}" type="sibTrans" cxnId="{3A9C5D82-6DF4-EB43-B284-0B41DB2D1F15}">
      <dgm:prSet/>
      <dgm:spPr/>
      <dgm:t>
        <a:bodyPr/>
        <a:lstStyle/>
        <a:p>
          <a:pPr algn="ctr"/>
          <a:endParaRPr lang="en-US" sz="1600" b="0">
            <a:solidFill>
              <a:schemeClr val="bg1"/>
            </a:solidFill>
            <a:latin typeface="Century Gothic" panose="020B0502020202020204" pitchFamily="34" charset="0"/>
          </a:endParaRPr>
        </a:p>
      </dgm:t>
    </dgm:pt>
    <dgm:pt modelId="{9271B060-79C9-5743-9B76-025A1C8CA6BA}">
      <dgm:prSet phldrT="[Text]" custT="1"/>
      <dgm:spPr/>
      <dgm:t>
        <a:bodyPr/>
        <a:lstStyle/>
        <a:p>
          <a:pPr algn="ctr"/>
          <a:r>
            <a:rPr lang="en-US" sz="1600" b="0">
              <a:latin typeface="Century Gothic"/>
            </a:rPr>
            <a:t>Earth Observations </a:t>
          </a:r>
          <a:r>
            <a:rPr lang="en-US" sz="1600" b="0">
              <a:latin typeface="Century Gothic"/>
              <a:ea typeface="+mn-lt"/>
              <a:cs typeface="+mn-lt"/>
            </a:rPr>
            <a:t>can be utilized to better understand dust, air quality, lakebed exposure, and community vulnerability, at GSL.</a:t>
          </a:r>
          <a:endParaRPr lang="en-US" sz="1600" b="0">
            <a:latin typeface="Century Gothic"/>
          </a:endParaRPr>
        </a:p>
      </dgm:t>
    </dgm:pt>
    <dgm:pt modelId="{476EACB0-F0CE-5543-92BE-948390D47DE8}" type="parTrans" cxnId="{1C2EB067-4011-754A-A164-21119F36B778}">
      <dgm:prSet/>
      <dgm:spPr/>
      <dgm:t>
        <a:bodyPr/>
        <a:lstStyle/>
        <a:p>
          <a:endParaRPr lang="en-US" sz="1600" b="0">
            <a:solidFill>
              <a:schemeClr val="bg1"/>
            </a:solidFill>
            <a:latin typeface="Century Gothic" panose="020B0502020202020204" pitchFamily="34" charset="0"/>
          </a:endParaRPr>
        </a:p>
      </dgm:t>
    </dgm:pt>
    <dgm:pt modelId="{6619B2A4-1AD3-E14A-A1C9-0D26EC82A251}" type="sibTrans" cxnId="{1C2EB067-4011-754A-A164-21119F36B778}">
      <dgm:prSet/>
      <dgm:spPr/>
      <dgm:t>
        <a:bodyPr/>
        <a:lstStyle/>
        <a:p>
          <a:endParaRPr lang="en-US" sz="1600" b="0">
            <a:solidFill>
              <a:schemeClr val="bg1"/>
            </a:solidFill>
            <a:latin typeface="Century Gothic" panose="020B0502020202020204" pitchFamily="34" charset="0"/>
          </a:endParaRPr>
        </a:p>
      </dgm:t>
    </dgm:pt>
    <dgm:pt modelId="{CA2D8719-470B-E84C-B4EF-EC903A132A6C}">
      <dgm:prSet phldrT="[Text]" custT="1"/>
      <dgm:spPr/>
      <dgm:t>
        <a:bodyPr/>
        <a:lstStyle/>
        <a:p>
          <a:pPr algn="ctr" rtl="0"/>
          <a:r>
            <a:rPr lang="en-US" sz="1600" b="0">
              <a:latin typeface="Century Gothic"/>
            </a:rPr>
            <a:t>Lake surface area and AOD exhibit a moderate correlation (R</a:t>
          </a:r>
          <a:r>
            <a:rPr lang="en-US" sz="1600" b="0" baseline="30000">
              <a:latin typeface="Century Gothic"/>
            </a:rPr>
            <a:t>2 </a:t>
          </a:r>
          <a:r>
            <a:rPr lang="en-US" sz="1600" b="0">
              <a:latin typeface="Century Gothic"/>
            </a:rPr>
            <a:t>= 34.23%) between elevated dust season AOD and increased lakebed exposure from 2010 to 2022.</a:t>
          </a:r>
        </a:p>
      </dgm:t>
    </dgm:pt>
    <dgm:pt modelId="{3C0CA765-F7EF-294D-B7CC-C315DEDF2F79}" type="parTrans" cxnId="{D18ABDD4-65B3-D940-A7D5-BDC38091B2A9}">
      <dgm:prSet/>
      <dgm:spPr/>
      <dgm:t>
        <a:bodyPr/>
        <a:lstStyle/>
        <a:p>
          <a:endParaRPr lang="en-US"/>
        </a:p>
      </dgm:t>
    </dgm:pt>
    <dgm:pt modelId="{AA68ACEB-7504-F642-97B9-8278C50696CA}" type="sibTrans" cxnId="{D18ABDD4-65B3-D940-A7D5-BDC38091B2A9}">
      <dgm:prSet/>
      <dgm:spPr/>
      <dgm:t>
        <a:bodyPr/>
        <a:lstStyle/>
        <a:p>
          <a:endParaRPr lang="en-US"/>
        </a:p>
      </dgm:t>
    </dgm:pt>
    <dgm:pt modelId="{2A03C7CC-C792-1643-A6BF-84AB7B1D4FB6}" type="pres">
      <dgm:prSet presAssocID="{87822B86-97E5-5540-A9D4-8824952AEA81}" presName="linear" presStyleCnt="0">
        <dgm:presLayoutVars>
          <dgm:animLvl val="lvl"/>
          <dgm:resizeHandles val="exact"/>
        </dgm:presLayoutVars>
      </dgm:prSet>
      <dgm:spPr/>
    </dgm:pt>
    <dgm:pt modelId="{EC992B73-FEF0-1F4B-800A-DB87A65AA8B0}" type="pres">
      <dgm:prSet presAssocID="{876F961D-26FF-7247-ABE8-664E3F66C2BB}" presName="parentText" presStyleLbl="node1" presStyleIdx="0" presStyleCnt="5">
        <dgm:presLayoutVars>
          <dgm:chMax val="0"/>
          <dgm:bulletEnabled val="1"/>
        </dgm:presLayoutVars>
      </dgm:prSet>
      <dgm:spPr/>
    </dgm:pt>
    <dgm:pt modelId="{3748B8B0-D205-3D45-8CE7-4BE8CF71441D}" type="pres">
      <dgm:prSet presAssocID="{D314618E-5149-FE45-9BCA-A6D3BC8EDF11}" presName="spacer" presStyleCnt="0"/>
      <dgm:spPr/>
    </dgm:pt>
    <dgm:pt modelId="{02978416-52FF-DC41-8F83-52CD1A7AC960}" type="pres">
      <dgm:prSet presAssocID="{CA2D8719-470B-E84C-B4EF-EC903A132A6C}" presName="parentText" presStyleLbl="node1" presStyleIdx="1" presStyleCnt="5">
        <dgm:presLayoutVars>
          <dgm:chMax val="0"/>
          <dgm:bulletEnabled val="1"/>
        </dgm:presLayoutVars>
      </dgm:prSet>
      <dgm:spPr/>
    </dgm:pt>
    <dgm:pt modelId="{F463DA18-DD25-C94F-8FE5-31CB6A53D535}" type="pres">
      <dgm:prSet presAssocID="{AA68ACEB-7504-F642-97B9-8278C50696CA}" presName="spacer" presStyleCnt="0"/>
      <dgm:spPr/>
    </dgm:pt>
    <dgm:pt modelId="{2DA62C51-5993-9B48-AE3D-F05A77EEC0E9}" type="pres">
      <dgm:prSet presAssocID="{3F5C880E-1A4F-7F4E-9BE9-A7BC827EC5AE}" presName="parentText" presStyleLbl="node1" presStyleIdx="2" presStyleCnt="5">
        <dgm:presLayoutVars>
          <dgm:chMax val="0"/>
          <dgm:bulletEnabled val="1"/>
        </dgm:presLayoutVars>
      </dgm:prSet>
      <dgm:spPr/>
    </dgm:pt>
    <dgm:pt modelId="{313EC8B4-47B5-584E-B0AA-2D7B7EE7E86A}" type="pres">
      <dgm:prSet presAssocID="{ED526BBD-0531-344F-8B60-CD810984533A}" presName="spacer" presStyleCnt="0"/>
      <dgm:spPr/>
    </dgm:pt>
    <dgm:pt modelId="{5AB1D5D2-08D0-EC4C-BBB9-5029327B6397}" type="pres">
      <dgm:prSet presAssocID="{49AE3268-DC69-9340-BAD2-D0DDCEDD2B2B}" presName="parentText" presStyleLbl="node1" presStyleIdx="3" presStyleCnt="5">
        <dgm:presLayoutVars>
          <dgm:chMax val="0"/>
          <dgm:bulletEnabled val="1"/>
        </dgm:presLayoutVars>
      </dgm:prSet>
      <dgm:spPr/>
    </dgm:pt>
    <dgm:pt modelId="{6E023ADA-344B-4647-BD2D-F87DC36DCB66}" type="pres">
      <dgm:prSet presAssocID="{0D041593-D89E-294D-B61A-9EBAAF2E116A}" presName="spacer" presStyleCnt="0"/>
      <dgm:spPr/>
    </dgm:pt>
    <dgm:pt modelId="{AB44FA74-8AB8-4648-A7B3-402B631B20F4}" type="pres">
      <dgm:prSet presAssocID="{9271B060-79C9-5743-9B76-025A1C8CA6BA}" presName="parentText" presStyleLbl="node1" presStyleIdx="4" presStyleCnt="5">
        <dgm:presLayoutVars>
          <dgm:chMax val="0"/>
          <dgm:bulletEnabled val="1"/>
        </dgm:presLayoutVars>
      </dgm:prSet>
      <dgm:spPr/>
    </dgm:pt>
  </dgm:ptLst>
  <dgm:cxnLst>
    <dgm:cxn modelId="{9C6B210C-91C9-E24C-B3C0-29DB8665FE00}" type="presOf" srcId="{9271B060-79C9-5743-9B76-025A1C8CA6BA}" destId="{AB44FA74-8AB8-4648-A7B3-402B631B20F4}" srcOrd="0" destOrd="0" presId="urn:microsoft.com/office/officeart/2005/8/layout/vList2"/>
    <dgm:cxn modelId="{BB6F9224-0161-2D44-804B-96081BC6AC3A}" type="presOf" srcId="{CA2D8719-470B-E84C-B4EF-EC903A132A6C}" destId="{02978416-52FF-DC41-8F83-52CD1A7AC960}" srcOrd="0" destOrd="0" presId="urn:microsoft.com/office/officeart/2005/8/layout/vList2"/>
    <dgm:cxn modelId="{9E435D3A-14A7-1948-A33F-D06CFCDC957B}" type="presOf" srcId="{49AE3268-DC69-9340-BAD2-D0DDCEDD2B2B}" destId="{5AB1D5D2-08D0-EC4C-BBB9-5029327B6397}" srcOrd="0" destOrd="0" presId="urn:microsoft.com/office/officeart/2005/8/layout/vList2"/>
    <dgm:cxn modelId="{5569D33D-97EF-5E42-8126-AAE03BB61537}" type="presOf" srcId="{3F5C880E-1A4F-7F4E-9BE9-A7BC827EC5AE}" destId="{2DA62C51-5993-9B48-AE3D-F05A77EEC0E9}" srcOrd="0" destOrd="0" presId="urn:microsoft.com/office/officeart/2005/8/layout/vList2"/>
    <dgm:cxn modelId="{1C2EB067-4011-754A-A164-21119F36B778}" srcId="{87822B86-97E5-5540-A9D4-8824952AEA81}" destId="{9271B060-79C9-5743-9B76-025A1C8CA6BA}" srcOrd="4" destOrd="0" parTransId="{476EACB0-F0CE-5543-92BE-948390D47DE8}" sibTransId="{6619B2A4-1AD3-E14A-A1C9-0D26EC82A251}"/>
    <dgm:cxn modelId="{0CDD5B7C-00FA-6147-B089-1E804B0FCB12}" srcId="{87822B86-97E5-5540-A9D4-8824952AEA81}" destId="{49AE3268-DC69-9340-BAD2-D0DDCEDD2B2B}" srcOrd="3" destOrd="0" parTransId="{AB34C899-9007-F54C-8954-4A6FA9EDFD3B}" sibTransId="{0D041593-D89E-294D-B61A-9EBAAF2E116A}"/>
    <dgm:cxn modelId="{3A9C5D82-6DF4-EB43-B284-0B41DB2D1F15}" srcId="{87822B86-97E5-5540-A9D4-8824952AEA81}" destId="{3F5C880E-1A4F-7F4E-9BE9-A7BC827EC5AE}" srcOrd="2" destOrd="0" parTransId="{EE97B26D-F47F-ED44-B9C2-A386D73F15E2}" sibTransId="{ED526BBD-0531-344F-8B60-CD810984533A}"/>
    <dgm:cxn modelId="{664A0D85-6CB6-2C46-8721-66DF185C7D07}" type="presOf" srcId="{876F961D-26FF-7247-ABE8-664E3F66C2BB}" destId="{EC992B73-FEF0-1F4B-800A-DB87A65AA8B0}" srcOrd="0" destOrd="0" presId="urn:microsoft.com/office/officeart/2005/8/layout/vList2"/>
    <dgm:cxn modelId="{F1653793-DBD0-7142-8BA1-62C6BE67E0C0}" srcId="{87822B86-97E5-5540-A9D4-8824952AEA81}" destId="{876F961D-26FF-7247-ABE8-664E3F66C2BB}" srcOrd="0" destOrd="0" parTransId="{D5EB000D-8D64-6A4C-AE2B-F74F8F786DBA}" sibTransId="{D314618E-5149-FE45-9BCA-A6D3BC8EDF11}"/>
    <dgm:cxn modelId="{AA87E2B4-C436-6441-9A23-4E76A64FBE62}" type="presOf" srcId="{87822B86-97E5-5540-A9D4-8824952AEA81}" destId="{2A03C7CC-C792-1643-A6BF-84AB7B1D4FB6}" srcOrd="0" destOrd="0" presId="urn:microsoft.com/office/officeart/2005/8/layout/vList2"/>
    <dgm:cxn modelId="{D18ABDD4-65B3-D940-A7D5-BDC38091B2A9}" srcId="{87822B86-97E5-5540-A9D4-8824952AEA81}" destId="{CA2D8719-470B-E84C-B4EF-EC903A132A6C}" srcOrd="1" destOrd="0" parTransId="{3C0CA765-F7EF-294D-B7CC-C315DEDF2F79}" sibTransId="{AA68ACEB-7504-F642-97B9-8278C50696CA}"/>
    <dgm:cxn modelId="{33A5CE73-EAAC-394F-8038-D1DDE9B4B160}" type="presParOf" srcId="{2A03C7CC-C792-1643-A6BF-84AB7B1D4FB6}" destId="{EC992B73-FEF0-1F4B-800A-DB87A65AA8B0}" srcOrd="0" destOrd="0" presId="urn:microsoft.com/office/officeart/2005/8/layout/vList2"/>
    <dgm:cxn modelId="{BD9BEEF3-544A-3040-BF3E-D74D5B644727}" type="presParOf" srcId="{2A03C7CC-C792-1643-A6BF-84AB7B1D4FB6}" destId="{3748B8B0-D205-3D45-8CE7-4BE8CF71441D}" srcOrd="1" destOrd="0" presId="urn:microsoft.com/office/officeart/2005/8/layout/vList2"/>
    <dgm:cxn modelId="{1EFA1BE7-61B3-6B45-B697-0645BBFF227A}" type="presParOf" srcId="{2A03C7CC-C792-1643-A6BF-84AB7B1D4FB6}" destId="{02978416-52FF-DC41-8F83-52CD1A7AC960}" srcOrd="2" destOrd="0" presId="urn:microsoft.com/office/officeart/2005/8/layout/vList2"/>
    <dgm:cxn modelId="{4A0A55D7-9D88-2248-8303-0FE9DD819ECF}" type="presParOf" srcId="{2A03C7CC-C792-1643-A6BF-84AB7B1D4FB6}" destId="{F463DA18-DD25-C94F-8FE5-31CB6A53D535}" srcOrd="3" destOrd="0" presId="urn:microsoft.com/office/officeart/2005/8/layout/vList2"/>
    <dgm:cxn modelId="{23BDDA64-FF5B-274C-92BF-B2F3851089F6}" type="presParOf" srcId="{2A03C7CC-C792-1643-A6BF-84AB7B1D4FB6}" destId="{2DA62C51-5993-9B48-AE3D-F05A77EEC0E9}" srcOrd="4" destOrd="0" presId="urn:microsoft.com/office/officeart/2005/8/layout/vList2"/>
    <dgm:cxn modelId="{D8980E35-ED61-1A47-90D9-F9B7D5091633}" type="presParOf" srcId="{2A03C7CC-C792-1643-A6BF-84AB7B1D4FB6}" destId="{313EC8B4-47B5-584E-B0AA-2D7B7EE7E86A}" srcOrd="5" destOrd="0" presId="urn:microsoft.com/office/officeart/2005/8/layout/vList2"/>
    <dgm:cxn modelId="{AD909750-A988-4B4B-9C3B-106CC5F6AD88}" type="presParOf" srcId="{2A03C7CC-C792-1643-A6BF-84AB7B1D4FB6}" destId="{5AB1D5D2-08D0-EC4C-BBB9-5029327B6397}" srcOrd="6" destOrd="0" presId="urn:microsoft.com/office/officeart/2005/8/layout/vList2"/>
    <dgm:cxn modelId="{13147B07-6696-084E-85E3-1E82614A2036}" type="presParOf" srcId="{2A03C7CC-C792-1643-A6BF-84AB7B1D4FB6}" destId="{6E023ADA-344B-4647-BD2D-F87DC36DCB66}" srcOrd="7" destOrd="0" presId="urn:microsoft.com/office/officeart/2005/8/layout/vList2"/>
    <dgm:cxn modelId="{B81F26AB-69C6-9540-97B3-ECF427B87419}" type="presParOf" srcId="{2A03C7CC-C792-1643-A6BF-84AB7B1D4FB6}" destId="{AB44FA74-8AB8-4648-A7B3-402B631B20F4}"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C2A56F-5050-48BA-8C32-3ECA1B179DDB}">
      <dsp:nvSpPr>
        <dsp:cNvPr id="0" name=""/>
        <dsp:cNvSpPr/>
      </dsp:nvSpPr>
      <dsp:spPr>
        <a:xfrm>
          <a:off x="2687" y="0"/>
          <a:ext cx="2637266" cy="5080668"/>
        </a:xfrm>
        <a:prstGeom prst="roundRect">
          <a:avLst>
            <a:gd name="adj" fmla="val 10000"/>
          </a:avLst>
        </a:prstGeom>
        <a:gradFill rotWithShape="0">
          <a:gsLst>
            <a:gs pos="0">
              <a:schemeClr val="accent4">
                <a:tint val="40000"/>
                <a:hueOff val="0"/>
                <a:satOff val="0"/>
                <a:lumOff val="0"/>
                <a:alphaOff val="0"/>
                <a:satMod val="103000"/>
                <a:lumMod val="102000"/>
                <a:tint val="94000"/>
              </a:schemeClr>
            </a:gs>
            <a:gs pos="50000">
              <a:schemeClr val="accent4">
                <a:tint val="40000"/>
                <a:hueOff val="0"/>
                <a:satOff val="0"/>
                <a:lumOff val="0"/>
                <a:alphaOff val="0"/>
                <a:satMod val="110000"/>
                <a:lumMod val="100000"/>
                <a:shade val="100000"/>
              </a:schemeClr>
            </a:gs>
            <a:gs pos="100000">
              <a:schemeClr val="accent4">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Century Gothic"/>
            </a:rPr>
            <a:t> </a:t>
          </a:r>
          <a:r>
            <a:rPr lang="en-US" sz="2400" b="1" kern="1200">
              <a:solidFill>
                <a:srgbClr val="7030A0"/>
              </a:solidFill>
              <a:latin typeface="Century Gothic"/>
            </a:rPr>
            <a:t>State Government</a:t>
          </a:r>
        </a:p>
      </dsp:txBody>
      <dsp:txXfrm>
        <a:off x="2687" y="0"/>
        <a:ext cx="2637266" cy="1524200"/>
      </dsp:txXfrm>
    </dsp:sp>
    <dsp:sp modelId="{ABF02B78-BD3F-46B4-83CC-BA2B8C04A65E}">
      <dsp:nvSpPr>
        <dsp:cNvPr id="0" name=""/>
        <dsp:cNvSpPr/>
      </dsp:nvSpPr>
      <dsp:spPr>
        <a:xfrm>
          <a:off x="266414" y="1525688"/>
          <a:ext cx="2109813" cy="1531890"/>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en-US" sz="1600" kern="1200">
              <a:solidFill>
                <a:srgbClr val="8F56CC"/>
              </a:solidFill>
              <a:latin typeface="Century Gothic"/>
            </a:rPr>
            <a:t>Utah Department of Environmental Quality, Division of Air Quality</a:t>
          </a:r>
        </a:p>
      </dsp:txBody>
      <dsp:txXfrm>
        <a:off x="311282" y="1570556"/>
        <a:ext cx="2020077" cy="1442154"/>
      </dsp:txXfrm>
    </dsp:sp>
    <dsp:sp modelId="{A6C0959B-A76E-4DE6-87A2-FD961030682F}">
      <dsp:nvSpPr>
        <dsp:cNvPr id="0" name=""/>
        <dsp:cNvSpPr/>
      </dsp:nvSpPr>
      <dsp:spPr>
        <a:xfrm>
          <a:off x="266414" y="3293255"/>
          <a:ext cx="2109813" cy="1531890"/>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en-US" sz="1600" kern="1200">
              <a:solidFill>
                <a:srgbClr val="8F56CC"/>
              </a:solidFill>
              <a:latin typeface="Century Gothic"/>
            </a:rPr>
            <a:t>Utah Department of Natural Resources, Division of Forestry, Fires, and State Lands</a:t>
          </a:r>
        </a:p>
      </dsp:txBody>
      <dsp:txXfrm>
        <a:off x="311282" y="3338123"/>
        <a:ext cx="2020077" cy="1442154"/>
      </dsp:txXfrm>
    </dsp:sp>
    <dsp:sp modelId="{2C7667FC-AFFB-455D-8ED3-AA58629A2878}">
      <dsp:nvSpPr>
        <dsp:cNvPr id="0" name=""/>
        <dsp:cNvSpPr/>
      </dsp:nvSpPr>
      <dsp:spPr>
        <a:xfrm>
          <a:off x="2837749" y="0"/>
          <a:ext cx="2637266" cy="5080668"/>
        </a:xfrm>
        <a:prstGeom prst="roundRect">
          <a:avLst>
            <a:gd name="adj" fmla="val 10000"/>
          </a:avLst>
        </a:prstGeom>
        <a:gradFill rotWithShape="0">
          <a:gsLst>
            <a:gs pos="0">
              <a:schemeClr val="accent4">
                <a:tint val="40000"/>
                <a:hueOff val="0"/>
                <a:satOff val="0"/>
                <a:lumOff val="0"/>
                <a:alphaOff val="0"/>
                <a:satMod val="103000"/>
                <a:lumMod val="102000"/>
                <a:tint val="94000"/>
              </a:schemeClr>
            </a:gs>
            <a:gs pos="50000">
              <a:schemeClr val="accent4">
                <a:tint val="40000"/>
                <a:hueOff val="0"/>
                <a:satOff val="0"/>
                <a:lumOff val="0"/>
                <a:alphaOff val="0"/>
                <a:satMod val="110000"/>
                <a:lumMod val="100000"/>
                <a:shade val="100000"/>
              </a:schemeClr>
            </a:gs>
            <a:gs pos="100000">
              <a:schemeClr val="accent4">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a:solidFill>
                <a:srgbClr val="7030A0"/>
              </a:solidFill>
              <a:latin typeface="Century Gothic"/>
            </a:rPr>
            <a:t> </a:t>
          </a:r>
          <a:r>
            <a:rPr lang="en-US" sz="2400" b="1" kern="1200">
              <a:solidFill>
                <a:srgbClr val="7030A0"/>
              </a:solidFill>
              <a:latin typeface="Century Gothic"/>
            </a:rPr>
            <a:t>Academic</a:t>
          </a:r>
        </a:p>
      </dsp:txBody>
      <dsp:txXfrm>
        <a:off x="2837749" y="0"/>
        <a:ext cx="2637266" cy="1524200"/>
      </dsp:txXfrm>
    </dsp:sp>
    <dsp:sp modelId="{EF6ADA98-9D1B-40A7-B136-78D77186FB13}">
      <dsp:nvSpPr>
        <dsp:cNvPr id="0" name=""/>
        <dsp:cNvSpPr/>
      </dsp:nvSpPr>
      <dsp:spPr>
        <a:xfrm>
          <a:off x="3101475" y="1525688"/>
          <a:ext cx="2109813" cy="1531890"/>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en-US" sz="1600" b="0" kern="1200">
              <a:solidFill>
                <a:srgbClr val="8F56CC"/>
              </a:solidFill>
              <a:latin typeface="Century Gothic"/>
            </a:rPr>
            <a:t>Westminster College, Great Salt Lake Institute</a:t>
          </a:r>
        </a:p>
      </dsp:txBody>
      <dsp:txXfrm>
        <a:off x="3146343" y="1570556"/>
        <a:ext cx="2020077" cy="1442154"/>
      </dsp:txXfrm>
    </dsp:sp>
    <dsp:sp modelId="{BDBF1C67-757E-4671-B3CF-288AFCDE319F}">
      <dsp:nvSpPr>
        <dsp:cNvPr id="0" name=""/>
        <dsp:cNvSpPr/>
      </dsp:nvSpPr>
      <dsp:spPr>
        <a:xfrm>
          <a:off x="3101475" y="3293255"/>
          <a:ext cx="2109813" cy="1531890"/>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0" kern="1200">
              <a:solidFill>
                <a:srgbClr val="8F56CC"/>
              </a:solidFill>
              <a:latin typeface="Century Gothic"/>
            </a:rPr>
            <a:t>Dust^2</a:t>
          </a:r>
        </a:p>
      </dsp:txBody>
      <dsp:txXfrm>
        <a:off x="3146343" y="3338123"/>
        <a:ext cx="2020077" cy="1442154"/>
      </dsp:txXfrm>
    </dsp:sp>
    <dsp:sp modelId="{6792FB29-97AD-4324-9E9C-934E243ED915}">
      <dsp:nvSpPr>
        <dsp:cNvPr id="0" name=""/>
        <dsp:cNvSpPr/>
      </dsp:nvSpPr>
      <dsp:spPr>
        <a:xfrm>
          <a:off x="5672811" y="0"/>
          <a:ext cx="2637266" cy="5080668"/>
        </a:xfrm>
        <a:prstGeom prst="roundRect">
          <a:avLst>
            <a:gd name="adj" fmla="val 10000"/>
          </a:avLst>
        </a:prstGeom>
        <a:gradFill rotWithShape="0">
          <a:gsLst>
            <a:gs pos="0">
              <a:schemeClr val="accent4">
                <a:tint val="40000"/>
                <a:hueOff val="0"/>
                <a:satOff val="0"/>
                <a:lumOff val="0"/>
                <a:alphaOff val="0"/>
                <a:satMod val="103000"/>
                <a:lumMod val="102000"/>
                <a:tint val="94000"/>
              </a:schemeClr>
            </a:gs>
            <a:gs pos="50000">
              <a:schemeClr val="accent4">
                <a:tint val="40000"/>
                <a:hueOff val="0"/>
                <a:satOff val="0"/>
                <a:lumOff val="0"/>
                <a:alphaOff val="0"/>
                <a:satMod val="110000"/>
                <a:lumMod val="100000"/>
                <a:shade val="100000"/>
              </a:schemeClr>
            </a:gs>
            <a:gs pos="100000">
              <a:schemeClr val="accent4">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a:solidFill>
                <a:srgbClr val="7030A0"/>
              </a:solidFill>
              <a:latin typeface="Century Gothic"/>
            </a:rPr>
            <a:t> </a:t>
          </a:r>
          <a:r>
            <a:rPr lang="en-US" sz="2400" b="1" kern="1200">
              <a:solidFill>
                <a:srgbClr val="7030A0"/>
              </a:solidFill>
              <a:latin typeface="Century Gothic"/>
            </a:rPr>
            <a:t>Non-profit</a:t>
          </a:r>
        </a:p>
      </dsp:txBody>
      <dsp:txXfrm>
        <a:off x="5672811" y="0"/>
        <a:ext cx="2637266" cy="1524200"/>
      </dsp:txXfrm>
    </dsp:sp>
    <dsp:sp modelId="{29324F4B-67E0-4E61-8E87-AB0A2AF58C21}">
      <dsp:nvSpPr>
        <dsp:cNvPr id="0" name=""/>
        <dsp:cNvSpPr/>
      </dsp:nvSpPr>
      <dsp:spPr>
        <a:xfrm>
          <a:off x="5936537" y="1525688"/>
          <a:ext cx="2109813" cy="1531890"/>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en-US" sz="1600" b="0" kern="1200">
              <a:solidFill>
                <a:srgbClr val="8F56CC"/>
              </a:solidFill>
              <a:latin typeface="Century Gothic"/>
            </a:rPr>
            <a:t>Great Salt Lake Coalition</a:t>
          </a:r>
        </a:p>
      </dsp:txBody>
      <dsp:txXfrm>
        <a:off x="5981405" y="1570556"/>
        <a:ext cx="2020077" cy="1442154"/>
      </dsp:txXfrm>
    </dsp:sp>
    <dsp:sp modelId="{54777972-242F-4AE8-8E2E-57D6B5CD4ACE}">
      <dsp:nvSpPr>
        <dsp:cNvPr id="0" name=""/>
        <dsp:cNvSpPr/>
      </dsp:nvSpPr>
      <dsp:spPr>
        <a:xfrm>
          <a:off x="5936537" y="3293255"/>
          <a:ext cx="2109813" cy="1531890"/>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en-US" sz="1600" b="0" kern="1200">
              <a:solidFill>
                <a:srgbClr val="8F56CC"/>
              </a:solidFill>
              <a:latin typeface="Century Gothic"/>
            </a:rPr>
            <a:t>Utah Physicians for Healthy Environment</a:t>
          </a:r>
        </a:p>
      </dsp:txBody>
      <dsp:txXfrm>
        <a:off x="5981405" y="3338123"/>
        <a:ext cx="2020077" cy="1442154"/>
      </dsp:txXfrm>
    </dsp:sp>
    <dsp:sp modelId="{D183EA56-0D9A-49B9-B553-7E0D90EE614D}">
      <dsp:nvSpPr>
        <dsp:cNvPr id="0" name=""/>
        <dsp:cNvSpPr/>
      </dsp:nvSpPr>
      <dsp:spPr>
        <a:xfrm>
          <a:off x="8507872" y="0"/>
          <a:ext cx="2637266" cy="5080668"/>
        </a:xfrm>
        <a:prstGeom prst="roundRect">
          <a:avLst>
            <a:gd name="adj" fmla="val 10000"/>
          </a:avLst>
        </a:prstGeom>
        <a:gradFill rotWithShape="0">
          <a:gsLst>
            <a:gs pos="0">
              <a:schemeClr val="accent4">
                <a:tint val="40000"/>
                <a:hueOff val="0"/>
                <a:satOff val="0"/>
                <a:lumOff val="0"/>
                <a:alphaOff val="0"/>
                <a:satMod val="103000"/>
                <a:lumMod val="102000"/>
                <a:tint val="94000"/>
              </a:schemeClr>
            </a:gs>
            <a:gs pos="50000">
              <a:schemeClr val="accent4">
                <a:tint val="40000"/>
                <a:hueOff val="0"/>
                <a:satOff val="0"/>
                <a:lumOff val="0"/>
                <a:alphaOff val="0"/>
                <a:satMod val="110000"/>
                <a:lumMod val="100000"/>
                <a:shade val="100000"/>
              </a:schemeClr>
            </a:gs>
            <a:gs pos="100000">
              <a:schemeClr val="accent4">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Century Gothic"/>
            </a:rPr>
            <a:t> </a:t>
          </a:r>
          <a:r>
            <a:rPr lang="en-US" sz="2400" b="1" kern="1200">
              <a:solidFill>
                <a:srgbClr val="7030A0"/>
              </a:solidFill>
              <a:latin typeface="Century Gothic"/>
            </a:rPr>
            <a:t>Local Organization</a:t>
          </a:r>
        </a:p>
      </dsp:txBody>
      <dsp:txXfrm>
        <a:off x="8507872" y="0"/>
        <a:ext cx="2637266" cy="1524200"/>
      </dsp:txXfrm>
    </dsp:sp>
    <dsp:sp modelId="{08F95231-4B3C-40B1-8551-B10E16DD342B}">
      <dsp:nvSpPr>
        <dsp:cNvPr id="0" name=""/>
        <dsp:cNvSpPr/>
      </dsp:nvSpPr>
      <dsp:spPr>
        <a:xfrm>
          <a:off x="8771599" y="1524200"/>
          <a:ext cx="2109813" cy="3302434"/>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en-US" sz="1600" b="0" kern="1200">
              <a:solidFill>
                <a:srgbClr val="8F56CC"/>
              </a:solidFill>
              <a:latin typeface="Century Gothic"/>
            </a:rPr>
            <a:t>Westside Coalition</a:t>
          </a:r>
        </a:p>
      </dsp:txBody>
      <dsp:txXfrm>
        <a:off x="8833393" y="1585994"/>
        <a:ext cx="1986225" cy="317884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F1E43C-1904-4447-962E-C790B9BB5A0D}">
      <dsp:nvSpPr>
        <dsp:cNvPr id="0" name=""/>
        <dsp:cNvSpPr/>
      </dsp:nvSpPr>
      <dsp:spPr>
        <a:xfrm>
          <a:off x="0" y="0"/>
          <a:ext cx="11329416" cy="0"/>
        </a:xfrm>
        <a:prstGeom prst="lin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65F703-F6B9-464E-BBA3-18A7B3A710CF}">
      <dsp:nvSpPr>
        <dsp:cNvPr id="0" name=""/>
        <dsp:cNvSpPr/>
      </dsp:nvSpPr>
      <dsp:spPr>
        <a:xfrm>
          <a:off x="0" y="0"/>
          <a:ext cx="2265883" cy="3316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solidFill>
                <a:schemeClr val="tx1">
                  <a:lumMod val="75000"/>
                  <a:lumOff val="25000"/>
                </a:schemeClr>
              </a:solidFill>
              <a:latin typeface="Century Gothic"/>
            </a:rPr>
            <a:t>Project Study Limitations</a:t>
          </a:r>
        </a:p>
      </dsp:txBody>
      <dsp:txXfrm>
        <a:off x="0" y="0"/>
        <a:ext cx="2265883" cy="3316005"/>
      </dsp:txXfrm>
    </dsp:sp>
    <dsp:sp modelId="{7033AA03-60FA-454B-91DD-5CD80F1E8656}">
      <dsp:nvSpPr>
        <dsp:cNvPr id="0" name=""/>
        <dsp:cNvSpPr/>
      </dsp:nvSpPr>
      <dsp:spPr>
        <a:xfrm>
          <a:off x="2435824" y="31249"/>
          <a:ext cx="8893591" cy="624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tx1">
                  <a:lumMod val="75000"/>
                  <a:lumOff val="25000"/>
                </a:schemeClr>
              </a:solidFill>
              <a:latin typeface="Century Gothic"/>
            </a:rPr>
            <a:t>Did not include asthma variables in our social vulnerability PCA</a:t>
          </a:r>
        </a:p>
      </dsp:txBody>
      <dsp:txXfrm>
        <a:off x="2435824" y="31249"/>
        <a:ext cx="8893591" cy="624989"/>
      </dsp:txXfrm>
    </dsp:sp>
    <dsp:sp modelId="{F90C81C3-C616-F140-8D54-3E7D9D6CAC95}">
      <dsp:nvSpPr>
        <dsp:cNvPr id="0" name=""/>
        <dsp:cNvSpPr/>
      </dsp:nvSpPr>
      <dsp:spPr>
        <a:xfrm>
          <a:off x="2265883" y="656238"/>
          <a:ext cx="906353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FBFF5D-BF2F-2F49-871F-1530578AC555}">
      <dsp:nvSpPr>
        <dsp:cNvPr id="0" name=""/>
        <dsp:cNvSpPr/>
      </dsp:nvSpPr>
      <dsp:spPr>
        <a:xfrm>
          <a:off x="2435824" y="687488"/>
          <a:ext cx="8893591" cy="624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solidFill>
                <a:schemeClr val="tx1">
                  <a:lumMod val="75000"/>
                  <a:lumOff val="25000"/>
                </a:schemeClr>
              </a:solidFill>
              <a:latin typeface="Century Gothic"/>
            </a:rPr>
            <a:t>Did not have access to 2022 data in the JRC Dataset for lake surface area</a:t>
          </a:r>
        </a:p>
      </dsp:txBody>
      <dsp:txXfrm>
        <a:off x="2435824" y="687488"/>
        <a:ext cx="8893591" cy="624989"/>
      </dsp:txXfrm>
    </dsp:sp>
    <dsp:sp modelId="{1D3825F9-2E0F-1D40-8737-70338D8E702B}">
      <dsp:nvSpPr>
        <dsp:cNvPr id="0" name=""/>
        <dsp:cNvSpPr/>
      </dsp:nvSpPr>
      <dsp:spPr>
        <a:xfrm>
          <a:off x="2265883" y="1312477"/>
          <a:ext cx="906353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5D9C44-2A00-D64E-9FF9-643A7E2B02E1}">
      <dsp:nvSpPr>
        <dsp:cNvPr id="0" name=""/>
        <dsp:cNvSpPr/>
      </dsp:nvSpPr>
      <dsp:spPr>
        <a:xfrm>
          <a:off x="2435824" y="1343726"/>
          <a:ext cx="8893591" cy="624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solidFill>
                <a:schemeClr val="tx1">
                  <a:lumMod val="75000"/>
                  <a:lumOff val="25000"/>
                </a:schemeClr>
              </a:solidFill>
              <a:latin typeface="Century Gothic"/>
            </a:rPr>
            <a:t>No strong linear relationship between AOD and PM2.5 in MODIS validation</a:t>
          </a:r>
        </a:p>
      </dsp:txBody>
      <dsp:txXfrm>
        <a:off x="2435824" y="1343726"/>
        <a:ext cx="8893591" cy="624989"/>
      </dsp:txXfrm>
    </dsp:sp>
    <dsp:sp modelId="{2E344686-F95C-1949-95C7-6A13F4D29C22}">
      <dsp:nvSpPr>
        <dsp:cNvPr id="0" name=""/>
        <dsp:cNvSpPr/>
      </dsp:nvSpPr>
      <dsp:spPr>
        <a:xfrm>
          <a:off x="2265883" y="1968716"/>
          <a:ext cx="906353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F05546-8AC2-2C4B-995A-3AE8F54713AC}">
      <dsp:nvSpPr>
        <dsp:cNvPr id="0" name=""/>
        <dsp:cNvSpPr/>
      </dsp:nvSpPr>
      <dsp:spPr>
        <a:xfrm>
          <a:off x="2435824" y="1999965"/>
          <a:ext cx="8893591" cy="624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a:solidFill>
                <a:schemeClr val="tx1">
                  <a:lumMod val="75000"/>
                  <a:lumOff val="25000"/>
                </a:schemeClr>
              </a:solidFill>
              <a:latin typeface="Century Gothic"/>
            </a:rPr>
            <a:t>Lacked access to Suomi NPP VIIRs MAIAC data </a:t>
          </a:r>
        </a:p>
      </dsp:txBody>
      <dsp:txXfrm>
        <a:off x="2435824" y="1999965"/>
        <a:ext cx="8893591" cy="624989"/>
      </dsp:txXfrm>
    </dsp:sp>
    <dsp:sp modelId="{B4BEC8E7-C067-214C-AFB5-38FFD651F015}">
      <dsp:nvSpPr>
        <dsp:cNvPr id="0" name=""/>
        <dsp:cNvSpPr/>
      </dsp:nvSpPr>
      <dsp:spPr>
        <a:xfrm>
          <a:off x="2265883" y="2624954"/>
          <a:ext cx="906353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8E0C22-85F9-B747-B512-0F70B9E0917A}">
      <dsp:nvSpPr>
        <dsp:cNvPr id="0" name=""/>
        <dsp:cNvSpPr/>
      </dsp:nvSpPr>
      <dsp:spPr>
        <a:xfrm>
          <a:off x="2435824" y="2656204"/>
          <a:ext cx="8893591" cy="624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solidFill>
                <a:schemeClr val="tx1">
                  <a:lumMod val="75000"/>
                  <a:lumOff val="25000"/>
                </a:schemeClr>
              </a:solidFill>
              <a:latin typeface="Century Gothic"/>
            </a:rPr>
            <a:t>Performed DED case studies outside of MAM due to CALIPSO data availability</a:t>
          </a:r>
        </a:p>
      </dsp:txBody>
      <dsp:txXfrm>
        <a:off x="2435824" y="2656204"/>
        <a:ext cx="8893591" cy="624989"/>
      </dsp:txXfrm>
    </dsp:sp>
    <dsp:sp modelId="{0FED2D53-2747-6C4A-AFC0-AFE8D3DB4960}">
      <dsp:nvSpPr>
        <dsp:cNvPr id="0" name=""/>
        <dsp:cNvSpPr/>
      </dsp:nvSpPr>
      <dsp:spPr>
        <a:xfrm>
          <a:off x="2265883" y="3281193"/>
          <a:ext cx="906353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6EC895-6EF6-4B45-A6AB-709ACA7B0ADB}">
      <dsp:nvSpPr>
        <dsp:cNvPr id="0" name=""/>
        <dsp:cNvSpPr/>
      </dsp:nvSpPr>
      <dsp:spPr>
        <a:xfrm>
          <a:off x="1283242" y="1469352"/>
          <a:ext cx="2403262" cy="1602975"/>
        </a:xfrm>
        <a:prstGeom prst="rect">
          <a:avLst/>
        </a:prstGeom>
        <a:solidFill>
          <a:schemeClr val="accent4">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56464" rIns="156464" bIns="156464" numCol="1" spcCol="1270" anchor="ctr" anchorCtr="0">
          <a:noAutofit/>
        </a:bodyPr>
        <a:lstStyle/>
        <a:p>
          <a:pPr marL="0" lvl="0" indent="0" algn="l" defTabSz="977900" rtl="0">
            <a:lnSpc>
              <a:spcPct val="90000"/>
            </a:lnSpc>
            <a:spcBef>
              <a:spcPct val="0"/>
            </a:spcBef>
            <a:spcAft>
              <a:spcPct val="35000"/>
            </a:spcAft>
            <a:buNone/>
          </a:pPr>
          <a:r>
            <a:rPr lang="en-US" sz="2200" kern="1200">
              <a:solidFill>
                <a:schemeClr val="tx1">
                  <a:lumMod val="75000"/>
                  <a:lumOff val="25000"/>
                </a:schemeClr>
              </a:solidFill>
              <a:latin typeface="Century Gothic"/>
            </a:rPr>
            <a:t> </a:t>
          </a:r>
          <a:r>
            <a:rPr lang="en-US" sz="2200" kern="1200">
              <a:solidFill>
                <a:schemeClr val="tx1">
                  <a:lumMod val="75000"/>
                  <a:lumOff val="25000"/>
                </a:schemeClr>
              </a:solidFill>
              <a:latin typeface="Century Gothic"/>
              <a:cs typeface="Calibri Light"/>
            </a:rPr>
            <a:t>Map regional dust &amp; air quality indices</a:t>
          </a:r>
          <a:endParaRPr lang="en-US" sz="2200" kern="1200">
            <a:solidFill>
              <a:schemeClr val="tx1">
                <a:lumMod val="75000"/>
                <a:lumOff val="25000"/>
              </a:schemeClr>
            </a:solidFill>
            <a:latin typeface="Century Gothic"/>
          </a:endParaRPr>
        </a:p>
      </dsp:txBody>
      <dsp:txXfrm>
        <a:off x="1667764" y="1469352"/>
        <a:ext cx="2018740" cy="1602975"/>
      </dsp:txXfrm>
    </dsp:sp>
    <dsp:sp modelId="{35ABE37A-9363-4721-8FF2-171017EF11C7}">
      <dsp:nvSpPr>
        <dsp:cNvPr id="0" name=""/>
        <dsp:cNvSpPr/>
      </dsp:nvSpPr>
      <dsp:spPr>
        <a:xfrm>
          <a:off x="1502" y="828482"/>
          <a:ext cx="1602174" cy="1602174"/>
        </a:xfrm>
        <a:prstGeom prst="ellipse">
          <a:avLst/>
        </a:prstGeom>
        <a:solidFill>
          <a:schemeClr val="accent4">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rtl="0">
            <a:lnSpc>
              <a:spcPct val="90000"/>
            </a:lnSpc>
            <a:spcBef>
              <a:spcPct val="0"/>
            </a:spcBef>
            <a:spcAft>
              <a:spcPct val="35000"/>
            </a:spcAft>
            <a:buNone/>
          </a:pPr>
          <a:r>
            <a:rPr lang="en-US" sz="500" kern="1200">
              <a:latin typeface="Century Gothic"/>
            </a:rPr>
            <a:t>                                                                                                                     </a:t>
          </a:r>
          <a:r>
            <a:rPr lang="en-US" sz="500" kern="1200">
              <a:solidFill>
                <a:schemeClr val="tx1">
                  <a:lumMod val="75000"/>
                  <a:lumOff val="25000"/>
                </a:schemeClr>
              </a:solidFill>
              <a:latin typeface="Century Gothic"/>
            </a:rPr>
            <a:t>                        </a:t>
          </a:r>
        </a:p>
      </dsp:txBody>
      <dsp:txXfrm>
        <a:off x="236135" y="1063115"/>
        <a:ext cx="1132908" cy="1132908"/>
      </dsp:txXfrm>
    </dsp:sp>
    <dsp:sp modelId="{EEBBE766-6214-450B-850D-423B9F5501FB}">
      <dsp:nvSpPr>
        <dsp:cNvPr id="0" name=""/>
        <dsp:cNvSpPr/>
      </dsp:nvSpPr>
      <dsp:spPr>
        <a:xfrm>
          <a:off x="5288679" y="1469352"/>
          <a:ext cx="2403262" cy="1602975"/>
        </a:xfrm>
        <a:prstGeom prst="rect">
          <a:avLst/>
        </a:prstGeom>
        <a:solidFill>
          <a:schemeClr val="accent4">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56464" rIns="156464" bIns="156464" numCol="1" spcCol="1270" anchor="ctr" anchorCtr="0">
          <a:noAutofit/>
        </a:bodyPr>
        <a:lstStyle/>
        <a:p>
          <a:pPr marL="0" lvl="0" indent="0" algn="l" defTabSz="977900" rtl="0">
            <a:lnSpc>
              <a:spcPct val="90000"/>
            </a:lnSpc>
            <a:spcBef>
              <a:spcPct val="0"/>
            </a:spcBef>
            <a:spcAft>
              <a:spcPct val="35000"/>
            </a:spcAft>
            <a:buNone/>
          </a:pPr>
          <a:r>
            <a:rPr lang="en-US" sz="2200" kern="1200">
              <a:solidFill>
                <a:schemeClr val="tx1">
                  <a:lumMod val="75000"/>
                  <a:lumOff val="25000"/>
                </a:schemeClr>
              </a:solidFill>
              <a:latin typeface="Century Gothic"/>
            </a:rPr>
            <a:t> Map regional dust &amp; air quality vulnerability</a:t>
          </a:r>
        </a:p>
      </dsp:txBody>
      <dsp:txXfrm>
        <a:off x="5673201" y="1469352"/>
        <a:ext cx="2018740" cy="1602975"/>
      </dsp:txXfrm>
    </dsp:sp>
    <dsp:sp modelId="{353A5878-CBC8-4EE9-A27D-335BD5729301}">
      <dsp:nvSpPr>
        <dsp:cNvPr id="0" name=""/>
        <dsp:cNvSpPr/>
      </dsp:nvSpPr>
      <dsp:spPr>
        <a:xfrm>
          <a:off x="4006939" y="828482"/>
          <a:ext cx="1602174" cy="1602174"/>
        </a:xfrm>
        <a:prstGeom prst="ellipse">
          <a:avLst/>
        </a:prstGeom>
        <a:solidFill>
          <a:schemeClr val="accent4">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rtl="0">
            <a:lnSpc>
              <a:spcPct val="90000"/>
            </a:lnSpc>
            <a:spcBef>
              <a:spcPct val="0"/>
            </a:spcBef>
            <a:spcAft>
              <a:spcPct val="35000"/>
            </a:spcAft>
            <a:buNone/>
          </a:pPr>
          <a:endParaRPr lang="en-US" sz="500" kern="1200">
            <a:solidFill>
              <a:schemeClr val="tx1">
                <a:lumMod val="75000"/>
                <a:lumOff val="25000"/>
              </a:schemeClr>
            </a:solidFill>
            <a:latin typeface="Century Gothic"/>
          </a:endParaRPr>
        </a:p>
      </dsp:txBody>
      <dsp:txXfrm>
        <a:off x="4241572" y="1063115"/>
        <a:ext cx="1132908" cy="11329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6EC895-6EF6-4B45-A6AB-709ACA7B0ADB}">
      <dsp:nvSpPr>
        <dsp:cNvPr id="0" name=""/>
        <dsp:cNvSpPr/>
      </dsp:nvSpPr>
      <dsp:spPr>
        <a:xfrm>
          <a:off x="1283242" y="1469352"/>
          <a:ext cx="2403262" cy="1602975"/>
        </a:xfrm>
        <a:prstGeom prst="rect">
          <a:avLst/>
        </a:prstGeom>
        <a:solidFill>
          <a:srgbClr val="DECC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35128" rIns="135128" bIns="135128" numCol="1" spcCol="1270" anchor="ctr" anchorCtr="0">
          <a:noAutofit/>
        </a:bodyPr>
        <a:lstStyle/>
        <a:p>
          <a:pPr marL="0" lvl="0" indent="0" algn="l" defTabSz="844550" rtl="0">
            <a:lnSpc>
              <a:spcPct val="90000"/>
            </a:lnSpc>
            <a:spcBef>
              <a:spcPct val="0"/>
            </a:spcBef>
            <a:spcAft>
              <a:spcPct val="35000"/>
            </a:spcAft>
            <a:buNone/>
          </a:pPr>
          <a:r>
            <a:rPr lang="en-US" sz="1900" kern="1200">
              <a:solidFill>
                <a:schemeClr val="tx1">
                  <a:lumMod val="75000"/>
                  <a:lumOff val="25000"/>
                </a:schemeClr>
              </a:solidFill>
              <a:latin typeface="Century Gothic"/>
            </a:rPr>
            <a:t>Understand the relationship between lakebed exposure &amp; AQ</a:t>
          </a:r>
        </a:p>
      </dsp:txBody>
      <dsp:txXfrm>
        <a:off x="1667764" y="1469352"/>
        <a:ext cx="2018740" cy="1602975"/>
      </dsp:txXfrm>
    </dsp:sp>
    <dsp:sp modelId="{35ABE37A-9363-4721-8FF2-171017EF11C7}">
      <dsp:nvSpPr>
        <dsp:cNvPr id="0" name=""/>
        <dsp:cNvSpPr/>
      </dsp:nvSpPr>
      <dsp:spPr>
        <a:xfrm>
          <a:off x="1502" y="828482"/>
          <a:ext cx="1602174" cy="1602174"/>
        </a:xfrm>
        <a:prstGeom prst="ellipse">
          <a:avLst/>
        </a:prstGeom>
        <a:solidFill>
          <a:schemeClr val="accent4">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rtl="0">
            <a:lnSpc>
              <a:spcPct val="90000"/>
            </a:lnSpc>
            <a:spcBef>
              <a:spcPct val="0"/>
            </a:spcBef>
            <a:spcAft>
              <a:spcPct val="35000"/>
            </a:spcAft>
            <a:buNone/>
          </a:pPr>
          <a:r>
            <a:rPr lang="en-US" sz="500" kern="1200">
              <a:latin typeface="Century Gothic"/>
            </a:rPr>
            <a:t>                                                                                                                        </a:t>
          </a:r>
          <a:r>
            <a:rPr lang="en-US" sz="500" kern="1200">
              <a:solidFill>
                <a:schemeClr val="tx1">
                  <a:lumMod val="75000"/>
                  <a:lumOff val="25000"/>
                </a:schemeClr>
              </a:solidFill>
              <a:latin typeface="Century Gothic"/>
            </a:rPr>
            <a:t>                     </a:t>
          </a:r>
        </a:p>
      </dsp:txBody>
      <dsp:txXfrm>
        <a:off x="236135" y="1063115"/>
        <a:ext cx="1132908" cy="1132908"/>
      </dsp:txXfrm>
    </dsp:sp>
    <dsp:sp modelId="{F1085EA3-FFDC-454E-B978-76EEA6996EDF}">
      <dsp:nvSpPr>
        <dsp:cNvPr id="0" name=""/>
        <dsp:cNvSpPr/>
      </dsp:nvSpPr>
      <dsp:spPr>
        <a:xfrm>
          <a:off x="5288679" y="1469352"/>
          <a:ext cx="2403262" cy="1602975"/>
        </a:xfrm>
        <a:prstGeom prst="rect">
          <a:avLst/>
        </a:prstGeom>
        <a:solidFill>
          <a:srgbClr val="DECC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35128" rIns="135128" bIns="135128" numCol="1" spcCol="1270" anchor="ctr" anchorCtr="0">
          <a:noAutofit/>
        </a:bodyPr>
        <a:lstStyle/>
        <a:p>
          <a:pPr marL="0" lvl="0" indent="0" algn="l" defTabSz="844550" rtl="0">
            <a:lnSpc>
              <a:spcPct val="90000"/>
            </a:lnSpc>
            <a:spcBef>
              <a:spcPct val="0"/>
            </a:spcBef>
            <a:spcAft>
              <a:spcPct val="35000"/>
            </a:spcAft>
            <a:buNone/>
          </a:pPr>
          <a:r>
            <a:rPr lang="en-US" sz="1900" kern="1200">
              <a:solidFill>
                <a:schemeClr val="tx1">
                  <a:lumMod val="75000"/>
                  <a:lumOff val="25000"/>
                </a:schemeClr>
              </a:solidFill>
              <a:latin typeface="Century Gothic"/>
            </a:rPr>
            <a:t>Produce impactful visual &amp; storytelling materials</a:t>
          </a:r>
        </a:p>
      </dsp:txBody>
      <dsp:txXfrm>
        <a:off x="5673201" y="1469352"/>
        <a:ext cx="2018740" cy="1602975"/>
      </dsp:txXfrm>
    </dsp:sp>
    <dsp:sp modelId="{ADEA148B-7A9E-4724-8CBA-7AF4AAEDA2E8}">
      <dsp:nvSpPr>
        <dsp:cNvPr id="0" name=""/>
        <dsp:cNvSpPr/>
      </dsp:nvSpPr>
      <dsp:spPr>
        <a:xfrm>
          <a:off x="4006939" y="828482"/>
          <a:ext cx="1602174" cy="1602174"/>
        </a:xfrm>
        <a:prstGeom prst="ellipse">
          <a:avLst/>
        </a:prstGeom>
        <a:solidFill>
          <a:schemeClr val="accent4">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rtl="0">
            <a:lnSpc>
              <a:spcPct val="90000"/>
            </a:lnSpc>
            <a:spcBef>
              <a:spcPct val="0"/>
            </a:spcBef>
            <a:spcAft>
              <a:spcPct val="35000"/>
            </a:spcAft>
            <a:buNone/>
          </a:pPr>
          <a:r>
            <a:rPr lang="en-US" sz="500" kern="1200">
              <a:solidFill>
                <a:schemeClr val="tx1">
                  <a:lumMod val="75000"/>
                  <a:lumOff val="25000"/>
                </a:schemeClr>
              </a:solidFill>
              <a:latin typeface="Century Gothic"/>
            </a:rPr>
            <a:t> </a:t>
          </a:r>
        </a:p>
      </dsp:txBody>
      <dsp:txXfrm>
        <a:off x="4241572" y="1063115"/>
        <a:ext cx="1132908" cy="11329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3A48B8-59FB-744F-A5FA-D20BADFFACB0}">
      <dsp:nvSpPr>
        <dsp:cNvPr id="0" name=""/>
        <dsp:cNvSpPr/>
      </dsp:nvSpPr>
      <dsp:spPr>
        <a:xfrm>
          <a:off x="0" y="2847907"/>
          <a:ext cx="5022285" cy="73108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latin typeface="Century Gothic"/>
            </a:rPr>
            <a:t>Aerosol Type &amp; Height</a:t>
          </a:r>
        </a:p>
      </dsp:txBody>
      <dsp:txXfrm>
        <a:off x="0" y="2847907"/>
        <a:ext cx="5022285" cy="731089"/>
      </dsp:txXfrm>
    </dsp:sp>
    <dsp:sp modelId="{41CEA033-96E7-A14E-B839-42B9C1A4DD0A}">
      <dsp:nvSpPr>
        <dsp:cNvPr id="0" name=""/>
        <dsp:cNvSpPr/>
      </dsp:nvSpPr>
      <dsp:spPr>
        <a:xfrm rot="10800000">
          <a:off x="0" y="1024522"/>
          <a:ext cx="5022285" cy="1841343"/>
        </a:xfrm>
        <a:prstGeom prst="upArrowCallou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a:latin typeface="Century Gothic"/>
            </a:rPr>
            <a:t>CALIPSO</a:t>
          </a:r>
        </a:p>
      </dsp:txBody>
      <dsp:txXfrm rot="-10800000">
        <a:off x="0" y="1024522"/>
        <a:ext cx="5022285" cy="646311"/>
      </dsp:txXfrm>
    </dsp:sp>
    <dsp:sp modelId="{498EB945-B9F3-B54C-B888-2DDAA9865019}">
      <dsp:nvSpPr>
        <dsp:cNvPr id="0" name=""/>
        <dsp:cNvSpPr/>
      </dsp:nvSpPr>
      <dsp:spPr>
        <a:xfrm>
          <a:off x="0" y="1670833"/>
          <a:ext cx="2511142" cy="550561"/>
        </a:xfrm>
        <a:prstGeom prst="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lumMod val="75000"/>
                  <a:lumOff val="25000"/>
                </a:schemeClr>
              </a:solidFill>
              <a:latin typeface="Century Gothic"/>
            </a:rPr>
            <a:t>Vertical Feature Mask</a:t>
          </a:r>
        </a:p>
      </dsp:txBody>
      <dsp:txXfrm>
        <a:off x="0" y="1670833"/>
        <a:ext cx="2511142" cy="550561"/>
      </dsp:txXfrm>
    </dsp:sp>
    <dsp:sp modelId="{83A6853D-FA9F-B547-9259-ED12E0C8FEF3}">
      <dsp:nvSpPr>
        <dsp:cNvPr id="0" name=""/>
        <dsp:cNvSpPr/>
      </dsp:nvSpPr>
      <dsp:spPr>
        <a:xfrm>
          <a:off x="2511142" y="1670833"/>
          <a:ext cx="2511142" cy="550561"/>
        </a:xfrm>
        <a:prstGeom prst="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lumMod val="75000"/>
                  <a:lumOff val="25000"/>
                </a:schemeClr>
              </a:solidFill>
              <a:latin typeface="Century Gothic"/>
            </a:rPr>
            <a:t>Extinction Coefficient Plo</a:t>
          </a:r>
          <a:r>
            <a:rPr lang="en-US" sz="1400" kern="1200">
              <a:latin typeface="Century Gothic"/>
            </a:rPr>
            <a:t>t</a:t>
          </a:r>
        </a:p>
      </dsp:txBody>
      <dsp:txXfrm>
        <a:off x="2511142" y="1670833"/>
        <a:ext cx="2511142" cy="550561"/>
      </dsp:txXfrm>
    </dsp:sp>
    <dsp:sp modelId="{24432D5D-1FA9-B24F-95AA-DEF02C4C8E5B}">
      <dsp:nvSpPr>
        <dsp:cNvPr id="0" name=""/>
        <dsp:cNvSpPr/>
      </dsp:nvSpPr>
      <dsp:spPr>
        <a:xfrm rot="10800000">
          <a:off x="0" y="465"/>
          <a:ext cx="5022285" cy="1042016"/>
        </a:xfrm>
        <a:prstGeom prst="upArrowCallou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latin typeface="Century Gothic"/>
            </a:rPr>
            <a:t>Dust Event Days (DEDs)</a:t>
          </a:r>
        </a:p>
      </dsp:txBody>
      <dsp:txXfrm rot="10800000">
        <a:off x="0" y="465"/>
        <a:ext cx="5022285" cy="6770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B4BDC1-0CBF-46A1-9837-62D62B8DB1D6}">
      <dsp:nvSpPr>
        <dsp:cNvPr id="0" name=""/>
        <dsp:cNvSpPr/>
      </dsp:nvSpPr>
      <dsp:spPr>
        <a:xfrm>
          <a:off x="5388" y="58686"/>
          <a:ext cx="2449836" cy="87915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en-US" sz="1500" b="0" kern="1200">
              <a:solidFill>
                <a:srgbClr val="4B3D57"/>
              </a:solidFill>
              <a:latin typeface="Century Gothic" panose="020B0502020202020204" pitchFamily="34" charset="0"/>
            </a:rPr>
            <a:t>Principle Component Analysis (PCA)</a:t>
          </a:r>
        </a:p>
      </dsp:txBody>
      <dsp:txXfrm>
        <a:off x="5388" y="58686"/>
        <a:ext cx="2449836" cy="586106"/>
      </dsp:txXfrm>
    </dsp:sp>
    <dsp:sp modelId="{0E0C018C-A2DC-41EC-BD76-A1A1A39AD0E6}">
      <dsp:nvSpPr>
        <dsp:cNvPr id="0" name=""/>
        <dsp:cNvSpPr/>
      </dsp:nvSpPr>
      <dsp:spPr>
        <a:xfrm>
          <a:off x="507161" y="644793"/>
          <a:ext cx="2449836" cy="1405687"/>
        </a:xfrm>
        <a:prstGeom prst="roundRect">
          <a:avLst>
            <a:gd name="adj" fmla="val 10000"/>
          </a:avLst>
        </a:prstGeom>
        <a:solidFill>
          <a:schemeClr val="lt1">
            <a:hueOff val="0"/>
            <a:satOff val="0"/>
            <a:lum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rtl="0">
            <a:lnSpc>
              <a:spcPct val="90000"/>
            </a:lnSpc>
            <a:spcBef>
              <a:spcPct val="0"/>
            </a:spcBef>
            <a:spcAft>
              <a:spcPct val="15000"/>
            </a:spcAft>
            <a:buChar char="•"/>
          </a:pPr>
          <a:r>
            <a:rPr lang="en-US" sz="1500" b="1" kern="1200">
              <a:solidFill>
                <a:srgbClr val="4B3D57"/>
              </a:solidFill>
              <a:latin typeface="Century Gothic" panose="020B0502020202020204" pitchFamily="34" charset="0"/>
            </a:rPr>
            <a:t>Social variables              </a:t>
          </a:r>
          <a:r>
            <a:rPr lang="en-US" sz="1500" kern="1200">
              <a:solidFill>
                <a:srgbClr val="4B3D57"/>
              </a:solidFill>
              <a:latin typeface="Century Gothic" panose="020B0502020202020204" pitchFamily="34" charset="0"/>
            </a:rPr>
            <a:t>by census tract data</a:t>
          </a:r>
        </a:p>
      </dsp:txBody>
      <dsp:txXfrm>
        <a:off x="548332" y="685964"/>
        <a:ext cx="2367494" cy="1323345"/>
      </dsp:txXfrm>
    </dsp:sp>
    <dsp:sp modelId="{18185FA6-EC9C-4752-BDAF-12A3B75EC6ED}">
      <dsp:nvSpPr>
        <dsp:cNvPr id="0" name=""/>
        <dsp:cNvSpPr/>
      </dsp:nvSpPr>
      <dsp:spPr>
        <a:xfrm>
          <a:off x="2826611" y="167608"/>
          <a:ext cx="787339" cy="368262"/>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Century Gothic" panose="020B0502020202020204" pitchFamily="34" charset="0"/>
          </a:endParaRPr>
        </a:p>
      </dsp:txBody>
      <dsp:txXfrm>
        <a:off x="2826611" y="241260"/>
        <a:ext cx="676860" cy="220958"/>
      </dsp:txXfrm>
    </dsp:sp>
    <dsp:sp modelId="{EEA00E80-BAEB-4C4B-A4F4-B2F4F85A4612}">
      <dsp:nvSpPr>
        <dsp:cNvPr id="0" name=""/>
        <dsp:cNvSpPr/>
      </dsp:nvSpPr>
      <dsp:spPr>
        <a:xfrm>
          <a:off x="3940770" y="58686"/>
          <a:ext cx="2449836" cy="87915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en-US" sz="1500" kern="1200">
              <a:solidFill>
                <a:srgbClr val="4B3D57"/>
              </a:solidFill>
              <a:latin typeface="Century Gothic" panose="020B0502020202020204" pitchFamily="34" charset="0"/>
            </a:rPr>
            <a:t>95</a:t>
          </a:r>
          <a:r>
            <a:rPr lang="en-US" sz="1500" kern="1200" baseline="30000">
              <a:solidFill>
                <a:srgbClr val="4B3D57"/>
              </a:solidFill>
              <a:latin typeface="Century Gothic" panose="020B0502020202020204" pitchFamily="34" charset="0"/>
            </a:rPr>
            <a:t>th</a:t>
          </a:r>
          <a:r>
            <a:rPr lang="en-US" sz="1500" kern="1200">
              <a:solidFill>
                <a:srgbClr val="4B3D57"/>
              </a:solidFill>
              <a:latin typeface="Century Gothic" panose="020B0502020202020204" pitchFamily="34" charset="0"/>
            </a:rPr>
            <a:t> Percentile Pollution</a:t>
          </a:r>
        </a:p>
      </dsp:txBody>
      <dsp:txXfrm>
        <a:off x="3940770" y="58686"/>
        <a:ext cx="2449836" cy="586106"/>
      </dsp:txXfrm>
    </dsp:sp>
    <dsp:sp modelId="{E50B3261-CECD-4990-9DF6-75B0520D5652}">
      <dsp:nvSpPr>
        <dsp:cNvPr id="0" name=""/>
        <dsp:cNvSpPr/>
      </dsp:nvSpPr>
      <dsp:spPr>
        <a:xfrm>
          <a:off x="4442544" y="644793"/>
          <a:ext cx="2449836" cy="1405687"/>
        </a:xfrm>
        <a:prstGeom prst="roundRect">
          <a:avLst>
            <a:gd name="adj" fmla="val 10000"/>
          </a:avLst>
        </a:prstGeom>
        <a:solidFill>
          <a:schemeClr val="lt1">
            <a:hueOff val="0"/>
            <a:satOff val="0"/>
            <a:lum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rtl="0">
            <a:lnSpc>
              <a:spcPct val="90000"/>
            </a:lnSpc>
            <a:spcBef>
              <a:spcPct val="0"/>
            </a:spcBef>
            <a:spcAft>
              <a:spcPct val="15000"/>
            </a:spcAft>
            <a:buChar char="•"/>
          </a:pPr>
          <a:r>
            <a:rPr lang="en-US" sz="1500" b="1" kern="1200">
              <a:solidFill>
                <a:srgbClr val="4B3D57"/>
              </a:solidFill>
              <a:latin typeface="Century Gothic" panose="020B0502020202020204" pitchFamily="34" charset="0"/>
            </a:rPr>
            <a:t>Environmental variables </a:t>
          </a:r>
          <a:r>
            <a:rPr lang="en-US" sz="1500" kern="1200">
              <a:solidFill>
                <a:srgbClr val="4B3D57"/>
              </a:solidFill>
              <a:latin typeface="Century Gothic" panose="020B0502020202020204" pitchFamily="34" charset="0"/>
            </a:rPr>
            <a:t>by census tract data</a:t>
          </a:r>
        </a:p>
      </dsp:txBody>
      <dsp:txXfrm>
        <a:off x="4483715" y="685964"/>
        <a:ext cx="2367494" cy="1323345"/>
      </dsp:txXfrm>
    </dsp:sp>
    <dsp:sp modelId="{7F449220-D016-498A-AAF3-38E3AEB7543E}">
      <dsp:nvSpPr>
        <dsp:cNvPr id="0" name=""/>
        <dsp:cNvSpPr/>
      </dsp:nvSpPr>
      <dsp:spPr>
        <a:xfrm>
          <a:off x="6761993" y="167611"/>
          <a:ext cx="787339" cy="368256"/>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Century Gothic" panose="020B0502020202020204" pitchFamily="34" charset="0"/>
          </a:endParaRPr>
        </a:p>
      </dsp:txBody>
      <dsp:txXfrm>
        <a:off x="6761993" y="241262"/>
        <a:ext cx="676862" cy="220954"/>
      </dsp:txXfrm>
    </dsp:sp>
    <dsp:sp modelId="{4166AD99-8863-49D2-826C-E964B2B19943}">
      <dsp:nvSpPr>
        <dsp:cNvPr id="0" name=""/>
        <dsp:cNvSpPr/>
      </dsp:nvSpPr>
      <dsp:spPr>
        <a:xfrm>
          <a:off x="7876153" y="58686"/>
          <a:ext cx="2449836" cy="87915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en-US" sz="1500" kern="1200">
              <a:solidFill>
                <a:srgbClr val="4B3D57"/>
              </a:solidFill>
              <a:latin typeface="Century Gothic" panose="020B0502020202020204" pitchFamily="34" charset="0"/>
            </a:rPr>
            <a:t>End-product</a:t>
          </a:r>
        </a:p>
      </dsp:txBody>
      <dsp:txXfrm>
        <a:off x="7876153" y="58686"/>
        <a:ext cx="2449836" cy="586106"/>
      </dsp:txXfrm>
    </dsp:sp>
    <dsp:sp modelId="{9D2419DB-DE15-4375-9DCC-3C756037DB7C}">
      <dsp:nvSpPr>
        <dsp:cNvPr id="0" name=""/>
        <dsp:cNvSpPr/>
      </dsp:nvSpPr>
      <dsp:spPr>
        <a:xfrm>
          <a:off x="8377927" y="644793"/>
          <a:ext cx="2449836" cy="1405687"/>
        </a:xfrm>
        <a:prstGeom prst="roundRect">
          <a:avLst>
            <a:gd name="adj" fmla="val 10000"/>
          </a:avLst>
        </a:prstGeom>
        <a:solidFill>
          <a:schemeClr val="lt1">
            <a:hueOff val="0"/>
            <a:satOff val="0"/>
            <a:lum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rtl="0">
            <a:lnSpc>
              <a:spcPct val="90000"/>
            </a:lnSpc>
            <a:spcBef>
              <a:spcPct val="0"/>
            </a:spcBef>
            <a:spcAft>
              <a:spcPct val="15000"/>
            </a:spcAft>
            <a:buChar char="•"/>
          </a:pPr>
          <a:r>
            <a:rPr lang="en-US" sz="1500" b="1" kern="1200">
              <a:solidFill>
                <a:srgbClr val="4B3D57"/>
              </a:solidFill>
              <a:latin typeface="Century Gothic" panose="020B0502020202020204" pitchFamily="34" charset="0"/>
            </a:rPr>
            <a:t>Dust &amp; air quality vulnerability index </a:t>
          </a:r>
          <a:r>
            <a:rPr lang="en-US" sz="1500" kern="1200">
              <a:solidFill>
                <a:srgbClr val="4B3D57"/>
              </a:solidFill>
              <a:latin typeface="Century Gothic" panose="020B0502020202020204" pitchFamily="34" charset="0"/>
            </a:rPr>
            <a:t>by census tract</a:t>
          </a:r>
        </a:p>
        <a:p>
          <a:pPr marL="114300" lvl="1" indent="-114300" algn="l" defTabSz="666750" rtl="0">
            <a:lnSpc>
              <a:spcPct val="90000"/>
            </a:lnSpc>
            <a:spcBef>
              <a:spcPct val="0"/>
            </a:spcBef>
            <a:spcAft>
              <a:spcPct val="15000"/>
            </a:spcAft>
            <a:buChar char="•"/>
          </a:pPr>
          <a:r>
            <a:rPr lang="en-US" sz="1500" kern="1200">
              <a:solidFill>
                <a:srgbClr val="4B3D57"/>
              </a:solidFill>
              <a:latin typeface="Century Gothic" panose="020B0502020202020204" pitchFamily="34" charset="0"/>
            </a:rPr>
            <a:t>Bivariate Choropleth Maps</a:t>
          </a:r>
        </a:p>
      </dsp:txBody>
      <dsp:txXfrm>
        <a:off x="8419098" y="685964"/>
        <a:ext cx="2367494" cy="132334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989CBC-BB2E-47D0-A170-3CDB278A5226}">
      <dsp:nvSpPr>
        <dsp:cNvPr id="0" name=""/>
        <dsp:cNvSpPr/>
      </dsp:nvSpPr>
      <dsp:spPr>
        <a:xfrm>
          <a:off x="0" y="138733"/>
          <a:ext cx="2485651" cy="201600"/>
        </a:xfrm>
        <a:prstGeom prst="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59C8D1F-9E92-40D2-B188-049C04750956}">
      <dsp:nvSpPr>
        <dsp:cNvPr id="0" name=""/>
        <dsp:cNvSpPr/>
      </dsp:nvSpPr>
      <dsp:spPr>
        <a:xfrm>
          <a:off x="124282" y="9240"/>
          <a:ext cx="1739955" cy="23616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5766" tIns="0" rIns="65766" bIns="0" numCol="1" spcCol="1270" anchor="ctr" anchorCtr="0">
          <a:noAutofit/>
        </a:bodyPr>
        <a:lstStyle/>
        <a:p>
          <a:pPr marL="0" lvl="0" indent="0" algn="l" defTabSz="466725">
            <a:lnSpc>
              <a:spcPct val="90000"/>
            </a:lnSpc>
            <a:spcBef>
              <a:spcPct val="0"/>
            </a:spcBef>
            <a:spcAft>
              <a:spcPct val="35000"/>
            </a:spcAft>
            <a:buNone/>
          </a:pPr>
          <a:r>
            <a:rPr lang="en-US" sz="1050" kern="1200">
              <a:solidFill>
                <a:schemeClr val="tx1">
                  <a:lumMod val="75000"/>
                  <a:lumOff val="25000"/>
                </a:schemeClr>
              </a:solidFill>
              <a:latin typeface="Century Gothic"/>
            </a:rPr>
            <a:t>Race</a:t>
          </a:r>
        </a:p>
      </dsp:txBody>
      <dsp:txXfrm>
        <a:off x="135810" y="20768"/>
        <a:ext cx="1716899" cy="213104"/>
      </dsp:txXfrm>
    </dsp:sp>
    <dsp:sp modelId="{E1C43805-A888-4FF2-A85C-F2E1ABB81FAE}">
      <dsp:nvSpPr>
        <dsp:cNvPr id="0" name=""/>
        <dsp:cNvSpPr/>
      </dsp:nvSpPr>
      <dsp:spPr>
        <a:xfrm>
          <a:off x="0" y="490200"/>
          <a:ext cx="2485651" cy="201600"/>
        </a:xfrm>
        <a:prstGeom prst="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84A183D-5EF2-4A23-9973-2685B57CDE41}">
      <dsp:nvSpPr>
        <dsp:cNvPr id="0" name=""/>
        <dsp:cNvSpPr/>
      </dsp:nvSpPr>
      <dsp:spPr>
        <a:xfrm>
          <a:off x="124282" y="372120"/>
          <a:ext cx="1739955" cy="23616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5766" tIns="0" rIns="65766" bIns="0" numCol="1" spcCol="1270" anchor="ctr" anchorCtr="0">
          <a:noAutofit/>
        </a:bodyPr>
        <a:lstStyle/>
        <a:p>
          <a:pPr marL="0" lvl="0" indent="0" algn="l" defTabSz="466725">
            <a:lnSpc>
              <a:spcPct val="90000"/>
            </a:lnSpc>
            <a:spcBef>
              <a:spcPct val="0"/>
            </a:spcBef>
            <a:spcAft>
              <a:spcPct val="35000"/>
            </a:spcAft>
            <a:buNone/>
          </a:pPr>
          <a:r>
            <a:rPr lang="en-US" sz="1050" kern="1200">
              <a:solidFill>
                <a:schemeClr val="tx1">
                  <a:lumMod val="75000"/>
                  <a:lumOff val="25000"/>
                </a:schemeClr>
              </a:solidFill>
              <a:latin typeface="Century Gothic"/>
            </a:rPr>
            <a:t>Income</a:t>
          </a:r>
        </a:p>
      </dsp:txBody>
      <dsp:txXfrm>
        <a:off x="135810" y="383648"/>
        <a:ext cx="1716899" cy="213104"/>
      </dsp:txXfrm>
    </dsp:sp>
    <dsp:sp modelId="{32A2326C-BACE-4E2E-89A9-6E8F1D4F875F}">
      <dsp:nvSpPr>
        <dsp:cNvPr id="0" name=""/>
        <dsp:cNvSpPr/>
      </dsp:nvSpPr>
      <dsp:spPr>
        <a:xfrm>
          <a:off x="0" y="853080"/>
          <a:ext cx="2485651" cy="201600"/>
        </a:xfrm>
        <a:prstGeom prst="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3E0397-5D07-4616-B349-394C4168D796}">
      <dsp:nvSpPr>
        <dsp:cNvPr id="0" name=""/>
        <dsp:cNvSpPr/>
      </dsp:nvSpPr>
      <dsp:spPr>
        <a:xfrm>
          <a:off x="124282" y="735000"/>
          <a:ext cx="1739955" cy="23616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5766" tIns="0" rIns="65766" bIns="0" numCol="1" spcCol="1270" anchor="ctr" anchorCtr="0">
          <a:noAutofit/>
        </a:bodyPr>
        <a:lstStyle/>
        <a:p>
          <a:pPr marL="0" lvl="0" indent="0" algn="l" defTabSz="466725" rtl="0">
            <a:lnSpc>
              <a:spcPct val="90000"/>
            </a:lnSpc>
            <a:spcBef>
              <a:spcPct val="0"/>
            </a:spcBef>
            <a:spcAft>
              <a:spcPct val="35000"/>
            </a:spcAft>
            <a:buNone/>
          </a:pPr>
          <a:r>
            <a:rPr lang="en-US" sz="1050" kern="1200">
              <a:solidFill>
                <a:schemeClr val="tx1">
                  <a:lumMod val="75000"/>
                  <a:lumOff val="25000"/>
                </a:schemeClr>
              </a:solidFill>
              <a:latin typeface="Century Gothic"/>
            </a:rPr>
            <a:t>Age &lt; 5</a:t>
          </a:r>
        </a:p>
      </dsp:txBody>
      <dsp:txXfrm>
        <a:off x="135810" y="746528"/>
        <a:ext cx="1716899" cy="213104"/>
      </dsp:txXfrm>
    </dsp:sp>
    <dsp:sp modelId="{E8359A44-8143-4DA1-9279-B089957FF767}">
      <dsp:nvSpPr>
        <dsp:cNvPr id="0" name=""/>
        <dsp:cNvSpPr/>
      </dsp:nvSpPr>
      <dsp:spPr>
        <a:xfrm>
          <a:off x="0" y="1215960"/>
          <a:ext cx="2485651" cy="201600"/>
        </a:xfrm>
        <a:prstGeom prst="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373260-45DE-4396-8A41-E50B9529D2C8}">
      <dsp:nvSpPr>
        <dsp:cNvPr id="0" name=""/>
        <dsp:cNvSpPr/>
      </dsp:nvSpPr>
      <dsp:spPr>
        <a:xfrm>
          <a:off x="124282" y="1097880"/>
          <a:ext cx="1739955" cy="23616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5766" tIns="0" rIns="65766" bIns="0" numCol="1" spcCol="1270" anchor="ctr" anchorCtr="0">
          <a:noAutofit/>
        </a:bodyPr>
        <a:lstStyle/>
        <a:p>
          <a:pPr marL="0" lvl="0" indent="0" algn="l" defTabSz="466725" rtl="0">
            <a:lnSpc>
              <a:spcPct val="90000"/>
            </a:lnSpc>
            <a:spcBef>
              <a:spcPct val="0"/>
            </a:spcBef>
            <a:spcAft>
              <a:spcPct val="35000"/>
            </a:spcAft>
            <a:buNone/>
          </a:pPr>
          <a:r>
            <a:rPr lang="en-US" sz="1050" kern="1200">
              <a:solidFill>
                <a:schemeClr val="tx1">
                  <a:lumMod val="75000"/>
                  <a:lumOff val="25000"/>
                </a:schemeClr>
              </a:solidFill>
              <a:latin typeface="Century Gothic"/>
            </a:rPr>
            <a:t>Age &gt; 64</a:t>
          </a:r>
        </a:p>
      </dsp:txBody>
      <dsp:txXfrm>
        <a:off x="135810" y="1109408"/>
        <a:ext cx="1716899" cy="213104"/>
      </dsp:txXfrm>
    </dsp:sp>
    <dsp:sp modelId="{5499C0A8-FB72-49D7-8F6D-7B871D0367E4}">
      <dsp:nvSpPr>
        <dsp:cNvPr id="0" name=""/>
        <dsp:cNvSpPr/>
      </dsp:nvSpPr>
      <dsp:spPr>
        <a:xfrm>
          <a:off x="0" y="1578841"/>
          <a:ext cx="2485651" cy="201600"/>
        </a:xfrm>
        <a:prstGeom prst="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A77F86-6BD1-454B-A6EF-C50E36C39355}">
      <dsp:nvSpPr>
        <dsp:cNvPr id="0" name=""/>
        <dsp:cNvSpPr/>
      </dsp:nvSpPr>
      <dsp:spPr>
        <a:xfrm>
          <a:off x="124161" y="1460761"/>
          <a:ext cx="2125331" cy="23616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5766" tIns="0" rIns="65766" bIns="0" numCol="1" spcCol="1270" anchor="ctr" anchorCtr="0">
          <a:noAutofit/>
        </a:bodyPr>
        <a:lstStyle/>
        <a:p>
          <a:pPr marL="0" lvl="0" indent="0" algn="l" defTabSz="466725" rtl="0">
            <a:lnSpc>
              <a:spcPct val="90000"/>
            </a:lnSpc>
            <a:spcBef>
              <a:spcPct val="0"/>
            </a:spcBef>
            <a:spcAft>
              <a:spcPct val="35000"/>
            </a:spcAft>
            <a:buNone/>
          </a:pPr>
          <a:r>
            <a:rPr lang="en-US" sz="1050" kern="1200">
              <a:solidFill>
                <a:schemeClr val="tx1">
                  <a:lumMod val="75000"/>
                  <a:lumOff val="25000"/>
                </a:schemeClr>
              </a:solidFill>
              <a:latin typeface="Century Gothic"/>
            </a:rPr>
            <a:t>Preexisting Medical Conditions</a:t>
          </a:r>
        </a:p>
      </dsp:txBody>
      <dsp:txXfrm>
        <a:off x="135689" y="1472289"/>
        <a:ext cx="2102275" cy="21310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989CBC-BB2E-47D0-A170-3CDB278A5226}">
      <dsp:nvSpPr>
        <dsp:cNvPr id="0" name=""/>
        <dsp:cNvSpPr/>
      </dsp:nvSpPr>
      <dsp:spPr>
        <a:xfrm>
          <a:off x="0" y="247594"/>
          <a:ext cx="2641002" cy="327600"/>
        </a:xfrm>
        <a:prstGeom prst="rect">
          <a:avLst/>
        </a:prstGeom>
        <a:solidFill>
          <a:schemeClr val="accent5">
            <a:alpha val="90000"/>
            <a:tint val="4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59C8D1F-9E92-40D2-B188-049C04750956}">
      <dsp:nvSpPr>
        <dsp:cNvPr id="0" name=""/>
        <dsp:cNvSpPr/>
      </dsp:nvSpPr>
      <dsp:spPr>
        <a:xfrm>
          <a:off x="132050" y="55714"/>
          <a:ext cx="1848701" cy="383760"/>
        </a:xfrm>
        <a:prstGeom prst="round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77" tIns="0" rIns="69877" bIns="0" numCol="1" spcCol="1270" anchor="ctr" anchorCtr="0">
          <a:noAutofit/>
        </a:bodyPr>
        <a:lstStyle/>
        <a:p>
          <a:pPr marL="0" lvl="0" indent="0" algn="l" defTabSz="466725">
            <a:lnSpc>
              <a:spcPct val="90000"/>
            </a:lnSpc>
            <a:spcBef>
              <a:spcPct val="0"/>
            </a:spcBef>
            <a:spcAft>
              <a:spcPct val="35000"/>
            </a:spcAft>
            <a:buNone/>
          </a:pPr>
          <a:r>
            <a:rPr lang="en-US" sz="1050" kern="1200">
              <a:solidFill>
                <a:schemeClr val="tx1">
                  <a:lumMod val="75000"/>
                  <a:lumOff val="25000"/>
                </a:schemeClr>
              </a:solidFill>
              <a:latin typeface="Century Gothic"/>
            </a:rPr>
            <a:t>AOD</a:t>
          </a:r>
        </a:p>
      </dsp:txBody>
      <dsp:txXfrm>
        <a:off x="150784" y="74448"/>
        <a:ext cx="1811233" cy="346292"/>
      </dsp:txXfrm>
    </dsp:sp>
    <dsp:sp modelId="{2785C3E1-4622-4D70-8534-53046423A8D8}">
      <dsp:nvSpPr>
        <dsp:cNvPr id="0" name=""/>
        <dsp:cNvSpPr/>
      </dsp:nvSpPr>
      <dsp:spPr>
        <a:xfrm>
          <a:off x="0" y="837274"/>
          <a:ext cx="2641002" cy="327600"/>
        </a:xfrm>
        <a:prstGeom prst="rect">
          <a:avLst/>
        </a:prstGeom>
        <a:solidFill>
          <a:schemeClr val="accent5">
            <a:alpha val="90000"/>
            <a:tint val="4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2D0084-34A2-46EC-98AE-E5B8951386D5}">
      <dsp:nvSpPr>
        <dsp:cNvPr id="0" name=""/>
        <dsp:cNvSpPr/>
      </dsp:nvSpPr>
      <dsp:spPr>
        <a:xfrm>
          <a:off x="132050" y="645394"/>
          <a:ext cx="1848701" cy="383760"/>
        </a:xfrm>
        <a:prstGeom prst="round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77" tIns="0" rIns="69877" bIns="0" numCol="1" spcCol="1270" anchor="ctr" anchorCtr="0">
          <a:noAutofit/>
        </a:bodyPr>
        <a:lstStyle/>
        <a:p>
          <a:pPr marL="0" lvl="0" indent="0" algn="l" defTabSz="466725">
            <a:lnSpc>
              <a:spcPct val="90000"/>
            </a:lnSpc>
            <a:spcBef>
              <a:spcPct val="0"/>
            </a:spcBef>
            <a:spcAft>
              <a:spcPct val="35000"/>
            </a:spcAft>
            <a:buNone/>
          </a:pPr>
          <a:r>
            <a:rPr lang="en-US" sz="1050" kern="1200">
              <a:solidFill>
                <a:schemeClr val="tx1">
                  <a:lumMod val="75000"/>
                  <a:lumOff val="25000"/>
                </a:schemeClr>
              </a:solidFill>
              <a:latin typeface="Century Gothic"/>
            </a:rPr>
            <a:t>NO2</a:t>
          </a:r>
        </a:p>
      </dsp:txBody>
      <dsp:txXfrm>
        <a:off x="150784" y="664128"/>
        <a:ext cx="1811233" cy="346292"/>
      </dsp:txXfrm>
    </dsp:sp>
    <dsp:sp modelId="{50FF3402-BCB1-45D8-80EE-A654AF1A359A}">
      <dsp:nvSpPr>
        <dsp:cNvPr id="0" name=""/>
        <dsp:cNvSpPr/>
      </dsp:nvSpPr>
      <dsp:spPr>
        <a:xfrm>
          <a:off x="0" y="1426954"/>
          <a:ext cx="2641002" cy="327600"/>
        </a:xfrm>
        <a:prstGeom prst="rect">
          <a:avLst/>
        </a:prstGeom>
        <a:solidFill>
          <a:schemeClr val="accent5">
            <a:alpha val="90000"/>
            <a:tint val="4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87D490-21EE-40E0-B24B-00A95D17E440}">
      <dsp:nvSpPr>
        <dsp:cNvPr id="0" name=""/>
        <dsp:cNvSpPr/>
      </dsp:nvSpPr>
      <dsp:spPr>
        <a:xfrm>
          <a:off x="132050" y="1235074"/>
          <a:ext cx="1848701" cy="383760"/>
        </a:xfrm>
        <a:prstGeom prst="round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77" tIns="0" rIns="69877" bIns="0" numCol="1" spcCol="1270" anchor="ctr" anchorCtr="0">
          <a:noAutofit/>
        </a:bodyPr>
        <a:lstStyle/>
        <a:p>
          <a:pPr marL="0" lvl="0" indent="0" algn="l" defTabSz="466725" rtl="0">
            <a:lnSpc>
              <a:spcPct val="90000"/>
            </a:lnSpc>
            <a:spcBef>
              <a:spcPct val="0"/>
            </a:spcBef>
            <a:spcAft>
              <a:spcPct val="35000"/>
            </a:spcAft>
            <a:buNone/>
          </a:pPr>
          <a:r>
            <a:rPr lang="en-US" sz="1050" kern="1200">
              <a:solidFill>
                <a:schemeClr val="tx1">
                  <a:lumMod val="75000"/>
                  <a:lumOff val="25000"/>
                </a:schemeClr>
              </a:solidFill>
              <a:latin typeface="Century Gothic"/>
            </a:rPr>
            <a:t>HCHO</a:t>
          </a:r>
        </a:p>
      </dsp:txBody>
      <dsp:txXfrm>
        <a:off x="150784" y="1253808"/>
        <a:ext cx="1811233" cy="34629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7FEE02-825F-4ABD-BAC3-5D2CDF99F2E9}">
      <dsp:nvSpPr>
        <dsp:cNvPr id="0" name=""/>
        <dsp:cNvSpPr/>
      </dsp:nvSpPr>
      <dsp:spPr>
        <a:xfrm>
          <a:off x="2339" y="64199"/>
          <a:ext cx="1661283" cy="1661283"/>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1426" tIns="13970" rIns="91426" bIns="13970" numCol="1" spcCol="1270" anchor="ctr" anchorCtr="0">
          <a:noAutofit/>
        </a:bodyPr>
        <a:lstStyle/>
        <a:p>
          <a:pPr marL="0" lvl="0" indent="0" algn="ctr" defTabSz="488950" rtl="0">
            <a:lnSpc>
              <a:spcPct val="90000"/>
            </a:lnSpc>
            <a:spcBef>
              <a:spcPct val="0"/>
            </a:spcBef>
            <a:spcAft>
              <a:spcPct val="35000"/>
            </a:spcAft>
            <a:buNone/>
          </a:pPr>
          <a:r>
            <a:rPr lang="en-US" sz="1100" kern="1200">
              <a:solidFill>
                <a:schemeClr val="tx1">
                  <a:lumMod val="75000"/>
                  <a:lumOff val="25000"/>
                </a:schemeClr>
              </a:solidFill>
              <a:latin typeface="Century Gothic"/>
            </a:rPr>
            <a:t>Social Vulnerability </a:t>
          </a:r>
        </a:p>
      </dsp:txBody>
      <dsp:txXfrm>
        <a:off x="245628" y="307488"/>
        <a:ext cx="1174705" cy="1174705"/>
      </dsp:txXfrm>
    </dsp:sp>
    <dsp:sp modelId="{14A4548B-F0B6-45F0-9EF5-A42BC3A44022}">
      <dsp:nvSpPr>
        <dsp:cNvPr id="0" name=""/>
        <dsp:cNvSpPr/>
      </dsp:nvSpPr>
      <dsp:spPr>
        <a:xfrm>
          <a:off x="1331366" y="64199"/>
          <a:ext cx="1661283" cy="1661283"/>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1426" tIns="13970" rIns="91426" bIns="13970" numCol="1" spcCol="1270" anchor="ctr" anchorCtr="0">
          <a:noAutofit/>
        </a:bodyPr>
        <a:lstStyle/>
        <a:p>
          <a:pPr marL="0" lvl="0" indent="0" algn="ctr" defTabSz="488950" rtl="0">
            <a:lnSpc>
              <a:spcPct val="90000"/>
            </a:lnSpc>
            <a:spcBef>
              <a:spcPct val="0"/>
            </a:spcBef>
            <a:spcAft>
              <a:spcPct val="35000"/>
            </a:spcAft>
            <a:buNone/>
          </a:pPr>
          <a:r>
            <a:rPr lang="en-US" sz="1100" kern="1200">
              <a:solidFill>
                <a:schemeClr val="tx1">
                  <a:lumMod val="75000"/>
                  <a:lumOff val="25000"/>
                </a:schemeClr>
              </a:solidFill>
              <a:latin typeface="Century Gothic"/>
            </a:rPr>
            <a:t>Environmental Pollution</a:t>
          </a:r>
        </a:p>
      </dsp:txBody>
      <dsp:txXfrm>
        <a:off x="1574655" y="307488"/>
        <a:ext cx="1174705" cy="117470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992B73-FEF0-1F4B-800A-DB87A65AA8B0}">
      <dsp:nvSpPr>
        <dsp:cNvPr id="0" name=""/>
        <dsp:cNvSpPr/>
      </dsp:nvSpPr>
      <dsp:spPr>
        <a:xfrm>
          <a:off x="0" y="32371"/>
          <a:ext cx="10633919" cy="89856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0" kern="1200" dirty="0">
              <a:latin typeface="Century Gothic"/>
            </a:rPr>
            <a:t>The annual lake surface area shows a decreasing trend (R</a:t>
          </a:r>
          <a:r>
            <a:rPr lang="en-US" sz="1600" b="0" kern="1200" baseline="30000" dirty="0">
              <a:latin typeface="Century Gothic"/>
            </a:rPr>
            <a:t>2</a:t>
          </a:r>
          <a:r>
            <a:rPr lang="en-US" sz="1600" b="0" kern="1200" dirty="0">
              <a:latin typeface="Century Gothic"/>
            </a:rPr>
            <a:t> = 50.96%) from 2010 to 2021, which accounted for a 22.67% decrease in lake surface area from 2011 (high) to 2021 (low).</a:t>
          </a:r>
        </a:p>
      </dsp:txBody>
      <dsp:txXfrm>
        <a:off x="43864" y="76235"/>
        <a:ext cx="10546191" cy="810832"/>
      </dsp:txXfrm>
    </dsp:sp>
    <dsp:sp modelId="{02978416-52FF-DC41-8F83-52CD1A7AC960}">
      <dsp:nvSpPr>
        <dsp:cNvPr id="0" name=""/>
        <dsp:cNvSpPr/>
      </dsp:nvSpPr>
      <dsp:spPr>
        <a:xfrm>
          <a:off x="0" y="1069171"/>
          <a:ext cx="10633919" cy="898560"/>
        </a:xfrm>
        <a:prstGeom prst="roundRect">
          <a:avLst/>
        </a:prstGeom>
        <a:gradFill rotWithShape="0">
          <a:gsLst>
            <a:gs pos="0">
              <a:schemeClr val="accent2">
                <a:hueOff val="-363841"/>
                <a:satOff val="-20982"/>
                <a:lumOff val="2157"/>
                <a:alphaOff val="0"/>
                <a:satMod val="103000"/>
                <a:lumMod val="102000"/>
                <a:tint val="94000"/>
              </a:schemeClr>
            </a:gs>
            <a:gs pos="50000">
              <a:schemeClr val="accent2">
                <a:hueOff val="-363841"/>
                <a:satOff val="-20982"/>
                <a:lumOff val="2157"/>
                <a:alphaOff val="0"/>
                <a:satMod val="110000"/>
                <a:lumMod val="100000"/>
                <a:shade val="100000"/>
              </a:schemeClr>
            </a:gs>
            <a:gs pos="100000">
              <a:schemeClr val="accent2">
                <a:hueOff val="-363841"/>
                <a:satOff val="-20982"/>
                <a:lumOff val="215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0" kern="1200">
              <a:latin typeface="Century Gothic"/>
            </a:rPr>
            <a:t>Lake surface area and AOD exhibit a moderate correlation (R</a:t>
          </a:r>
          <a:r>
            <a:rPr lang="en-US" sz="1600" b="0" kern="1200" baseline="30000">
              <a:latin typeface="Century Gothic"/>
            </a:rPr>
            <a:t>2 </a:t>
          </a:r>
          <a:r>
            <a:rPr lang="en-US" sz="1600" b="0" kern="1200">
              <a:latin typeface="Century Gothic"/>
            </a:rPr>
            <a:t>= 34.23%) between elevated dust season AOD and increased lakebed exposure from 2010 to 2022.</a:t>
          </a:r>
        </a:p>
      </dsp:txBody>
      <dsp:txXfrm>
        <a:off x="43864" y="1113035"/>
        <a:ext cx="10546191" cy="810832"/>
      </dsp:txXfrm>
    </dsp:sp>
    <dsp:sp modelId="{2DA62C51-5993-9B48-AE3D-F05A77EEC0E9}">
      <dsp:nvSpPr>
        <dsp:cNvPr id="0" name=""/>
        <dsp:cNvSpPr/>
      </dsp:nvSpPr>
      <dsp:spPr>
        <a:xfrm>
          <a:off x="0" y="2105971"/>
          <a:ext cx="10633919" cy="898560"/>
        </a:xfrm>
        <a:prstGeom prst="round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0" kern="1200">
              <a:latin typeface="Century Gothic"/>
            </a:rPr>
            <a:t>Census Tracts with high social vulnerability are disproportionately impacted by pollution. There is high AOD along the I15 corridor, high HCHO levels in Davis County, and high NO2 levels in Salt Lake County. </a:t>
          </a:r>
        </a:p>
      </dsp:txBody>
      <dsp:txXfrm>
        <a:off x="43864" y="2149835"/>
        <a:ext cx="10546191" cy="810832"/>
      </dsp:txXfrm>
    </dsp:sp>
    <dsp:sp modelId="{5AB1D5D2-08D0-EC4C-BBB9-5029327B6397}">
      <dsp:nvSpPr>
        <dsp:cNvPr id="0" name=""/>
        <dsp:cNvSpPr/>
      </dsp:nvSpPr>
      <dsp:spPr>
        <a:xfrm>
          <a:off x="0" y="3142771"/>
          <a:ext cx="10633919" cy="898560"/>
        </a:xfrm>
        <a:prstGeom prst="roundRect">
          <a:avLst/>
        </a:prstGeom>
        <a:gradFill rotWithShape="0">
          <a:gsLst>
            <a:gs pos="0">
              <a:schemeClr val="accent2">
                <a:hueOff val="-1091522"/>
                <a:satOff val="-62946"/>
                <a:lumOff val="6471"/>
                <a:alphaOff val="0"/>
                <a:satMod val="103000"/>
                <a:lumMod val="102000"/>
                <a:tint val="94000"/>
              </a:schemeClr>
            </a:gs>
            <a:gs pos="50000">
              <a:schemeClr val="accent2">
                <a:hueOff val="-1091522"/>
                <a:satOff val="-62946"/>
                <a:lumOff val="6471"/>
                <a:alphaOff val="0"/>
                <a:satMod val="110000"/>
                <a:lumMod val="100000"/>
                <a:shade val="100000"/>
              </a:schemeClr>
            </a:gs>
            <a:gs pos="100000">
              <a:schemeClr val="accent2">
                <a:hueOff val="-1091522"/>
                <a:satOff val="-62946"/>
                <a:lumOff val="647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0" kern="1200">
              <a:latin typeface="Century Gothic"/>
            </a:rPr>
            <a:t>Certain DEDs demonstrated an aerosol subtype primarily composed of polluted dust located near the surface in the troposphere, which poses a potential public health hazard.</a:t>
          </a:r>
        </a:p>
      </dsp:txBody>
      <dsp:txXfrm>
        <a:off x="43864" y="3186635"/>
        <a:ext cx="10546191" cy="810832"/>
      </dsp:txXfrm>
    </dsp:sp>
    <dsp:sp modelId="{AB44FA74-8AB8-4648-A7B3-402B631B20F4}">
      <dsp:nvSpPr>
        <dsp:cNvPr id="0" name=""/>
        <dsp:cNvSpPr/>
      </dsp:nvSpPr>
      <dsp:spPr>
        <a:xfrm>
          <a:off x="0" y="4179571"/>
          <a:ext cx="10633919" cy="89856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latin typeface="Century Gothic"/>
            </a:rPr>
            <a:t>Earth Observations </a:t>
          </a:r>
          <a:r>
            <a:rPr lang="en-US" sz="1600" b="0" kern="1200">
              <a:latin typeface="Century Gothic"/>
              <a:ea typeface="+mn-lt"/>
              <a:cs typeface="+mn-lt"/>
            </a:rPr>
            <a:t>can be utilized to better understand dust, air quality, lakebed exposure, and community vulnerability, at GSL.</a:t>
          </a:r>
          <a:endParaRPr lang="en-US" sz="1600" b="0" kern="1200">
            <a:latin typeface="Century Gothic"/>
          </a:endParaRPr>
        </a:p>
      </dsp:txBody>
      <dsp:txXfrm>
        <a:off x="43864" y="4223435"/>
        <a:ext cx="10546191" cy="810832"/>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0.11521</cdr:x>
      <cdr:y>0.88721</cdr:y>
    </cdr:from>
    <cdr:to>
      <cdr:x>0.49726</cdr:x>
      <cdr:y>0.94659</cdr:y>
    </cdr:to>
    <cdr:sp macro="" textlink="">
      <cdr:nvSpPr>
        <cdr:cNvPr id="2" name="TextBox 1">
          <a:extLst xmlns:a="http://schemas.openxmlformats.org/drawingml/2006/main">
            <a:ext uri="{FF2B5EF4-FFF2-40B4-BE49-F238E27FC236}">
              <a16:creationId xmlns:a16="http://schemas.microsoft.com/office/drawing/2014/main" id="{D2A98492-FEDD-FEA7-98BC-A7DF1FB1A589}"/>
            </a:ext>
          </a:extLst>
        </cdr:cNvPr>
        <cdr:cNvSpPr txBox="1"/>
      </cdr:nvSpPr>
      <cdr:spPr>
        <a:xfrm xmlns:a="http://schemas.openxmlformats.org/drawingml/2006/main">
          <a:off x="846667" y="4219222"/>
          <a:ext cx="2807759" cy="282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sz="800" dirty="0">
              <a:solidFill>
                <a:schemeClr val="bg2">
                  <a:lumMod val="25000"/>
                </a:schemeClr>
              </a:solidFill>
              <a:latin typeface="Century Gothic" panose="020B0502020202020204" pitchFamily="34" charset="0"/>
            </a:rPr>
            <a:t>*No events reported in</a:t>
          </a:r>
          <a:r>
            <a:rPr lang="es-MX" sz="800" baseline="0" dirty="0">
              <a:solidFill>
                <a:schemeClr val="bg2">
                  <a:lumMod val="25000"/>
                </a:schemeClr>
              </a:solidFill>
              <a:latin typeface="Century Gothic" panose="020B0502020202020204" pitchFamily="34" charset="0"/>
            </a:rPr>
            <a:t> January</a:t>
          </a:r>
          <a:endParaRPr lang="es-MX" sz="800" dirty="0">
            <a:solidFill>
              <a:schemeClr val="bg2">
                <a:lumMod val="25000"/>
              </a:schemeClr>
            </a:solidFill>
            <a:latin typeface="Century Gothic" panose="020B0502020202020204" pitchFamily="34" charset="0"/>
          </a:endParaRPr>
        </a:p>
      </cdr:txBody>
    </cdr:sp>
  </cdr:relSizeAnchor>
</c:userShape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3-16T01:58:19.051"/>
    </inkml:context>
    <inkml:brush xml:id="br0">
      <inkml:brushProperty name="width" value="0.1" units="cm"/>
      <inkml:brushProperty name="height" value="0.1" units="cm"/>
      <inkml:brushProperty name="color" value="#FFFFFF"/>
    </inkml:brush>
  </inkml:definitions>
  <inkml:trace contextRef="#ctx0" brushRef="#br0">20413 3559 16383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3/17/2023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ommons.wikimedia.org/wiki/File:KENNECOTT_SMELTER_AND_MINE_-_THE_LARGEST_OPEN-PIT_COPPER_MINE_IN_THE_WORLD_-_NARA_-_544788.jpg"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thenounproject.com/icon/cross-in-circle-2198605/"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thenounproject.com/icon/air-quality-control-4322214/"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thenounproject.com/icon/tutorial-2366973/" TargetMode="External"/><Relationship Id="rId5" Type="http://schemas.openxmlformats.org/officeDocument/2006/relationships/hyperlink" Target="https://thenounproject.com/icon/air-pollution-3783418/" TargetMode="External"/><Relationship Id="rId4" Type="http://schemas.openxmlformats.org/officeDocument/2006/relationships/hyperlink" Target="https://thenounproject.com/eucalyp/"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devpedia.developexchange.com/dp/index.php?title=List_of_Satellite_Picture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devpedia.developexchange.com/dp/index.php?title=List_of_Satellite_Picture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thenounproject.com/icon/growth-map-plant-2725685/" TargetMode="External"/><Relationship Id="rId7" Type="http://schemas.openxmlformats.org/officeDocument/2006/relationships/hyperlink" Target="https://thenounproject.com/icon/personal-data-5317609/"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thenounproject.com/icon/air-pollution-5549321/" TargetMode="External"/><Relationship Id="rId5" Type="http://schemas.openxmlformats.org/officeDocument/2006/relationships/hyperlink" Target="https://thenounproject.com/icon/list-1297768/" TargetMode="External"/><Relationship Id="rId4" Type="http://schemas.openxmlformats.org/officeDocument/2006/relationships/hyperlink" Target="https://thenounproject.com/icon/satelitte-5324351/"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Slide 1:</a:t>
            </a:r>
            <a:r>
              <a:rPr lang="en-US" sz="1800" dirty="0">
                <a:effectLst/>
                <a:latin typeface="Calibri" panose="020F0502020204030204" pitchFamily="34" charset="0"/>
                <a:ea typeface="Calibri" panose="020F0502020204030204" pitchFamily="34" charset="0"/>
                <a:cs typeface="Times New Roman" panose="02020603050405020304" pitchFamily="18" charset="0"/>
              </a:rPr>
              <a:t> Title</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“Monitoring Lakebed Exposure and its Impact on Air Quality and Environmental Hazards in the Great Salt Lake Watershed”</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[Team members introduce themselves]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our presentation , we will be covering the following components: [Background, Methodology, Analysis, Results, Conclusions, Limitations].</a:t>
            </a: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2602256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Slide 10: GSL Surface Area</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plotted the changes in average GSL Surface Area over time. In the lefthand graph, you can see the difference in lake SA from our high water year to our low water year. In the righthand plot, you can see the steady decline in surface area over our study period.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 validate that our surface area measurements were a good proxy for water level, we first plotted the Surface area annually against the water gauge on the north arm of the lake and south arm of the lake, as the lake levels are different on the two arms due to the causeway that bisects the lake. Then we calculated the mean of the north and south arm gauges and plotted it against Surface Area. We calculated an R^2 of .862, showing a strong relationship between the two variables.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0" i="1" u="sng" dirty="0"/>
              <a:t>Additional Info</a:t>
            </a:r>
          </a:p>
          <a:p>
            <a:r>
              <a:rPr lang="en-US" sz="1800" b="0" i="1" dirty="0"/>
              <a:t>2 USGS gages</a:t>
            </a:r>
          </a:p>
          <a:p>
            <a:pPr algn="just"/>
            <a:r>
              <a:rPr lang="en-US" sz="1800" b="0" i="1" dirty="0"/>
              <a:t>North arm: USGS gage station 10010100/Great Sal Lake Near Saline, UT (GSLNS), </a:t>
            </a:r>
          </a:p>
          <a:p>
            <a:pPr algn="just"/>
            <a:r>
              <a:rPr lang="en-US" sz="1800" b="0" i="1" dirty="0"/>
              <a:t>Latitude 41°15'19" and Longitude 112°29'46" NAD27 </a:t>
            </a:r>
          </a:p>
          <a:p>
            <a:pPr algn="just"/>
            <a:r>
              <a:rPr lang="en-US" sz="1800" b="0" i="1" dirty="0"/>
              <a:t>South arm: USGS </a:t>
            </a:r>
            <a:r>
              <a:rPr lang="en-US" sz="1800" i="1" dirty="0"/>
              <a:t>gage station 10010000/Great Salt Lake at </a:t>
            </a:r>
            <a:r>
              <a:rPr lang="en-US" sz="1800" i="1" dirty="0" err="1"/>
              <a:t>Saltair</a:t>
            </a:r>
            <a:r>
              <a:rPr lang="en-US" sz="1800" i="1" dirty="0"/>
              <a:t> Boat Harbor, UT (GSLSBH)  Latitude 40°43'53" and Longitude 112°12'46" NAD27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1508345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Slide 11: MAM AOD 95</a:t>
            </a:r>
            <a:r>
              <a:rPr lang="en-US" sz="1800" b="1" baseline="30000">
                <a:effectLst/>
                <a:latin typeface="Calibri" panose="020F0502020204030204" pitchFamily="34" charset="0"/>
                <a:ea typeface="Calibri" panose="020F0502020204030204" pitchFamily="34" charset="0"/>
                <a:cs typeface="Times New Roman" panose="02020603050405020304" pitchFamily="18" charset="0"/>
              </a:rPr>
              <a:t>th</a:t>
            </a:r>
            <a:r>
              <a:rPr lang="en-US" sz="1800" b="1">
                <a:effectLst/>
                <a:latin typeface="Calibri" panose="020F0502020204030204" pitchFamily="34" charset="0"/>
                <a:ea typeface="Calibri" panose="020F0502020204030204" pitchFamily="34" charset="0"/>
                <a:cs typeface="Times New Roman" panose="02020603050405020304" pitchFamily="18" charset="0"/>
              </a:rPr>
              <a:t> Percentile </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We calculated the 95</a:t>
            </a:r>
            <a:r>
              <a:rPr lang="en-US" sz="1800" baseline="30000">
                <a:effectLst/>
                <a:latin typeface="Calibri" panose="020F0502020204030204" pitchFamily="34" charset="0"/>
                <a:ea typeface="Calibri" panose="020F0502020204030204" pitchFamily="34" charset="0"/>
                <a:cs typeface="Times New Roman" panose="02020603050405020304" pitchFamily="18" charset="0"/>
              </a:rPr>
              <a:t>th</a:t>
            </a:r>
            <a:r>
              <a:rPr lang="en-US" sz="1800">
                <a:effectLst/>
                <a:latin typeface="Calibri" panose="020F0502020204030204" pitchFamily="34" charset="0"/>
                <a:ea typeface="Calibri" panose="020F0502020204030204" pitchFamily="34" charset="0"/>
                <a:cs typeface="Times New Roman" panose="02020603050405020304" pitchFamily="18" charset="0"/>
              </a:rPr>
              <a:t> percentile monthly mean for each month in our study period (Left). We then calculated the mean of the whole dust season 95</a:t>
            </a:r>
            <a:r>
              <a:rPr lang="en-US" sz="1800" baseline="30000">
                <a:effectLst/>
                <a:latin typeface="Calibri" panose="020F0502020204030204" pitchFamily="34" charset="0"/>
                <a:ea typeface="Calibri" panose="020F0502020204030204" pitchFamily="34" charset="0"/>
                <a:cs typeface="Times New Roman" panose="02020603050405020304" pitchFamily="18" charset="0"/>
              </a:rPr>
              <a:t>th</a:t>
            </a:r>
            <a:r>
              <a:rPr lang="en-US" sz="1800">
                <a:effectLst/>
                <a:latin typeface="Calibri" panose="020F0502020204030204" pitchFamily="34" charset="0"/>
                <a:ea typeface="Calibri" panose="020F0502020204030204" pitchFamily="34" charset="0"/>
                <a:cs typeface="Times New Roman" panose="02020603050405020304" pitchFamily="18" charset="0"/>
              </a:rPr>
              <a:t> percentile AOD, for MAM (right).  </a:t>
            </a:r>
            <a:r>
              <a:rPr lang="en-US" sz="1800" kern="0">
                <a:effectLst/>
                <a:latin typeface="Calibri" panose="020F0502020204030204" pitchFamily="34" charset="0"/>
                <a:ea typeface="Times New Roman" panose="02020603050405020304" pitchFamily="18" charset="0"/>
                <a:cs typeface="Times New Roman" panose="02020603050405020304" pitchFamily="18" charset="0"/>
              </a:rPr>
              <a:t>In short, this shows the average AOD of the 5% of days that have the highest AOD levels, or dust levels. This was an effort to analyze the trends for the worst pollution over the years within our study period.</a:t>
            </a: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2145503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Slide 12: AOD and Lake Surface Area</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 determined what proportion of variance in AOD can be explained by lake surface area. Thus, we plotted the average lake surface area for MAM against 95</a:t>
            </a:r>
            <a:r>
              <a:rPr lang="en-US" sz="1800" baseline="30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a:t>
            </a:r>
            <a:r>
              <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percentile AOD for MAM (Figure 7). We then calculated the linear regression, which resulted in an R</a:t>
            </a:r>
            <a:r>
              <a:rPr lang="en-US" sz="1800" baseline="30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 </a:t>
            </a:r>
            <a:r>
              <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of 0.3423 showing that 95</a:t>
            </a:r>
            <a:r>
              <a:rPr lang="en-US" sz="1800" baseline="30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a:t>
            </a:r>
            <a:r>
              <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percentile AOD and lake surface area follow the same trend and there is a linear relationship between the two variables during MAM season.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880979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Slide 13: Wildfire Dust Differentiation</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 plotted CO in two different seasons MAM (study season) and ASO (wildfire season) to prove that within MAM all high AOD response that we obtained is related to dust events rather than wildfires. The first graph in MAM shows how CO is low when ADO is low and maintains this flat behavior even when AOD spikes, on the other hand, ASO graph shows how CO follows AOD high values an expected behavior for wildfires.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1620439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Slide 14: AOD Validation </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 wished to validate that the AOD that is being captured from the satellite matches the findings of the AOD that is captured from the </a:t>
            </a:r>
            <a:r>
              <a:rPr lang="en-US" sz="180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Aeronet</a:t>
            </a:r>
            <a:r>
              <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AOD ground sensor, to ensure the soundness of our data. Plotting the readings for one month of AOD measurements from MODIS and AERONET, we calculated an R^2 of .5, which shows a relationship between the two.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1917896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Slide 15: HCHO and NO2 Pollutant Trends</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 plotted 95</a:t>
            </a:r>
            <a:r>
              <a:rPr lang="en-US" sz="1800" baseline="30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a:t>
            </a:r>
            <a:r>
              <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percentile for formaldehyde and nitrogen dioxide for our counties of interest with a finer scale analysis due to their GSL proximity and population.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Highlight the peak HCHO concentration for Davis County in 2021. </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Higher NO2 concentrations are seen for </a:t>
            </a:r>
            <a:r>
              <a:rPr lang="en-US" sz="180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SLCo</a:t>
            </a:r>
            <a:r>
              <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and Davis Counties. </a:t>
            </a:r>
            <a:r>
              <a:rPr lang="en-US" sz="180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SLCo</a:t>
            </a:r>
            <a:r>
              <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seems to be the most impacted county by this pollutant. Additionally, 2021 generally seemed to be a high year for poor air quality and associated health risks when analyzing both ozone precursors.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2024843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Slide 15 We plotted AOD in MAM per county to understand dust effect on air quality, and AOD in all seasons to observe general pollution effect that includes all sources even wildfires.</a:t>
            </a:r>
          </a:p>
          <a:p>
            <a:pPr marL="0" marR="0">
              <a:spcBef>
                <a:spcPts val="0"/>
              </a:spcBef>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20248437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Slide 16: DED Aerosol Type and Height</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MODIS showed high AOD on July 9</a:t>
            </a:r>
            <a:r>
              <a:rPr lang="en-US" sz="1800" baseline="30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a:t>
            </a:r>
            <a:r>
              <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2021. The dust event day was analyzed using the CALIPSO satellite, by creating a vertical feature mask to </a:t>
            </a:r>
            <a:r>
              <a:rPr lang="en-US" sz="1800" kern="1200">
                <a:solidFill>
                  <a:srgbClr val="000000"/>
                </a:solidFill>
                <a:effectLst/>
                <a:latin typeface="Calibri" panose="020F0502020204030204" pitchFamily="34" charset="0"/>
                <a:ea typeface="+mn-ea"/>
                <a:cs typeface="Calibri" panose="020F0502020204030204" pitchFamily="34" charset="0"/>
              </a:rPr>
              <a:t>classify Aerosol by sub-type and plot aerosol extinction coefficient to determine aerosol height. High extinction coefficient indicates high absorption and scattering of light and high associated aerosols present in the atmosphere, which can be comparable with ground sources.</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a:effectLst/>
                <a:latin typeface="Calibri" panose="020F0502020204030204" pitchFamily="34" charset="0"/>
                <a:ea typeface="Calibri" panose="020F0502020204030204" pitchFamily="34" charset="0"/>
                <a:cs typeface="Calibri" panose="020F0502020204030204" pitchFamily="34" charset="0"/>
              </a:rPr>
              <a:t>The altitudes of the five layers are as follows: </a:t>
            </a:r>
          </a:p>
          <a:p>
            <a:pPr marL="0" marR="0">
              <a:lnSpc>
                <a:spcPct val="107000"/>
              </a:lnSpc>
              <a:spcBef>
                <a:spcPts val="0"/>
              </a:spcBef>
              <a:spcAft>
                <a:spcPts val="800"/>
              </a:spcAft>
            </a:pPr>
            <a:r>
              <a:rPr lang="en-US" sz="1800" i="1">
                <a:effectLst/>
                <a:latin typeface="Calibri" panose="020F0502020204030204" pitchFamily="34" charset="0"/>
                <a:ea typeface="Calibri" panose="020F0502020204030204" pitchFamily="34" charset="0"/>
                <a:cs typeface="Calibri" panose="020F0502020204030204" pitchFamily="34" charset="0"/>
              </a:rPr>
              <a:t>Exosphere: 700 to 10,000 km (440 to 6,200 miles)</a:t>
            </a:r>
          </a:p>
          <a:p>
            <a:pPr marL="0" marR="0">
              <a:lnSpc>
                <a:spcPct val="107000"/>
              </a:lnSpc>
              <a:spcBef>
                <a:spcPts val="0"/>
              </a:spcBef>
              <a:spcAft>
                <a:spcPts val="800"/>
              </a:spcAft>
            </a:pPr>
            <a:r>
              <a:rPr lang="en-US" sz="1800" i="1">
                <a:effectLst/>
                <a:latin typeface="Calibri" panose="020F0502020204030204" pitchFamily="34" charset="0"/>
                <a:ea typeface="Calibri" panose="020F0502020204030204" pitchFamily="34" charset="0"/>
                <a:cs typeface="Calibri" panose="020F0502020204030204" pitchFamily="34" charset="0"/>
              </a:rPr>
              <a:t>Thermosphere: 80 to 700 km (50 to 440 miles)</a:t>
            </a:r>
          </a:p>
          <a:p>
            <a:pPr marL="0" marR="0">
              <a:lnSpc>
                <a:spcPct val="107000"/>
              </a:lnSpc>
              <a:spcBef>
                <a:spcPts val="0"/>
              </a:spcBef>
              <a:spcAft>
                <a:spcPts val="800"/>
              </a:spcAft>
            </a:pPr>
            <a:r>
              <a:rPr lang="en-US" sz="1800" i="1">
                <a:effectLst/>
                <a:latin typeface="Calibri" panose="020F0502020204030204" pitchFamily="34" charset="0"/>
                <a:ea typeface="Calibri" panose="020F0502020204030204" pitchFamily="34" charset="0"/>
                <a:cs typeface="Calibri" panose="020F0502020204030204" pitchFamily="34" charset="0"/>
              </a:rPr>
              <a:t>Mesosphere: 50 to 80 km (31 to 50 miles)</a:t>
            </a:r>
          </a:p>
          <a:p>
            <a:pPr marL="0" marR="0">
              <a:lnSpc>
                <a:spcPct val="107000"/>
              </a:lnSpc>
              <a:spcBef>
                <a:spcPts val="0"/>
              </a:spcBef>
              <a:spcAft>
                <a:spcPts val="800"/>
              </a:spcAft>
            </a:pPr>
            <a:r>
              <a:rPr lang="en-US" sz="1800" i="1">
                <a:effectLst/>
                <a:latin typeface="Calibri" panose="020F0502020204030204" pitchFamily="34" charset="0"/>
                <a:ea typeface="Calibri" panose="020F0502020204030204" pitchFamily="34" charset="0"/>
                <a:cs typeface="Calibri" panose="020F0502020204030204" pitchFamily="34" charset="0"/>
              </a:rPr>
              <a:t>Stratosphere: 12 to 50 km (7 to 31 miles)</a:t>
            </a:r>
          </a:p>
          <a:p>
            <a:pPr marL="0" marR="0">
              <a:lnSpc>
                <a:spcPct val="107000"/>
              </a:lnSpc>
              <a:spcBef>
                <a:spcPts val="0"/>
              </a:spcBef>
              <a:spcAft>
                <a:spcPts val="800"/>
              </a:spcAft>
            </a:pPr>
            <a:r>
              <a:rPr lang="en-US" sz="1800" i="1">
                <a:effectLst/>
                <a:latin typeface="Calibri" panose="020F0502020204030204" pitchFamily="34" charset="0"/>
                <a:ea typeface="Calibri" panose="020F0502020204030204" pitchFamily="34" charset="0"/>
                <a:cs typeface="Calibri" panose="020F0502020204030204" pitchFamily="34" charset="0"/>
              </a:rPr>
              <a:t>Troposphere: 0 to 12 km (0 to 7 miles)</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alibri" panose="020F0502020204030204" pitchFamily="34" charset="0"/>
              </a:rPr>
              <a:t>Aerosols inside the tropospheric layer, the atmospheric layer closest to the surface that is ~12km thick, represents a risk for human health. </a:t>
            </a:r>
            <a:endPar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altitude of the aerosol layer for the selected bounding box in the area of study is around 1.8 km from surface and the thickness of the aerosol layer is around 5.2 km.</a:t>
            </a:r>
          </a:p>
          <a:p>
            <a:pPr marL="0" marR="0">
              <a:lnSpc>
                <a:spcPct val="107000"/>
              </a:lnSpc>
              <a:spcBef>
                <a:spcPts val="0"/>
              </a:spcBef>
              <a:spcAft>
                <a:spcPts val="800"/>
              </a:spcAft>
            </a:pPr>
            <a:r>
              <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VFM proves that the aerosol subtype is mainly polluted dust which is in the troposphere level or near to the surface.</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2670337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Slide 17: Social Vulnerability &amp; Dust Exposure</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There are our preliminary </a:t>
            </a:r>
            <a:r>
              <a:rPr lang="en-US"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Social Vulnerability &amp; Pollution Maps.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 were able to social vulnerability considering the compounded variables by Census Track with demographic data from 2016-2019 [refer to it]. Explain.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 matched our environmental pollution data for 2019.</a:t>
            </a: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 mapped 95</a:t>
            </a:r>
            <a:r>
              <a:rPr lang="en-US" sz="1800" baseline="30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percentile MAM AOD by Census Track in 2019 [refer to it]. Explain.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39698464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Slide 18: NO2 and HCHO exposure</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There are our continued preliminary maps for NO2 and HCHO exposure.</a:t>
            </a:r>
          </a:p>
          <a:p>
            <a:pPr marL="0" marR="0">
              <a:lnSpc>
                <a:spcPct val="107000"/>
              </a:lnSpc>
              <a:spcBef>
                <a:spcPts val="0"/>
              </a:spcBef>
              <a:spcAft>
                <a:spcPts val="80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 mapped 95</a:t>
            </a:r>
            <a:r>
              <a:rPr lang="en-US" sz="1200" baseline="30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a:t>
            </a: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percentile NO2 by Census Track in 2019 [refer to it]. Explain.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r>
              <a:rPr lang="en-US" sz="12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 mapped 95</a:t>
            </a:r>
            <a:r>
              <a:rPr lang="en-US" sz="1200" kern="0" baseline="30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a:t>
            </a:r>
            <a:r>
              <a:rPr lang="en-US" sz="12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percentile HCHO by Census Track in 2019 [refer to it]. Explain</a:t>
            </a:r>
            <a:r>
              <a:rPr lang="en-US">
                <a:effectLst/>
              </a:rPr>
              <a:t> </a:t>
            </a:r>
            <a:endParaRPr lang="en-US"/>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833178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Slide 2: Study Area &amp; Period</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counties of interest in our study area are Box Elder, Cache, Rich, Weber, Tooele, Davis, Morgan, Salt Lake, Summit, Utah, and Wasatch Counties, as shown on our map on the left. The population of our study area is 2.5 million residents.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1000"/>
              </a:spcBef>
              <a:spcAft>
                <a:spcPts val="600"/>
              </a:spcAft>
            </a:pPr>
            <a:r>
              <a:rPr lang="en-US" sz="1800" kern="1200" dirty="0">
                <a:solidFill>
                  <a:srgbClr val="000000"/>
                </a:solidFill>
                <a:effectLst/>
                <a:latin typeface="Calibri" panose="020F0502020204030204" pitchFamily="34" charset="0"/>
                <a:ea typeface="+mn-ea"/>
                <a:cs typeface="Times New Roman" panose="02020603050405020304" pitchFamily="18" charset="0"/>
              </a:rPr>
              <a:t>Our partners and advisors chose the 2010-2022 study period because:</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kern="1200" dirty="0">
                <a:solidFill>
                  <a:srgbClr val="000000"/>
                </a:solidFill>
                <a:effectLst/>
                <a:latin typeface="Calibri" panose="020F0502020204030204" pitchFamily="34" charset="0"/>
                <a:ea typeface="+mn-ea"/>
                <a:cs typeface="Times New Roman" panose="02020603050405020304" pitchFamily="18" charset="0"/>
              </a:rPr>
              <a:t>Enough GSL variations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kern="1200" dirty="0">
                <a:solidFill>
                  <a:srgbClr val="000000"/>
                </a:solidFill>
                <a:effectLst/>
                <a:latin typeface="Calibri" panose="020F0502020204030204" pitchFamily="34" charset="0"/>
                <a:ea typeface="+mn-ea"/>
                <a:cs typeface="Times New Roman" panose="02020603050405020304" pitchFamily="18" charset="0"/>
              </a:rPr>
              <a:t>Comparability &amp; Overlapping: satellites/ancillary datasets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kern="1200" dirty="0">
                <a:solidFill>
                  <a:srgbClr val="000000"/>
                </a:solidFill>
                <a:effectLst/>
                <a:latin typeface="Calibri" panose="020F0502020204030204" pitchFamily="34" charset="0"/>
                <a:ea typeface="+mn-ea"/>
                <a:cs typeface="Times New Roman" panose="02020603050405020304" pitchFamily="18" charset="0"/>
              </a:rPr>
              <a:t>Accuracy</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kern="1200" dirty="0">
                <a:solidFill>
                  <a:srgbClr val="000000"/>
                </a:solidFill>
                <a:effectLst/>
                <a:latin typeface="Calibri" panose="020F0502020204030204" pitchFamily="34" charset="0"/>
                <a:ea typeface="+mn-ea"/>
                <a:cs typeface="Times New Roman" panose="02020603050405020304" pitchFamily="18" charset="0"/>
              </a:rPr>
              <a:t>Feasibility</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b="1" kern="1200" dirty="0">
                <a:solidFill>
                  <a:srgbClr val="000000"/>
                </a:solidFill>
                <a:effectLst/>
                <a:latin typeface="Calibri" panose="020F0502020204030204" pitchFamily="34" charset="0"/>
                <a:ea typeface="+mn-ea"/>
                <a:cs typeface="Times New Roman" panose="02020603050405020304" pitchFamily="18" charset="0"/>
              </a:rPr>
              <a:t>Focusing on: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b="1" kern="1200" dirty="0">
                <a:solidFill>
                  <a:srgbClr val="000000"/>
                </a:solidFill>
                <a:effectLst/>
                <a:latin typeface="Calibri" panose="020F0502020204030204" pitchFamily="34" charset="0"/>
                <a:ea typeface="+mn-ea"/>
                <a:cs typeface="Times New Roman" panose="02020603050405020304" pitchFamily="18" charset="0"/>
              </a:rPr>
              <a:t>Low levels:</a:t>
            </a:r>
            <a:r>
              <a:rPr lang="en-US" sz="1800" kern="1200" dirty="0">
                <a:solidFill>
                  <a:srgbClr val="000000"/>
                </a:solidFill>
                <a:effectLst/>
                <a:latin typeface="Calibri" panose="020F0502020204030204" pitchFamily="34" charset="0"/>
                <a:ea typeface="+mn-ea"/>
                <a:cs typeface="Times New Roman" panose="02020603050405020304" pitchFamily="18" charset="0"/>
              </a:rPr>
              <a:t> 2016 and 2021-2022</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b="1" kern="1200" dirty="0">
                <a:solidFill>
                  <a:srgbClr val="000000"/>
                </a:solidFill>
                <a:effectLst/>
                <a:latin typeface="Calibri" panose="020F0502020204030204" pitchFamily="34" charset="0"/>
                <a:ea typeface="+mn-ea"/>
                <a:cs typeface="Times New Roman" panose="02020603050405020304" pitchFamily="18" charset="0"/>
              </a:rPr>
              <a:t>High Levels:</a:t>
            </a:r>
            <a:r>
              <a:rPr lang="en-US" sz="1800" kern="1200" dirty="0">
                <a:solidFill>
                  <a:srgbClr val="000000"/>
                </a:solidFill>
                <a:effectLst/>
                <a:latin typeface="Calibri" panose="020F0502020204030204" pitchFamily="34" charset="0"/>
                <a:ea typeface="+mn-ea"/>
                <a:cs typeface="Times New Roman" panose="02020603050405020304" pitchFamily="18" charset="0"/>
              </a:rPr>
              <a:t> 2011-2012 and 2017-2018</a:t>
            </a: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15090830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Slide 18: Conclusions</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[read points off slide]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a:p>
        </p:txBody>
      </p:sp>
    </p:spTree>
    <p:extLst>
      <p:ext uri="{BB962C8B-B14F-4D97-AF65-F5344CB8AC3E}">
        <p14:creationId xmlns:p14="http://schemas.microsoft.com/office/powerpoint/2010/main" val="29896711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Slide 19: Limitations</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These were some of the limitations in our study. [read off slide]</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No clear linear relationship between AOD and PM2.5 in MODIS validation, which might indicate that this relationship is far more complex. There might be additional critical factors playing a role in the AOD concentrations, such as meteorological conditions.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a:p>
        </p:txBody>
      </p:sp>
    </p:spTree>
    <p:extLst>
      <p:ext uri="{BB962C8B-B14F-4D97-AF65-F5344CB8AC3E}">
        <p14:creationId xmlns:p14="http://schemas.microsoft.com/office/powerpoint/2010/main" val="14818771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Slide 20: Acknowledgements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 would like to acknowledge all the individuals and partnering organizations who supported us in our project. Thank you for attending our presentation.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cs typeface="Calibri"/>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22</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Slide 3: Partners</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Our partners come from the following backgrounds: state government, academic, non-profit, and local organizations. The organizations included [read organizations off the slide]. […] are end-user partners, and […] are collaborating partners. Their diverse perspective</a:t>
            </a:r>
            <a:r>
              <a:rPr lang="en-US" sz="1800">
                <a:effectLst/>
                <a:latin typeface="Calibri" panose="020F0502020204030204" pitchFamily="34" charset="0"/>
                <a:ea typeface="Times New Roman" panose="02020603050405020304" pitchFamily="18" charset="0"/>
                <a:cs typeface="Times New Roman" panose="02020603050405020304" pitchFamily="18" charset="0"/>
              </a:rPr>
              <a:t>s lent valuable input to our research process and formulating community needs.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2910448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Slide 4: Community Concerns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In our conversations with our community partners, we learned that salient community concerns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include: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Public Health, Climate change, Air Quality</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More specific community examples include: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ecosystem &amp; biodiversity loss, lifestyle/recreation, development/industry, transportation, economy/tourism</a:t>
            </a:r>
            <a:endParaRPr lang="en-US" sz="1800" i="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endParaRPr lang="en-US" sz="1800" i="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spcBef>
                <a:spcPts val="0"/>
              </a:spcBef>
              <a:spcAft>
                <a:spcPts val="0"/>
              </a:spcAft>
              <a:buFont typeface="Calibri" panose="020F0502020204030204" pitchFamily="34" charset="0"/>
              <a:buNone/>
            </a:pPr>
            <a:r>
              <a:rPr lang="en-US" sz="1800" i="1" dirty="0">
                <a:effectLst/>
                <a:latin typeface="Calibri" panose="020F0502020204030204" pitchFamily="34" charset="0"/>
                <a:ea typeface="Times New Roman" panose="02020603050405020304" pitchFamily="18" charset="0"/>
                <a:cs typeface="Times New Roman" panose="02020603050405020304" pitchFamily="18" charset="0"/>
              </a:rPr>
              <a:t>Community needs presented by partners included implementing suitable lakebed management practices, expanding targeted air monitoring, and furthering advocacy for GSL stewardship in decision-making.</a:t>
            </a:r>
          </a:p>
          <a:p>
            <a:pPr marL="342900" marR="0" lvl="0" indent="-342900">
              <a:spcBef>
                <a:spcPts val="0"/>
              </a:spcBef>
              <a:spcAft>
                <a:spcPts val="0"/>
              </a:spcAft>
              <a:buFont typeface="Calibri" panose="020F0502020204030204" pitchFamily="34" charset="0"/>
              <a:buChar char="-"/>
            </a:pPr>
            <a:endParaRPr lang="en-US" sz="1800" i="1"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b="1" i="1" dirty="0">
                <a:effectLst/>
                <a:latin typeface="Calibri" panose="020F0502020204030204" pitchFamily="34" charset="0"/>
                <a:ea typeface="Times New Roman" panose="02020603050405020304" pitchFamily="18" charset="0"/>
                <a:cs typeface="Times New Roman" panose="02020603050405020304" pitchFamily="18" charset="0"/>
              </a:rPr>
              <a:t>Environmental Justice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Symbol" pitchFamily="2" charset="2"/>
              <a:buChar cha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Through research and conversations with community partners, we learned about a variety of environmental justice considerations for our project. For example, </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today, the demographics in many large cities reflect the Home Owners' Loan Corporation (HOLC) redlining maps created in the 1930s. In Salt Lake City, residents who live in previously redlined areas on the West side of the city are exposed to higher pollution sources at a higher concentration when compared to their majority white counterparts on the East side.</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800"/>
              </a:spcAft>
              <a:buFont typeface="Symbol" pitchFamily="2" charset="2"/>
              <a:buChar char=""/>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Dust from the Great Salt Lake will exacerbate pollution exposure for communities that are already exposed to a variety of point source pollutants in Northern Utah. </a:t>
            </a:r>
            <a:endParaRPr lang="en-US" sz="1800" i="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a:p>
            <a:r>
              <a:rPr lang="en-US" dirty="0"/>
              <a:t>------------------------------Image Information Below ------------------------------</a:t>
            </a:r>
          </a:p>
          <a:p>
            <a:r>
              <a:rPr lang="en-US" dirty="0"/>
              <a:t>•Image Credit: Bruce McAllister, EPA</a:t>
            </a:r>
            <a:endParaRPr lang="en-US" dirty="0">
              <a:ea typeface="Calibri"/>
              <a:cs typeface="Calibri"/>
            </a:endParaRPr>
          </a:p>
          <a:p>
            <a:r>
              <a:rPr lang="en-US" dirty="0"/>
              <a:t>•Image Source: </a:t>
            </a:r>
            <a:r>
              <a:rPr lang="en-US" dirty="0">
                <a:hlinkClick r:id="rId3"/>
              </a:rPr>
              <a:t>https://commons.wikimedia.org/wiki/File:KENNECOTT_SMELTER_AND_MINE_-_THE_LARGEST_OPEN-PIT_COPPER_MINE_IN_THE_WORLD_-_NARA_-_544788.jpg</a:t>
            </a:r>
            <a:r>
              <a:rPr lang="en-US" dirty="0"/>
              <a:t>  (Public Domain)</a:t>
            </a:r>
            <a:endParaRPr lang="en-US" dirty="0">
              <a:ea typeface="Calibri"/>
              <a:cs typeface="Calibri"/>
            </a:endParaRPr>
          </a:p>
          <a:p>
            <a:endParaRPr lang="en-US" dirty="0">
              <a:ea typeface="Calibri"/>
              <a:cs typeface="Calibri"/>
            </a:endParaRPr>
          </a:p>
          <a:p>
            <a:r>
              <a:rPr lang="en-US" dirty="0"/>
              <a:t>-------------------Image Credits------------------------------</a:t>
            </a:r>
            <a:endParaRPr lang="en-US" dirty="0">
              <a:cs typeface="Calibri"/>
            </a:endParaRPr>
          </a:p>
          <a:p>
            <a:pPr marL="228600" indent="-228600">
              <a:buAutoNum type="arabicPeriod"/>
            </a:pPr>
            <a:r>
              <a:rPr lang="en-US" dirty="0">
                <a:cs typeface="Calibri"/>
              </a:rPr>
              <a:t>Utah</a:t>
            </a:r>
          </a:p>
          <a:p>
            <a:r>
              <a:rPr lang="en-US" dirty="0"/>
              <a:t>Image Credit- Mark McClellan , US (Public Domain) from the Noun Project</a:t>
            </a:r>
            <a:endParaRPr lang="en-US" dirty="0">
              <a:cs typeface="Calibri"/>
            </a:endParaRPr>
          </a:p>
          <a:p>
            <a:r>
              <a:rPr lang="en-US" dirty="0"/>
              <a:t>Image Source- https://thenounproject.com/icon/utah-30976/</a:t>
            </a:r>
            <a:endParaRPr lang="en-US" dirty="0">
              <a:cs typeface="Calibri"/>
            </a:endParaRPr>
          </a:p>
          <a:p>
            <a:r>
              <a:rPr lang="en-US" dirty="0"/>
              <a:t>2. Air Quality Control</a:t>
            </a:r>
            <a:endParaRPr lang="en-US" dirty="0">
              <a:cs typeface="Calibri" panose="020F0502020204030204"/>
            </a:endParaRPr>
          </a:p>
          <a:p>
            <a:r>
              <a:rPr lang="en-US" dirty="0"/>
              <a:t>Image Credit- Chanut is Industries US (Public Domain) from the Noun Project</a:t>
            </a:r>
            <a:endParaRPr lang="en-US" dirty="0">
              <a:cs typeface="Calibri"/>
            </a:endParaRPr>
          </a:p>
          <a:p>
            <a:r>
              <a:rPr lang="en-US" dirty="0"/>
              <a:t>Image Source- https://thenounproject.com/icon/air-quality-control-4322214/</a:t>
            </a:r>
            <a:endParaRPr lang="en-US" dirty="0">
              <a:cs typeface="Calibri"/>
            </a:endParaRPr>
          </a:p>
          <a:p>
            <a:r>
              <a:rPr lang="en-US" dirty="0"/>
              <a:t>3. Public Health</a:t>
            </a:r>
            <a:endParaRPr lang="en-US" dirty="0">
              <a:cs typeface="Calibri"/>
            </a:endParaRPr>
          </a:p>
          <a:p>
            <a:r>
              <a:rPr lang="en-US" dirty="0"/>
              <a:t>Image Credit- </a:t>
            </a:r>
            <a:r>
              <a:rPr lang="en-US" dirty="0" err="1"/>
              <a:t>Nuttapon</a:t>
            </a:r>
            <a:r>
              <a:rPr lang="en-US" dirty="0"/>
              <a:t> </a:t>
            </a:r>
            <a:r>
              <a:rPr lang="en-US" dirty="0" err="1"/>
              <a:t>Pohnprompratahn</a:t>
            </a:r>
            <a:r>
              <a:rPr lang="en-US" dirty="0"/>
              <a:t>, US (Public Domain) from the Noun Project</a:t>
            </a:r>
            <a:endParaRPr lang="en-US" dirty="0">
              <a:cs typeface="Calibri"/>
            </a:endParaRPr>
          </a:p>
          <a:p>
            <a:r>
              <a:rPr lang="en-US" dirty="0"/>
              <a:t>Image Source- </a:t>
            </a:r>
            <a:r>
              <a:rPr lang="en-US" dirty="0">
                <a:hlinkClick r:id="rId4"/>
              </a:rPr>
              <a:t>https://thenounproject.com/icon/cross-in-circle-2198605/</a:t>
            </a:r>
            <a:endParaRPr lang="en-US" dirty="0">
              <a:cs typeface="Calibri"/>
            </a:endParaRPr>
          </a:p>
          <a:p>
            <a:r>
              <a:rPr lang="en-US" dirty="0">
                <a:ea typeface="Calibri"/>
                <a:cs typeface="Calibri"/>
              </a:rPr>
              <a:t>4. Climate Change</a:t>
            </a:r>
          </a:p>
          <a:p>
            <a:r>
              <a:rPr lang="en-US" dirty="0">
                <a:ea typeface="Calibri"/>
                <a:cs typeface="Calibri"/>
              </a:rPr>
              <a:t>Image Credit- Andre </a:t>
            </a:r>
            <a:r>
              <a:rPr lang="en-US" dirty="0" err="1">
                <a:ea typeface="Calibri"/>
                <a:cs typeface="Calibri"/>
              </a:rPr>
              <a:t>Baund</a:t>
            </a:r>
            <a:r>
              <a:rPr lang="en-US" dirty="0">
                <a:ea typeface="Calibri"/>
                <a:cs typeface="Calibri"/>
              </a:rPr>
              <a:t>, </a:t>
            </a:r>
            <a:r>
              <a:rPr lang="en-US" dirty="0"/>
              <a:t> US (Public Domain) from the Noun Project</a:t>
            </a:r>
            <a:endParaRPr lang="en-US" dirty="0">
              <a:cs typeface="+mn-lt"/>
            </a:endParaRPr>
          </a:p>
          <a:p>
            <a:r>
              <a:rPr lang="en-US" dirty="0">
                <a:ea typeface="Calibri"/>
                <a:cs typeface="Calibri"/>
              </a:rPr>
              <a:t>Image Source- </a:t>
            </a:r>
            <a:r>
              <a:rPr lang="en-US" dirty="0"/>
              <a:t>https://thenounproject.com/icon/climate-change-5041222/</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3686436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Slide 5: Objectives</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There are particular objectives associated with our project deliverables. </a:t>
            </a: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Dust </a:t>
            </a:r>
            <a:r>
              <a:rPr lang="en-US" sz="1100" i="0" dirty="0">
                <a:effectLst/>
                <a:latin typeface="Calibri" panose="020F0502020204030204" pitchFamily="34" charset="0"/>
                <a:ea typeface="Times New Roman" panose="02020603050405020304" pitchFamily="18" charset="0"/>
                <a:cs typeface="Times New Roman" panose="02020603050405020304" pitchFamily="18" charset="0"/>
              </a:rPr>
              <a:t>and Air Quality Indicator Map Package</a:t>
            </a: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Sans-Serif"/>
              <a:buChar char="•"/>
              <a:tabLst>
                <a:tab pos="457200" algn="l"/>
              </a:tabLst>
            </a:pPr>
            <a:r>
              <a:rPr lang="en-US" sz="1100" i="0" dirty="0">
                <a:effectLst/>
                <a:latin typeface="Calibri" panose="020F0502020204030204" pitchFamily="34" charset="0"/>
                <a:ea typeface="Times New Roman" panose="02020603050405020304" pitchFamily="18" charset="0"/>
                <a:cs typeface="Times New Roman" panose="02020603050405020304" pitchFamily="18" charset="0"/>
              </a:rPr>
              <a:t>Map </a:t>
            </a:r>
            <a:r>
              <a:rPr lang="en-US" sz="1100" b="1" i="0" dirty="0">
                <a:effectLst/>
                <a:latin typeface="Calibri" panose="020F0502020204030204" pitchFamily="34" charset="0"/>
                <a:ea typeface="Times New Roman" panose="02020603050405020304" pitchFamily="18" charset="0"/>
                <a:cs typeface="Times New Roman" panose="02020603050405020304" pitchFamily="18" charset="0"/>
              </a:rPr>
              <a:t>dust and air quality index </a:t>
            </a:r>
            <a:r>
              <a:rPr lang="en-US" sz="1100" i="0" dirty="0">
                <a:effectLst/>
                <a:latin typeface="Calibri" panose="020F0502020204030204" pitchFamily="34" charset="0"/>
                <a:ea typeface="Times New Roman" panose="02020603050405020304" pitchFamily="18" charset="0"/>
                <a:cs typeface="Times New Roman" panose="02020603050405020304" pitchFamily="18" charset="0"/>
              </a:rPr>
              <a:t>and </a:t>
            </a:r>
            <a:r>
              <a:rPr lang="en-US" sz="1100" b="1" i="0" dirty="0">
                <a:effectLst/>
                <a:latin typeface="Calibri" panose="020F0502020204030204" pitchFamily="34" charset="0"/>
                <a:ea typeface="Times New Roman" panose="02020603050405020304" pitchFamily="18" charset="0"/>
                <a:cs typeface="Times New Roman" panose="02020603050405020304" pitchFamily="18" charset="0"/>
              </a:rPr>
              <a:t>lakebed exposure changes</a:t>
            </a:r>
            <a:r>
              <a:rPr lang="en-US" sz="1100" i="0" dirty="0">
                <a:effectLst/>
                <a:latin typeface="Calibri" panose="020F0502020204030204" pitchFamily="34" charset="0"/>
                <a:ea typeface="Times New Roman" panose="02020603050405020304" pitchFamily="18" charset="0"/>
                <a:cs typeface="Times New Roman" panose="02020603050405020304" pitchFamily="18" charset="0"/>
              </a:rPr>
              <a:t> utilizing Earth observations </a:t>
            </a:r>
            <a:r>
              <a:rPr lang="en-US" sz="1100" i="0" dirty="0">
                <a:effectLst/>
                <a:latin typeface="Calibri" panose="020F0502020204030204" pitchFamily="34" charset="0"/>
                <a:ea typeface="Calibri" panose="020F0502020204030204" pitchFamily="34" charset="0"/>
                <a:cs typeface="Times New Roman" panose="02020603050405020304" pitchFamily="18" charset="0"/>
              </a:rPr>
              <a:t>to provide partners with a better understanding of neighborhoods or corridors with highly susceptible populations in surrounding counties based on dust exposure, sociodemographic and -economic indicators, public health metrics, and additional air quality hazards. </a:t>
            </a:r>
          </a:p>
          <a:p>
            <a:pPr marL="0" marR="0">
              <a:lnSpc>
                <a:spcPct val="107000"/>
              </a:lnSpc>
              <a:spcBef>
                <a:spcPts val="0"/>
              </a:spcBef>
              <a:spcAft>
                <a:spcPts val="800"/>
              </a:spcAft>
            </a:pPr>
            <a:r>
              <a:rPr lang="en-US" sz="1100" i="0" dirty="0">
                <a:effectLst/>
                <a:latin typeface="Calibri" panose="020F0502020204030204" pitchFamily="34" charset="0"/>
                <a:ea typeface="Calibri" panose="020F0502020204030204" pitchFamily="34" charset="0"/>
                <a:cs typeface="Times New Roman" panose="02020603050405020304" pitchFamily="18" charset="0"/>
              </a:rPr>
              <a:t>Dust and Air Quality Vulnerability Map Package</a:t>
            </a:r>
          </a:p>
          <a:p>
            <a:pPr marL="342900" marR="0" lvl="0" indent="-342900">
              <a:spcBef>
                <a:spcPts val="0"/>
              </a:spcBef>
              <a:spcAft>
                <a:spcPts val="0"/>
              </a:spcAft>
              <a:buFont typeface="Arial,Sans-Serif"/>
              <a:buChar char="•"/>
              <a:tabLst>
                <a:tab pos="457200" algn="l"/>
              </a:tabLst>
            </a:pPr>
            <a:r>
              <a:rPr lang="en-US" sz="1100" i="0" dirty="0">
                <a:effectLst/>
                <a:latin typeface="Calibri" panose="020F0502020204030204" pitchFamily="34" charset="0"/>
                <a:ea typeface="Times New Roman" panose="02020603050405020304" pitchFamily="18" charset="0"/>
                <a:cs typeface="Times New Roman" panose="02020603050405020304" pitchFamily="18" charset="0"/>
              </a:rPr>
              <a:t>Map </a:t>
            </a:r>
            <a:r>
              <a:rPr lang="en-US" sz="1100" b="1" i="0" dirty="0">
                <a:effectLst/>
                <a:latin typeface="Calibri" panose="020F0502020204030204" pitchFamily="34" charset="0"/>
                <a:ea typeface="Times New Roman" panose="02020603050405020304" pitchFamily="18" charset="0"/>
                <a:cs typeface="Times New Roman" panose="02020603050405020304" pitchFamily="18" charset="0"/>
              </a:rPr>
              <a:t>dust and air quality vulnerability</a:t>
            </a:r>
            <a:r>
              <a:rPr lang="en-US" sz="1100" i="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100" i="0" dirty="0">
                <a:effectLst/>
                <a:latin typeface="Calibri" panose="020F0502020204030204" pitchFamily="34" charset="0"/>
                <a:ea typeface="Calibri" panose="020F0502020204030204" pitchFamily="34" charset="0"/>
                <a:cs typeface="Times New Roman" panose="02020603050405020304" pitchFamily="18" charset="0"/>
              </a:rPr>
              <a:t>utilizing Earth observations to display the relationships between dust, air quality, and lakebed exposure to better understand resulting hazards, particularly in the highly populated urban areas near GSL. </a:t>
            </a:r>
          </a:p>
          <a:p>
            <a:pPr marL="0" marR="0">
              <a:lnSpc>
                <a:spcPct val="107000"/>
              </a:lnSpc>
              <a:spcBef>
                <a:spcPts val="0"/>
              </a:spcBef>
              <a:spcAft>
                <a:spcPts val="800"/>
              </a:spcAft>
            </a:pPr>
            <a:r>
              <a:rPr lang="en-US" sz="1100" i="0" dirty="0">
                <a:effectLst/>
                <a:latin typeface="Calibri" panose="020F0502020204030204" pitchFamily="34" charset="0"/>
                <a:ea typeface="Times New Roman" panose="02020603050405020304" pitchFamily="18" charset="0"/>
                <a:cs typeface="Times New Roman" panose="02020603050405020304" pitchFamily="18" charset="0"/>
              </a:rPr>
              <a:t>Creative Communication Deliverable</a:t>
            </a: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Sans-Serif"/>
              <a:buChar char="•"/>
              <a:tabLst>
                <a:tab pos="457200" algn="l"/>
              </a:tabLst>
            </a:pPr>
            <a:r>
              <a:rPr lang="en-US" sz="1100" i="0" dirty="0">
                <a:effectLst/>
                <a:latin typeface="Calibri" panose="020F0502020204030204" pitchFamily="34" charset="0"/>
                <a:ea typeface="Times New Roman" panose="02020603050405020304" pitchFamily="18" charset="0"/>
                <a:cs typeface="Times New Roman" panose="02020603050405020304" pitchFamily="18" charset="0"/>
              </a:rPr>
              <a:t>Create a </a:t>
            </a:r>
            <a:r>
              <a:rPr lang="en-US" sz="1100" b="1" i="0" dirty="0">
                <a:effectLst/>
                <a:latin typeface="Calibri" panose="020F0502020204030204" pitchFamily="34" charset="0"/>
                <a:ea typeface="Times New Roman" panose="02020603050405020304" pitchFamily="18" charset="0"/>
                <a:cs typeface="Times New Roman" panose="02020603050405020304" pitchFamily="18" charset="0"/>
              </a:rPr>
              <a:t>creative communication deliverable </a:t>
            </a:r>
            <a:r>
              <a:rPr lang="en-US" sz="1100" i="0" dirty="0">
                <a:effectLst/>
                <a:latin typeface="Calibri" panose="020F0502020204030204" pitchFamily="34" charset="0"/>
                <a:ea typeface="Times New Roman" panose="02020603050405020304" pitchFamily="18" charset="0"/>
                <a:cs typeface="Times New Roman" panose="02020603050405020304" pitchFamily="18" charset="0"/>
              </a:rPr>
              <a:t>using </a:t>
            </a:r>
            <a:r>
              <a:rPr lang="en-US" sz="1100" i="0" dirty="0">
                <a:effectLst/>
                <a:latin typeface="Calibri" panose="020F0502020204030204" pitchFamily="34" charset="0"/>
                <a:ea typeface="Calibri" panose="020F0502020204030204" pitchFamily="34" charset="0"/>
                <a:cs typeface="Times New Roman" panose="02020603050405020304" pitchFamily="18" charset="0"/>
              </a:rPr>
              <a:t>impactful visual and storytelling materials regarding the environmental changes occurring at and around the GSL for partners by using findings to engage with and educate members of the legislature and the public.</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cs typeface="Calibri"/>
            </a:endParaRPr>
          </a:p>
          <a:p>
            <a:r>
              <a:rPr lang="en-US" dirty="0"/>
              <a:t>------------------------------Image Information Below ------------------------------ </a:t>
            </a:r>
            <a:endParaRPr lang="en-US" dirty="0">
              <a:cs typeface="Calibri"/>
            </a:endParaRPr>
          </a:p>
          <a:p>
            <a:pPr marL="228600" indent="-228600">
              <a:buAutoNum type="arabicPeriod"/>
            </a:pPr>
            <a:r>
              <a:rPr lang="en-US" dirty="0"/>
              <a:t>Air Quality Control</a:t>
            </a:r>
            <a:endParaRPr lang="en-US" dirty="0">
              <a:cs typeface="Calibri"/>
            </a:endParaRPr>
          </a:p>
          <a:p>
            <a:r>
              <a:rPr lang="en-US" dirty="0"/>
              <a:t>Image Credit- Chanut is Industries, US (Public Domain) from the Noun Project</a:t>
            </a:r>
            <a:endParaRPr lang="en-US" dirty="0">
              <a:cs typeface="Calibri"/>
            </a:endParaRPr>
          </a:p>
          <a:p>
            <a:r>
              <a:rPr lang="en-US" dirty="0"/>
              <a:t>Image Source- </a:t>
            </a:r>
            <a:r>
              <a:rPr lang="en-US" dirty="0">
                <a:hlinkClick r:id="rId3"/>
              </a:rPr>
              <a:t>https://thenounproject.com/icon/air-quality-control-4322214/</a:t>
            </a:r>
            <a:endParaRPr lang="en-US" dirty="0"/>
          </a:p>
          <a:p>
            <a:r>
              <a:rPr lang="en-US" dirty="0">
                <a:cs typeface="Calibri"/>
              </a:rPr>
              <a:t>2. Air Pollution</a:t>
            </a:r>
          </a:p>
          <a:p>
            <a:r>
              <a:rPr lang="en-US" dirty="0">
                <a:cs typeface="Calibri"/>
              </a:rPr>
              <a:t>Image Credit - </a:t>
            </a:r>
            <a:r>
              <a:rPr lang="en-US" dirty="0" err="1">
                <a:hlinkClick r:id="rId4"/>
              </a:rPr>
              <a:t>Eucalyp</a:t>
            </a:r>
            <a:r>
              <a:rPr lang="en-US" dirty="0">
                <a:hlinkClick r:id="rId4"/>
              </a:rPr>
              <a:t>, </a:t>
            </a:r>
            <a:r>
              <a:rPr lang="en-US" dirty="0"/>
              <a:t>US (Public Domain) from the Noun Project</a:t>
            </a:r>
            <a:endParaRPr lang="en-US" dirty="0">
              <a:cs typeface="Calibri"/>
            </a:endParaRPr>
          </a:p>
          <a:p>
            <a:r>
              <a:rPr lang="en-US" dirty="0">
                <a:cs typeface="Calibri"/>
              </a:rPr>
              <a:t>Image Source - </a:t>
            </a:r>
            <a:r>
              <a:rPr lang="en-US" dirty="0">
                <a:hlinkClick r:id="rId5"/>
              </a:rPr>
              <a:t>https://thenounproject.com/icon/air-pollution-3783418/</a:t>
            </a:r>
            <a:endParaRPr lang="en-US" dirty="0">
              <a:cs typeface="Calibri"/>
              <a:hlinkClick r:id="rId5"/>
            </a:endParaRPr>
          </a:p>
          <a:p>
            <a:r>
              <a:rPr lang="en-US" dirty="0">
                <a:cs typeface="Calibri"/>
              </a:rPr>
              <a:t>3. Tutorial</a:t>
            </a:r>
          </a:p>
          <a:p>
            <a:r>
              <a:rPr lang="en-US" dirty="0">
                <a:cs typeface="Calibri"/>
              </a:rPr>
              <a:t>Image Credit – Adrien Coquet, </a:t>
            </a:r>
            <a:r>
              <a:rPr lang="en-US" dirty="0"/>
              <a:t>US (Public Domain) from the Noun Project</a:t>
            </a:r>
            <a:endParaRPr lang="en-US" dirty="0">
              <a:cs typeface="Calibri"/>
            </a:endParaRPr>
          </a:p>
          <a:p>
            <a:r>
              <a:rPr lang="en-US" dirty="0">
                <a:cs typeface="Calibri"/>
              </a:rPr>
              <a:t>Image Source - </a:t>
            </a:r>
            <a:r>
              <a:rPr lang="en-US" dirty="0">
                <a:hlinkClick r:id="rId6"/>
              </a:rPr>
              <a:t>https://thenounproject.com/icon/tutorial-2366973/</a:t>
            </a:r>
            <a:endParaRPr lang="en-US" dirty="0">
              <a:cs typeface="Calibri"/>
              <a:hlinkClick r:id="rId6"/>
            </a:endParaRPr>
          </a:p>
          <a:p>
            <a:r>
              <a:rPr lang="en-US" dirty="0">
                <a:cs typeface="Calibri"/>
              </a:rPr>
              <a:t>4. Creative Communication</a:t>
            </a:r>
            <a:br>
              <a:rPr lang="en-US" dirty="0">
                <a:cs typeface="+mn-lt"/>
              </a:rPr>
            </a:br>
            <a:r>
              <a:rPr lang="en-US" dirty="0">
                <a:cs typeface="Calibri"/>
              </a:rPr>
              <a:t>Image Credit – AB Designs, </a:t>
            </a:r>
            <a:r>
              <a:rPr lang="en-US" dirty="0"/>
              <a:t>US (Public Domain) from the Noun Project</a:t>
            </a:r>
            <a:endParaRPr lang="en-US" dirty="0">
              <a:cs typeface="Calibri"/>
            </a:endParaRPr>
          </a:p>
          <a:p>
            <a:r>
              <a:rPr lang="en-US" dirty="0">
                <a:cs typeface="Calibri"/>
              </a:rPr>
              <a:t>Image Source - </a:t>
            </a:r>
            <a:r>
              <a:rPr lang="en-US" dirty="0"/>
              <a:t>https://thenounproject.com/icon/idea-5332510/</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455578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Slide 6: Earth Observations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Our project used Earth observations to better understand dust, air quality, lakebed exposure, alongside community vulnerability, at the Great Salt Lake.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used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SATELLITE IMAGERY, GROUND AIR MONITOR &amp; WATER GAUGE SENSOR DATA, and CENSUS DEMOGRAPHIC DATA </a:t>
            </a:r>
            <a:r>
              <a:rPr lang="en-US" sz="1800" dirty="0">
                <a:effectLst/>
                <a:latin typeface="Calibri" panose="020F0502020204030204" pitchFamily="34" charset="0"/>
                <a:ea typeface="Calibri" panose="020F0502020204030204" pitchFamily="34" charset="0"/>
                <a:cs typeface="Times New Roman" panose="02020603050405020304" pitchFamily="18" charset="0"/>
              </a:rPr>
              <a:t>to carry out our study.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gathered data on Annual Lake Surface area from 2010-2021 from OLI/TIRS JRC Product from the Landsat 5/7/8 Satellites to analyze Lake Surface Area.</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gathered _____ from [insert dataset] from [insert sensor] from [insert satellite] to analyze [insert variable].</a:t>
            </a: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[Follow this pattern for all other satellites]: </a:t>
            </a:r>
          </a:p>
          <a:p>
            <a:pPr marL="342900" marR="0" lvl="0" indent="-342900">
              <a:lnSpc>
                <a:spcPct val="107000"/>
              </a:lnSpc>
              <a:spcBef>
                <a:spcPts val="0"/>
              </a:spcBef>
              <a:spcAft>
                <a:spcPts val="800"/>
              </a:spcAft>
              <a:buFont typeface="Times New Roman" panose="02020603050405020304" pitchFamily="18"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Times New Roman" panose="02020603050405020304" pitchFamily="18" charset="0"/>
              <a:buNone/>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To begin speaking about our methodology, we will cover the methods for 3 aspects of our project including Seasonal Trends, Dust Event Day Case Studies, and Pollution &amp; Social Vulnerability.</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cs typeface="Calibri"/>
            </a:endParaRPr>
          </a:p>
          <a:p>
            <a:endParaRPr lang="en-US" dirty="0">
              <a:cs typeface="Calibri"/>
            </a:endParaRPr>
          </a:p>
          <a:p>
            <a:r>
              <a:rPr lang="en-US" dirty="0">
                <a:cs typeface="Calibri"/>
              </a:rPr>
              <a:t>Image Credit:</a:t>
            </a:r>
            <a:endParaRPr lang="en-US" dirty="0"/>
          </a:p>
          <a:p>
            <a:pPr marL="228600" indent="-228600">
              <a:buAutoNum type="arabicPeriod"/>
            </a:pPr>
            <a:r>
              <a:rPr lang="en-US" dirty="0">
                <a:cs typeface="Calibri"/>
              </a:rPr>
              <a:t>NASA Satellites: </a:t>
            </a:r>
            <a:r>
              <a:rPr lang="en-US" dirty="0">
                <a:hlinkClick r:id="rId3"/>
              </a:rPr>
              <a:t>List of Satellite Pictures - </a:t>
            </a:r>
            <a:r>
              <a:rPr lang="en-US" dirty="0" err="1">
                <a:hlinkClick r:id="rId3"/>
              </a:rPr>
              <a:t>DEVELOPedia</a:t>
            </a:r>
            <a:r>
              <a:rPr lang="en-US" dirty="0">
                <a:hlinkClick r:id="rId3"/>
              </a:rPr>
              <a:t> (developexchange.com)</a:t>
            </a:r>
            <a:endParaRPr lang="en-US" dirty="0">
              <a:cs typeface="Calibri"/>
              <a:hlinkClick r:id="rId3"/>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1626098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Slide 7: Seasonal Trends Methodology </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Times New Roman" panose="02020603050405020304" pitchFamily="18" charset="0"/>
              <a:buNone/>
              <a:tabLst>
                <a:tab pos="457200" algn="l"/>
              </a:tabLst>
            </a:pPr>
            <a:r>
              <a:rPr lang="en-US" sz="1800">
                <a:effectLst/>
                <a:latin typeface="Calibri" panose="020F0502020204030204" pitchFamily="34" charset="0"/>
                <a:ea typeface="Calibri" panose="020F0502020204030204" pitchFamily="34" charset="0"/>
                <a:cs typeface="Times New Roman" panose="02020603050405020304" pitchFamily="18" charset="0"/>
              </a:rPr>
              <a:t>This workflow depicts our methodology workflow to create our</a:t>
            </a:r>
            <a:r>
              <a:rPr lang="en-US" sz="1800" b="1">
                <a:effectLst/>
                <a:latin typeface="Calibri" panose="020F0502020204030204" pitchFamily="34" charset="0"/>
                <a:ea typeface="Calibri" panose="020F0502020204030204" pitchFamily="34" charset="0"/>
                <a:cs typeface="Times New Roman" panose="02020603050405020304" pitchFamily="18" charset="0"/>
              </a:rPr>
              <a:t> Regional Dust and Air Quality Indicator Map Package </a:t>
            </a:r>
            <a:r>
              <a:rPr lang="en-US" sz="1800">
                <a:effectLst/>
                <a:latin typeface="Calibri" panose="020F0502020204030204" pitchFamily="34" charset="0"/>
                <a:ea typeface="Calibri" panose="020F0502020204030204" pitchFamily="34" charset="0"/>
                <a:cs typeface="Times New Roman" panose="02020603050405020304" pitchFamily="18" charset="0"/>
              </a:rPr>
              <a:t>by looking at seasonal trends.</a:t>
            </a:r>
          </a:p>
          <a:p>
            <a:pPr marL="342900" marR="0" lvl="0" indent="-342900">
              <a:lnSpc>
                <a:spcPct val="107000"/>
              </a:lnSpc>
              <a:spcBef>
                <a:spcPts val="0"/>
              </a:spcBef>
              <a:spcAft>
                <a:spcPts val="800"/>
              </a:spcAft>
              <a:buFont typeface="Times New Roman" panose="02020603050405020304" pitchFamily="18" charset="0"/>
              <a:buChar char="•"/>
              <a:tabLst>
                <a:tab pos="457200" algn="l"/>
              </a:tabLs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We looked at seasonal trends of Aerosol Optical Depth and Lake Surface Area. We used Aerosol Optical Depth, or AOD, as a proxy for dust.  We used lake surface area as a proxy for lakebed exposure. We mapped the relationship between the Great Salt Lake water changes over time with dust changes over time. </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To do this, we utilized data from the following datasets [read sections in yellow]. We validated our data with the following ground sensors [read sensors in white section] [read validation and analysis steps].</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Symbol" pitchFamily="2" charset="2"/>
              <a:buNone/>
            </a:pPr>
            <a:r>
              <a:rPr lang="en-US" sz="1800">
                <a:effectLst/>
                <a:latin typeface="Calibri" panose="020F0502020204030204" pitchFamily="34" charset="0"/>
                <a:ea typeface="Times New Roman" panose="02020603050405020304" pitchFamily="18" charset="0"/>
                <a:cs typeface="Times New Roman" panose="02020603050405020304" pitchFamily="18" charset="0"/>
              </a:rPr>
              <a:t>We conducted the following processing steps to look specifically at the 95</a:t>
            </a:r>
            <a:r>
              <a:rPr lang="en-US" sz="1800" baseline="30000">
                <a:effectLst/>
                <a:latin typeface="Calibri" panose="020F0502020204030204" pitchFamily="34" charset="0"/>
                <a:ea typeface="Times New Roman" panose="02020603050405020304" pitchFamily="18" charset="0"/>
                <a:cs typeface="Times New Roman" panose="02020603050405020304" pitchFamily="18" charset="0"/>
              </a:rPr>
              <a:t>th</a:t>
            </a:r>
            <a:r>
              <a:rPr lang="en-US" sz="1800">
                <a:effectLst/>
                <a:latin typeface="Calibri" panose="020F0502020204030204" pitchFamily="34" charset="0"/>
                <a:ea typeface="Times New Roman" panose="02020603050405020304" pitchFamily="18" charset="0"/>
                <a:cs typeface="Times New Roman" panose="02020603050405020304" pitchFamily="18" charset="0"/>
              </a:rPr>
              <a:t> percentile of AOD for March, April and May. In short, this shows the average AOD of the 5% of days that have the highest AOD levels. We chose March, April, and May because this is the season with meteorological conditions which cause dust events. We found mean lake surface area over March, April, and May for each year so that it temporally matched our AOD data. </a:t>
            </a:r>
            <a:endParaRPr lang="en-US" sz="180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This resulted in the following end products [read end products].</a:t>
            </a:r>
            <a:endParaRPr lang="en-US">
              <a:cs typeface="Calibri"/>
            </a:endParaRPr>
          </a:p>
          <a:p>
            <a:endParaRPr lang="en-US">
              <a:cs typeface="Calibri"/>
            </a:endParaRPr>
          </a:p>
          <a:p>
            <a:r>
              <a:rPr lang="en-US">
                <a:cs typeface="Calibri"/>
              </a:rPr>
              <a:t>Image Credit:</a:t>
            </a:r>
            <a:endParaRPr lang="en-US"/>
          </a:p>
          <a:p>
            <a:pPr marL="228600" indent="-228600">
              <a:buAutoNum type="arabicPeriod"/>
            </a:pPr>
            <a:r>
              <a:rPr lang="en-US">
                <a:cs typeface="Calibri"/>
              </a:rPr>
              <a:t>NASA Satellites: </a:t>
            </a:r>
            <a:r>
              <a:rPr lang="en-US">
                <a:hlinkClick r:id="rId3"/>
              </a:rPr>
              <a:t>List of Satellite Pictures - DEVELOPedia (developexchange.com)</a:t>
            </a:r>
            <a:endParaRPr lang="en-US">
              <a:cs typeface="Calibri"/>
              <a:hlinkClick r:id="rId3"/>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1514240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Slide 8:</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Case Studies – Dust Event Days</a:t>
            </a:r>
          </a:p>
          <a:p>
            <a:pPr marL="0" marR="0">
              <a:lnSpc>
                <a:spcPct val="107000"/>
              </a:lnSpc>
              <a:spcBef>
                <a:spcPts val="0"/>
              </a:spcBef>
              <a:spcAft>
                <a:spcPts val="800"/>
              </a:spcAft>
            </a:pP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This workflow depicts our methodology workflow to support our</a:t>
            </a:r>
            <a:r>
              <a:rPr lang="en-US" sz="1800" b="1">
                <a:effectLst/>
                <a:latin typeface="Calibri" panose="020F0502020204030204" pitchFamily="34" charset="0"/>
                <a:ea typeface="Calibri" panose="020F0502020204030204" pitchFamily="34" charset="0"/>
                <a:cs typeface="Times New Roman" panose="02020603050405020304" pitchFamily="18" charset="0"/>
              </a:rPr>
              <a:t> Regional Dust and Air Quality Indicator Map Package </a:t>
            </a:r>
            <a:r>
              <a:rPr lang="en-US" sz="1800">
                <a:effectLst/>
                <a:latin typeface="Calibri" panose="020F0502020204030204" pitchFamily="34" charset="0"/>
                <a:ea typeface="Calibri" panose="020F0502020204030204" pitchFamily="34" charset="0"/>
                <a:cs typeface="Times New Roman" panose="02020603050405020304" pitchFamily="18" charset="0"/>
              </a:rPr>
              <a:t>by looking at specific dust event case studies to determine aerosol type and height information to determine potential dust sources and implications on public health.</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Our case studies depict more detailed data regarding dust location and its composition on Dust Event Days. We took the following steps for our case studies: [read steps].</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We used 2010-2022 meteorological data from KSLC (Salt Lake international airport) to find particular dust event days within our dust season of MAM, and then checked to ensure that CALIPSO data was available for the given day, since it is only available every 16 days (temporal resolution).</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3290791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Slide 9: Dust Vulnerability Index</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workflow depicts our methodology workflow to support our</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Regional Dust and Air Quality Vulnerability Map Package.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Our dust vulnerability index looks at how demographic variables may compound with pollution exposure to produce pollution vulnerability. To do this, we [read slide]…</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dirty="0">
              <a:solidFill>
                <a:srgbClr val="000000"/>
              </a:solidFill>
              <a:effectLst/>
              <a:latin typeface="Calibri" panose="020F0502020204030204" pitchFamily="34" charset="0"/>
              <a:ea typeface="+mn-ea"/>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solidFill>
                  <a:srgbClr val="000000"/>
                </a:solidFill>
                <a:effectLst/>
                <a:latin typeface="Calibri" panose="020F0502020204030204" pitchFamily="34" charset="0"/>
                <a:ea typeface="+mn-ea"/>
                <a:cs typeface="Times New Roman" panose="02020603050405020304" pitchFamily="18" charset="0"/>
              </a:rPr>
              <a:t>Variable selection was influenced by community partner input, science advisors, and literature review.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Social Variables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dirty="0">
                <a:solidFill>
                  <a:srgbClr val="000000"/>
                </a:solidFill>
                <a:effectLst/>
                <a:latin typeface="Calibri" panose="020F0502020204030204" pitchFamily="34" charset="0"/>
                <a:ea typeface="+mn-ea"/>
                <a:cs typeface="Times New Roman" panose="02020603050405020304" pitchFamily="18" charset="0"/>
              </a:rPr>
              <a:t>Social variables included [read from slide] which were analyzed using Principle Component Analysis (PCA).</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extracted a CSV of demographic data from EJ Screen using RStudio</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then ran a principle component analysis, which refined our many demographic variables into a single variable: aggregated vulnerability by census tract. </a:t>
            </a:r>
          </a:p>
          <a:p>
            <a:pPr marL="285750" marR="0" indent="-285750">
              <a:lnSpc>
                <a:spcPct val="107000"/>
              </a:lnSpc>
              <a:spcBef>
                <a:spcPts val="0"/>
              </a:spcBef>
              <a:spcAft>
                <a:spcPts val="80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mn-ea"/>
                <a:cs typeface="Times New Roman" panose="02020603050405020304" pitchFamily="18" charset="0"/>
              </a:rPr>
              <a:t>Environmental Variables</a:t>
            </a: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mn-ea"/>
                <a:cs typeface="Times New Roman" panose="02020603050405020304" pitchFamily="18" charset="0"/>
              </a:rPr>
              <a:t>Environmental variables included were 95</a:t>
            </a:r>
            <a:r>
              <a:rPr lang="en-US" sz="1800" baseline="30000" dirty="0">
                <a:solidFill>
                  <a:srgbClr val="000000"/>
                </a:solidFill>
                <a:effectLst/>
                <a:latin typeface="Calibri" panose="020F0502020204030204" pitchFamily="34" charset="0"/>
                <a:ea typeface="+mn-ea"/>
                <a:cs typeface="Times New Roman" panose="02020603050405020304" pitchFamily="18" charset="0"/>
              </a:rPr>
              <a:t>th</a:t>
            </a:r>
            <a:r>
              <a:rPr lang="en-US" sz="1800" dirty="0">
                <a:solidFill>
                  <a:srgbClr val="000000"/>
                </a:solidFill>
                <a:effectLst/>
                <a:latin typeface="Calibri" panose="020F0502020204030204" pitchFamily="34" charset="0"/>
                <a:ea typeface="+mn-ea"/>
                <a:cs typeface="Times New Roman" panose="02020603050405020304" pitchFamily="18" charset="0"/>
              </a:rPr>
              <a:t> percentile of 3 pollutants of concern by census tracts.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AOD will compound with the below listed pollutants to impact health.</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used TROPOMI to determine how particular air pollutants NO2, HCHO (precursors to ozone) will compound and impact health.</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used results from the pollution exposure variable PCA and vulnerability index PCA to create bivariate choropleth maps with data by census tracts to determine dust and air quality vulnerability.</a:t>
            </a:r>
          </a:p>
          <a:p>
            <a:pPr marL="0" marR="0" lvl="0" indent="0">
              <a:lnSpc>
                <a:spcPct val="107000"/>
              </a:lnSpc>
              <a:spcBef>
                <a:spcPts val="0"/>
              </a:spcBef>
              <a:spcAft>
                <a:spcPts val="800"/>
              </a:spcAft>
              <a:buFont typeface="Times New Roman" panose="02020603050405020304" pitchFamily="18" charset="0"/>
              <a:buNone/>
              <a:tabLst>
                <a:tab pos="457200" algn="l"/>
              </a:tabLst>
            </a:pP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Times New Roman" panose="02020603050405020304" pitchFamily="18" charset="0"/>
              <a:buNone/>
              <a:tabLst>
                <a:tab pos="457200" algn="l"/>
              </a:tabLs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We will begin speaking about our results with associated analysis regarding the 3 parts of our project including Seasonal Trends, Dust Event Day Case Studies, and Pollution &amp; Social Vulnerability.</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pPr rtl="0"/>
            <a:r>
              <a:rPr lang="en-US" b="0" dirty="0"/>
              <a:t>-------------------Image Credits------------------------------</a:t>
            </a:r>
          </a:p>
          <a:p>
            <a:pPr rtl="0"/>
            <a:r>
              <a:rPr lang="en-US" b="0" dirty="0"/>
              <a:t>Leaf Map</a:t>
            </a:r>
          </a:p>
          <a:p>
            <a:pPr rtl="0"/>
            <a:r>
              <a:rPr lang="en-US" b="0" dirty="0"/>
              <a:t>Image Credit- Kalinin Ilya (Creative Commons License, Public Domain)</a:t>
            </a:r>
          </a:p>
          <a:p>
            <a:pPr rtl="0"/>
            <a:r>
              <a:rPr lang="en-US" b="1" dirty="0"/>
              <a:t>Image Source- </a:t>
            </a:r>
            <a:r>
              <a:rPr lang="en-US" b="1" dirty="0">
                <a:effectLst/>
                <a:hlinkClick r:id="rId3" tooltip="https://thenounproject.com/icon/growth-map-plant-2725685/"/>
              </a:rPr>
              <a:t>https://thenounproject.com/icon/growth-map-plant-2725685/</a:t>
            </a:r>
            <a:endParaRPr lang="en-US" dirty="0"/>
          </a:p>
          <a:p>
            <a:pPr rtl="0"/>
            <a:r>
              <a:rPr lang="en-US" b="0" dirty="0"/>
              <a:t>Satellite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Image Credit- </a:t>
            </a:r>
            <a:r>
              <a:rPr lang="en-US" b="0" dirty="0" err="1"/>
              <a:t>riki</a:t>
            </a:r>
            <a:r>
              <a:rPr lang="en-US" b="0" dirty="0"/>
              <a:t> </a:t>
            </a:r>
            <a:r>
              <a:rPr lang="en-US" b="0" dirty="0" err="1"/>
              <a:t>harun</a:t>
            </a:r>
            <a:r>
              <a:rPr lang="en-US" b="0" dirty="0"/>
              <a:t> (Creative Commons License, Public Domain)</a:t>
            </a:r>
          </a:p>
          <a:p>
            <a:pPr rtl="0"/>
            <a:r>
              <a:rPr lang="en-US" b="0" u="sng" dirty="0"/>
              <a:t>Image Source- </a:t>
            </a:r>
            <a:r>
              <a:rPr lang="en-US" b="0" dirty="0">
                <a:effectLst/>
                <a:hlinkClick r:id="rId4" tooltip="https://thenounproject.com/icon/satelitte-5324351/"/>
              </a:rPr>
              <a:t>https://thenounproject.com/icon/satelitte-5324351/</a:t>
            </a:r>
            <a:endParaRPr lang="en-US" b="0" dirty="0"/>
          </a:p>
          <a:p>
            <a:pPr rtl="0"/>
            <a:r>
              <a:rPr lang="en-US" b="0" dirty="0"/>
              <a:t>List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Image Credit - Landan </a:t>
            </a:r>
            <a:r>
              <a:rPr lang="en-US" b="0" dirty="0" err="1"/>
              <a:t>Loyd</a:t>
            </a:r>
            <a:r>
              <a:rPr lang="en-US" b="0" dirty="0"/>
              <a:t> (Creative Commons License, Public Domain)</a:t>
            </a:r>
          </a:p>
          <a:p>
            <a:pPr rtl="0"/>
            <a:r>
              <a:rPr lang="en-US" b="0" u="sng" dirty="0"/>
              <a:t>Image Source - </a:t>
            </a:r>
            <a:r>
              <a:rPr lang="en-US" b="0" dirty="0">
                <a:effectLst/>
                <a:hlinkClick r:id="rId5" tooltip="https://thenounproject.com/icon/list-1297768/"/>
              </a:rPr>
              <a:t>https://thenounproject.com/icon/list-1297768/</a:t>
            </a:r>
            <a:endParaRPr lang="en-US" b="0" dirty="0"/>
          </a:p>
          <a:p>
            <a:pPr rtl="0"/>
            <a:r>
              <a:rPr lang="en-US" b="0" dirty="0"/>
              <a:t>Air Pollution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Image Credit - </a:t>
            </a:r>
            <a:r>
              <a:rPr lang="en-US" b="0" dirty="0" err="1"/>
              <a:t>Khoirin</a:t>
            </a:r>
            <a:r>
              <a:rPr lang="en-US" b="0" dirty="0"/>
              <a:t>  (Creative Commons License, Public Domain)</a:t>
            </a:r>
          </a:p>
          <a:p>
            <a:pPr rtl="0"/>
            <a:r>
              <a:rPr lang="en-US" b="0" u="sng" dirty="0"/>
              <a:t>Image Source - </a:t>
            </a:r>
            <a:r>
              <a:rPr lang="en-US" b="0" dirty="0">
                <a:effectLst/>
                <a:hlinkClick r:id="rId6" tooltip="https://thenounproject.com/icon/air-pollution-5549321/"/>
              </a:rPr>
              <a:t>https://thenounproject.com/icon/air-pollution-5549321/</a:t>
            </a:r>
            <a:endParaRPr lang="en-US" b="0" dirty="0"/>
          </a:p>
          <a:p>
            <a:pPr rtl="0"/>
            <a:r>
              <a:rPr lang="en-US" b="0" dirty="0"/>
              <a:t>Personal Data</a:t>
            </a:r>
          </a:p>
          <a:p>
            <a:pPr rtl="0"/>
            <a:r>
              <a:rPr lang="en-US" b="0" dirty="0"/>
              <a:t>Image Credit - </a:t>
            </a:r>
            <a:r>
              <a:rPr lang="en-US" b="0" dirty="0" err="1"/>
              <a:t>Nesterenko</a:t>
            </a:r>
            <a:r>
              <a:rPr lang="en-US" b="0" dirty="0"/>
              <a:t> Ruslan (Creative Commons License, Public Domain)</a:t>
            </a:r>
          </a:p>
          <a:p>
            <a:pPr rtl="0"/>
            <a:r>
              <a:rPr lang="en-US" b="0" dirty="0"/>
              <a:t>Image Source - </a:t>
            </a:r>
            <a:r>
              <a:rPr lang="en-US" b="0" dirty="0">
                <a:effectLst/>
                <a:hlinkClick r:id="rId7" tooltip="https://thenounproject.com/icon/personal-data-5317609/"/>
              </a:rPr>
              <a:t>https://thenounproject.com/icon/personal-data-5317609/</a:t>
            </a:r>
            <a:endParaRPr lang="en-US" b="0" dirty="0"/>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41760014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jp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5.jpe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_Title">
    <p:spTree>
      <p:nvGrpSpPr>
        <p:cNvPr id="1" name=""/>
        <p:cNvGrpSpPr/>
        <p:nvPr/>
      </p:nvGrpSpPr>
      <p:grpSpPr>
        <a:xfrm>
          <a:off x="0" y="0"/>
          <a:ext cx="0" cy="0"/>
          <a:chOff x="0" y="0"/>
          <a:chExt cx="0" cy="0"/>
        </a:xfrm>
      </p:grpSpPr>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8841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grpSp>
        <p:nvGrpSpPr>
          <p:cNvPr id="8" name="Group 7">
            <a:extLst>
              <a:ext uri="{FF2B5EF4-FFF2-40B4-BE49-F238E27FC236}">
                <a16:creationId xmlns:a16="http://schemas.microsoft.com/office/drawing/2014/main" id="{C8161D97-9320-4D1A-9538-0B84AB6D5EC9}"/>
              </a:ext>
            </a:extLst>
          </p:cNvPr>
          <p:cNvGrpSpPr/>
          <p:nvPr userDrawn="1"/>
        </p:nvGrpSpPr>
        <p:grpSpPr>
          <a:xfrm>
            <a:off x="-1" y="5426529"/>
            <a:ext cx="12192002" cy="1283863"/>
            <a:chOff x="-1" y="5426529"/>
            <a:chExt cx="12192002" cy="1283863"/>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8841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11" name="Picture 10" descr="Graphical user interface, text&#10;&#10;Description automatically generated">
              <a:extLst>
                <a:ext uri="{FF2B5EF4-FFF2-40B4-BE49-F238E27FC236}">
                  <a16:creationId xmlns:a16="http://schemas.microsoft.com/office/drawing/2014/main" id="{62931DB3-7D9E-4201-B8AB-070BBF6C5FF8}"/>
                </a:ext>
              </a:extLst>
            </p:cNvPr>
            <p:cNvPicPr>
              <a:picLocks noChangeAspect="1"/>
            </p:cNvPicPr>
            <p:nvPr userDrawn="1"/>
          </p:nvPicPr>
          <p:blipFill rotWithShape="1">
            <a:blip r:embed="rId3" cstate="print">
              <a:duotone>
                <a:prstClr val="black"/>
                <a:srgbClr val="88419D">
                  <a:tint val="45000"/>
                  <a:satMod val="40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b="28956"/>
            <a:stretch/>
          </p:blipFill>
          <p:spPr>
            <a:xfrm>
              <a:off x="9848696" y="5426529"/>
              <a:ext cx="2343305" cy="868914"/>
            </a:xfrm>
            <a:prstGeom prst="rect">
              <a:avLst/>
            </a:prstGeom>
          </p:spPr>
        </p:pic>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a:solidFill>
                    <a:schemeClr val="bg1"/>
                  </a:solidFill>
                  <a:latin typeface="Century Gothic" panose="020B0502020202020204" pitchFamily="34" charset="0"/>
                </a:rPr>
                <a:t>ANNIVERSARY</a:t>
              </a:r>
              <a:endParaRPr lang="en-US" sz="1100" b="1" spc="650">
                <a:solidFill>
                  <a:schemeClr val="bg1"/>
                </a:solidFill>
                <a:latin typeface="Century Gothic" panose="020B0502020202020204" pitchFamily="34" charset="0"/>
              </a:endParaRPr>
            </a:p>
          </p:txBody>
        </p:sp>
      </p:grpSp>
      <p:pic>
        <p:nvPicPr>
          <p:cNvPr id="7" name="Picture 6">
            <a:extLst>
              <a:ext uri="{FF2B5EF4-FFF2-40B4-BE49-F238E27FC236}">
                <a16:creationId xmlns:a16="http://schemas.microsoft.com/office/drawing/2014/main" id="{C4EC1E3C-AE9C-4011-AA0C-3DBC7CE7F5E0}"/>
              </a:ext>
            </a:extLst>
          </p:cNvPr>
          <p:cNvPicPr>
            <a:picLocks noChangeAspect="1"/>
          </p:cNvPicPr>
          <p:nvPr userDrawn="1"/>
        </p:nvPicPr>
        <p:blipFill>
          <a:blip r:embed="rId5">
            <a:extLst>
              <a:ext uri="{28A0092B-C50C-407E-A947-70E740481C1C}">
                <a14:useLocalDpi xmlns:a14="http://schemas.microsoft.com/office/drawing/2010/main" val="0"/>
              </a:ext>
            </a:extLst>
          </a:blip>
          <a:srcRect t="34940" b="34940"/>
          <a:stretch/>
        </p:blipFill>
        <p:spPr>
          <a:xfrm>
            <a:off x="0" y="1246410"/>
            <a:ext cx="12192000"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Icon&#10;&#10;Description automatically generated">
              <a:extLst>
                <a:ext uri="{FF2B5EF4-FFF2-40B4-BE49-F238E27FC236}">
                  <a16:creationId xmlns:a16="http://schemas.microsoft.com/office/drawing/2014/main" id="{694C6C76-D00D-470E-BADB-9AB21A366B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2473" y="3754932"/>
              <a:ext cx="778190" cy="778190"/>
            </a:xfrm>
            <a:prstGeom prst="rect">
              <a:avLst/>
            </a:prstGeom>
          </p:spPr>
        </p:pic>
      </p:grpSp>
    </p:spTree>
    <p:extLst>
      <p:ext uri="{BB962C8B-B14F-4D97-AF65-F5344CB8AC3E}">
        <p14:creationId xmlns:p14="http://schemas.microsoft.com/office/powerpoint/2010/main" val="928841310"/>
      </p:ext>
    </p:extLst>
  </p:cSld>
  <p:clrMapOvr>
    <a:masterClrMapping/>
  </p:clrMapOvr>
  <p:hf hdr="0" ftr="0" dt="0"/>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4" pos="48" userDrawn="1">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guide id="11" orient="horz" pos="1896" userDrawn="1">
          <p15:clr>
            <a:srgbClr val="FBAE40"/>
          </p15:clr>
        </p15:guide>
        <p15:guide id="12" orient="horz" pos="1968" userDrawn="1">
          <p15:clr>
            <a:srgbClr val="FBAE40"/>
          </p15:clr>
        </p15:guide>
        <p15:guide id="14" orient="horz" pos="2616" userDrawn="1">
          <p15:clr>
            <a:srgbClr val="FBAE40"/>
          </p15:clr>
        </p15:guide>
        <p15:guide id="15" pos="6000" userDrawn="1">
          <p15:clr>
            <a:srgbClr val="FBAE40"/>
          </p15:clr>
        </p15:guide>
        <p15:guide id="16" orient="horz" pos="27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266700" cy="1024128"/>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hf hdr="0" ftr="0" dt="0"/>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A5A9A"/>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0"/>
            <a:ext cx="266700" cy="68580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10;&#10;Description automatically generated">
            <a:extLst>
              <a:ext uri="{FF2B5EF4-FFF2-40B4-BE49-F238E27FC236}">
                <a16:creationId xmlns:a16="http://schemas.microsoft.com/office/drawing/2014/main" id="{A52BE540-DDB4-4CB3-9189-0CFE1B6E3A5A}"/>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2103307" y="1939388"/>
            <a:ext cx="7685312" cy="3131624"/>
          </a:xfrm>
          <a:prstGeom prst="rect">
            <a:avLst/>
          </a:prstGeom>
        </p:spPr>
      </p:pic>
      <p:sp>
        <p:nvSpPr>
          <p:cNvPr id="5" name="TextBox 4">
            <a:extLst>
              <a:ext uri="{FF2B5EF4-FFF2-40B4-BE49-F238E27FC236}">
                <a16:creationId xmlns:a16="http://schemas.microsoft.com/office/drawing/2014/main" id="{2B54D486-0F58-46D4-AF0C-F39BC7CB941E}"/>
              </a:ext>
            </a:extLst>
          </p:cNvPr>
          <p:cNvSpPr txBox="1"/>
          <p:nvPr userDrawn="1"/>
        </p:nvSpPr>
        <p:spPr>
          <a:xfrm>
            <a:off x="2503714" y="4778829"/>
            <a:ext cx="7500257" cy="400110"/>
          </a:xfrm>
          <a:prstGeom prst="rect">
            <a:avLst/>
          </a:prstGeom>
          <a:noFill/>
        </p:spPr>
        <p:txBody>
          <a:bodyPr wrap="square" rtlCol="0">
            <a:spAutoFit/>
          </a:bodyPr>
          <a:lstStyle/>
          <a:p>
            <a:r>
              <a:rPr lang="en-US" sz="2000" b="1" spc="4000" baseline="0">
                <a:solidFill>
                  <a:srgbClr val="895999">
                    <a:alpha val="10000"/>
                  </a:srgbClr>
                </a:solidFill>
                <a:latin typeface="Century Gothic" panose="020B0502020202020204" pitchFamily="34" charset="0"/>
              </a:rPr>
              <a:t>ANNIVERSARY</a:t>
            </a:r>
            <a:endParaRPr lang="en-US" sz="2400" b="1" spc="4000" baseline="0">
              <a:solidFill>
                <a:srgbClr val="895999">
                  <a:alpha val="10000"/>
                </a:srgbClr>
              </a:solidFill>
              <a:latin typeface="Century Gothic" panose="020B0502020202020204" pitchFamily="34" charset="0"/>
            </a:endParaRPr>
          </a:p>
        </p:txBody>
      </p:sp>
    </p:spTree>
    <p:extLst>
      <p:ext uri="{BB962C8B-B14F-4D97-AF65-F5344CB8AC3E}">
        <p14:creationId xmlns:p14="http://schemas.microsoft.com/office/powerpoint/2010/main" val="2268366066"/>
      </p:ext>
    </p:extLst>
  </p:cSld>
  <p:clrMapOvr>
    <a:masterClrMapping/>
  </p:clrMapOvr>
  <p:hf hdr="0" ftr="0" dt="0"/>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A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6D75B7-14AF-4E3B-9627-B9FC5317BFF6}"/>
              </a:ext>
            </a:extLst>
          </p:cNvPr>
          <p:cNvSpPr/>
          <p:nvPr userDrawn="1"/>
        </p:nvSpPr>
        <p:spPr>
          <a:xfrm>
            <a:off x="9525000" y="4000499"/>
            <a:ext cx="2667000" cy="23401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8841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D2F58A9F-CC2B-40F2-84B0-AB8A6BF3B986}"/>
              </a:ext>
            </a:extLst>
          </p:cNvPr>
          <p:cNvSpPr/>
          <p:nvPr userDrawn="1"/>
        </p:nvSpPr>
        <p:spPr>
          <a:xfrm>
            <a:off x="171776" y="6356349"/>
            <a:ext cx="5581323" cy="369789"/>
          </a:xfrm>
          <a:prstGeom prst="rect">
            <a:avLst/>
          </a:prstGeom>
        </p:spPr>
        <p:txBody>
          <a:bodyPr wrap="none" lIns="91440" tIns="45720" rIns="91440" bIns="45720" anchor="ctr">
            <a:noAutofit/>
          </a:bodyPr>
          <a:lstStyle/>
          <a:p>
            <a:r>
              <a:rPr lang="en-US" sz="1600" b="1">
                <a:solidFill>
                  <a:schemeClr val="bg1"/>
                </a:solidFill>
                <a:latin typeface="Century Gothic" panose="020B0502020202020204" pitchFamily="34" charset="0"/>
              </a:rPr>
              <a:t>Node Name (i.e. North Carolina – NCEI) | Term Year</a:t>
            </a:r>
          </a:p>
        </p:txBody>
      </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8841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11" name="Picture 10" descr="Graphical user interface, text&#10;&#10;Description automatically generated">
            <a:extLst>
              <a:ext uri="{FF2B5EF4-FFF2-40B4-BE49-F238E27FC236}">
                <a16:creationId xmlns:a16="http://schemas.microsoft.com/office/drawing/2014/main" id="{62931DB3-7D9E-4201-B8AB-070BBF6C5FF8}"/>
              </a:ext>
            </a:extLst>
          </p:cNvPr>
          <p:cNvPicPr>
            <a:picLocks noChangeAspect="1"/>
          </p:cNvPicPr>
          <p:nvPr userDrawn="1"/>
        </p:nvPicPr>
        <p:blipFill rotWithShape="1">
          <a:blip r:embed="rId3" cstate="print">
            <a:duotone>
              <a:prstClr val="black"/>
              <a:srgbClr val="88419D">
                <a:tint val="45000"/>
                <a:satMod val="40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b="28956"/>
          <a:stretch/>
        </p:blipFill>
        <p:spPr>
          <a:xfrm>
            <a:off x="9848696" y="5426529"/>
            <a:ext cx="2343305" cy="868914"/>
          </a:xfrm>
          <a:prstGeom prst="rect">
            <a:avLst/>
          </a:prstGeom>
        </p:spPr>
      </p:pic>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a:solidFill>
                  <a:schemeClr val="bg1"/>
                </a:solidFill>
                <a:latin typeface="Century Gothic" panose="020B0502020202020204" pitchFamily="34" charset="0"/>
              </a:rPr>
              <a:t>ANNIVERSARY</a:t>
            </a:r>
            <a:endParaRPr lang="en-US" sz="1100" b="1" spc="650">
              <a:solidFill>
                <a:schemeClr val="bg1"/>
              </a:solidFill>
              <a:latin typeface="Century Gothic" panose="020B0502020202020204" pitchFamily="34" charset="0"/>
            </a:endParaRPr>
          </a:p>
        </p:txBody>
      </p:sp>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618" t="19871" r="2732" b="42118"/>
          <a:stretch/>
        </p:blipFill>
        <p:spPr>
          <a:xfrm>
            <a:off x="-1" y="1246410"/>
            <a:ext cx="12192002"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Icon&#10;&#10;Description automatically generated">
              <a:extLst>
                <a:ext uri="{FF2B5EF4-FFF2-40B4-BE49-F238E27FC236}">
                  <a16:creationId xmlns:a16="http://schemas.microsoft.com/office/drawing/2014/main" id="{694C6C76-D00D-470E-BADB-9AB21A366B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2473" y="3754932"/>
              <a:ext cx="778190" cy="778190"/>
            </a:xfrm>
            <a:prstGeom prst="rect">
              <a:avLst/>
            </a:prstGeom>
          </p:spPr>
        </p:pic>
      </p:grpSp>
      <p:sp>
        <p:nvSpPr>
          <p:cNvPr id="15" name="TextBox 14">
            <a:extLst>
              <a:ext uri="{FF2B5EF4-FFF2-40B4-BE49-F238E27FC236}">
                <a16:creationId xmlns:a16="http://schemas.microsoft.com/office/drawing/2014/main" id="{808E4868-FCA3-47F2-9CF2-C262A649D519}"/>
              </a:ext>
            </a:extLst>
          </p:cNvPr>
          <p:cNvSpPr txBox="1"/>
          <p:nvPr userDrawn="1"/>
        </p:nvSpPr>
        <p:spPr>
          <a:xfrm>
            <a:off x="4752595" y="1561626"/>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16" name="TextBox 15">
            <a:extLst>
              <a:ext uri="{FF2B5EF4-FFF2-40B4-BE49-F238E27FC236}">
                <a16:creationId xmlns:a16="http://schemas.microsoft.com/office/drawing/2014/main" id="{BEBE1679-1666-4426-9610-8945EF35DEC6}"/>
              </a:ext>
            </a:extLst>
          </p:cNvPr>
          <p:cNvSpPr txBox="1"/>
          <p:nvPr userDrawn="1"/>
        </p:nvSpPr>
        <p:spPr>
          <a:xfrm>
            <a:off x="6874998" y="1561626"/>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
        <p:nvSpPr>
          <p:cNvPr id="17" name="Title 1">
            <a:extLst>
              <a:ext uri="{FF2B5EF4-FFF2-40B4-BE49-F238E27FC236}">
                <a16:creationId xmlns:a16="http://schemas.microsoft.com/office/drawing/2014/main" id="{E901C043-69D3-4723-BD56-E9CA9D3096B2}"/>
              </a:ext>
            </a:extLst>
          </p:cNvPr>
          <p:cNvSpPr txBox="1">
            <a:spLocks/>
          </p:cNvSpPr>
          <p:nvPr userDrawn="1"/>
        </p:nvSpPr>
        <p:spPr>
          <a:xfrm>
            <a:off x="156996" y="4230692"/>
            <a:ext cx="6367629"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a:solidFill>
                  <a:srgbClr val="8A5A9A"/>
                </a:solidFill>
                <a:latin typeface="Century Gothic"/>
              </a:rPr>
              <a:t>Study Area </a:t>
            </a:r>
            <a:r>
              <a:rPr lang="en-US" sz="3200" b="0" spc="0" baseline="0">
                <a:solidFill>
                  <a:srgbClr val="8A5A9A"/>
                </a:solidFill>
              </a:rPr>
              <a:t>Health &amp; Air Quality</a:t>
            </a:r>
          </a:p>
        </p:txBody>
      </p:sp>
      <p:sp>
        <p:nvSpPr>
          <p:cNvPr id="21" name="Subtitle 2">
            <a:extLst>
              <a:ext uri="{FF2B5EF4-FFF2-40B4-BE49-F238E27FC236}">
                <a16:creationId xmlns:a16="http://schemas.microsoft.com/office/drawing/2014/main" id="{087C1335-36D2-44E2-80D8-1E40A3EFEBCA}"/>
              </a:ext>
            </a:extLst>
          </p:cNvPr>
          <p:cNvSpPr txBox="1">
            <a:spLocks/>
          </p:cNvSpPr>
          <p:nvPr userDrawn="1"/>
        </p:nvSpPr>
        <p:spPr>
          <a:xfrm>
            <a:off x="156997" y="4739044"/>
            <a:ext cx="8990473" cy="97461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a:solidFill>
                  <a:schemeClr val="tx1">
                    <a:lumMod val="75000"/>
                    <a:lumOff val="25000"/>
                  </a:schemeClr>
                </a:solidFill>
                <a:latin typeface="Century Gothic"/>
              </a:rPr>
              <a:t>Long Title Goes Here (Title Case) - Adjust text box width if needed so title takes up a maximum of 3 lines of text</a:t>
            </a:r>
          </a:p>
        </p:txBody>
      </p:sp>
      <p:sp>
        <p:nvSpPr>
          <p:cNvPr id="22" name="TextBox 21">
            <a:extLst>
              <a:ext uri="{FF2B5EF4-FFF2-40B4-BE49-F238E27FC236}">
                <a16:creationId xmlns:a16="http://schemas.microsoft.com/office/drawing/2014/main" id="{8C6954D5-DD66-4644-866B-A09C45AAA144}"/>
              </a:ext>
            </a:extLst>
          </p:cNvPr>
          <p:cNvSpPr txBox="1"/>
          <p:nvPr userDrawn="1"/>
        </p:nvSpPr>
        <p:spPr>
          <a:xfrm>
            <a:off x="156996" y="5647682"/>
            <a:ext cx="9368002" cy="400110"/>
          </a:xfrm>
          <a:prstGeom prst="rect">
            <a:avLst/>
          </a:prstGeom>
          <a:noFill/>
        </p:spPr>
        <p:txBody>
          <a:bodyPr wrap="square">
            <a:spAutoFit/>
          </a:bodyPr>
          <a:lstStyle/>
          <a:p>
            <a:r>
              <a:rPr lang="en-US" sz="2000">
                <a:solidFill>
                  <a:schemeClr val="tx1">
                    <a:lumMod val="75000"/>
                    <a:lumOff val="25000"/>
                  </a:schemeClr>
                </a:solidFill>
                <a:latin typeface="Century Gothic"/>
              </a:rPr>
              <a:t>Team Member 1</a:t>
            </a:r>
            <a:r>
              <a:rPr lang="en-US" sz="2000">
                <a:solidFill>
                  <a:srgbClr val="88419D"/>
                </a:solidFill>
                <a:latin typeface="Century Gothic"/>
                <a:sym typeface="Wingdings" panose="05000000000000000000" pitchFamily="2" charset="2"/>
              </a:rPr>
              <a:t></a:t>
            </a:r>
            <a:r>
              <a:rPr lang="en-US" sz="2000">
                <a:solidFill>
                  <a:schemeClr val="tx1">
                    <a:lumMod val="75000"/>
                    <a:lumOff val="25000"/>
                  </a:schemeClr>
                </a:solidFill>
                <a:latin typeface="Century Gothic"/>
              </a:rPr>
              <a:t> Team Member 2 </a:t>
            </a:r>
            <a:r>
              <a:rPr lang="en-US" sz="2000">
                <a:solidFill>
                  <a:srgbClr val="88419D"/>
                </a:solidFill>
                <a:latin typeface="Century Gothic"/>
                <a:sym typeface="Wingdings" panose="05000000000000000000" pitchFamily="2" charset="2"/>
              </a:rPr>
              <a:t></a:t>
            </a:r>
            <a:r>
              <a:rPr lang="en-US" sz="2000">
                <a:solidFill>
                  <a:schemeClr val="tx1">
                    <a:lumMod val="75000"/>
                    <a:lumOff val="25000"/>
                  </a:schemeClr>
                </a:solidFill>
                <a:latin typeface="Century Gothic"/>
              </a:rPr>
              <a:t> Team Member 3 </a:t>
            </a:r>
            <a:r>
              <a:rPr lang="en-US" sz="2000">
                <a:solidFill>
                  <a:srgbClr val="88419D"/>
                </a:solidFill>
                <a:latin typeface="Century Gothic"/>
                <a:sym typeface="Wingdings" panose="05000000000000000000" pitchFamily="2" charset="2"/>
              </a:rPr>
              <a:t></a:t>
            </a:r>
            <a:r>
              <a:rPr lang="en-US" sz="2000">
                <a:solidFill>
                  <a:schemeClr val="tx1">
                    <a:lumMod val="75000"/>
                    <a:lumOff val="25000"/>
                  </a:schemeClr>
                </a:solidFill>
                <a:latin typeface="Century Gothic"/>
              </a:rPr>
              <a:t> Team Member 4</a:t>
            </a:r>
            <a:endParaRPr lang="en-US" sz="2000"/>
          </a:p>
        </p:txBody>
      </p:sp>
      <p:sp>
        <p:nvSpPr>
          <p:cNvPr id="23" name="TextBox 22">
            <a:extLst>
              <a:ext uri="{FF2B5EF4-FFF2-40B4-BE49-F238E27FC236}">
                <a16:creationId xmlns:a16="http://schemas.microsoft.com/office/drawing/2014/main" id="{11C5A16C-BB76-4157-8863-26DE0EA50761}"/>
              </a:ext>
            </a:extLst>
          </p:cNvPr>
          <p:cNvSpPr txBox="1"/>
          <p:nvPr userDrawn="1"/>
        </p:nvSpPr>
        <p:spPr>
          <a:xfrm>
            <a:off x="9857995" y="4547397"/>
            <a:ext cx="2001009" cy="253916"/>
          </a:xfrm>
          <a:prstGeom prst="rect">
            <a:avLst/>
          </a:prstGeom>
          <a:solidFill>
            <a:srgbClr val="FFFFFF"/>
          </a:solidFill>
          <a:ln w="19050">
            <a:solidFill>
              <a:srgbClr val="FF0000"/>
            </a:solidFill>
          </a:ln>
        </p:spPr>
        <p:txBody>
          <a:bodyPr wrap="square" rtlCol="0">
            <a:spAutoFit/>
          </a:bodyPr>
          <a:lstStyle/>
          <a:p>
            <a:pPr algn="ctr"/>
            <a:r>
              <a:rPr lang="en-US" sz="1050" b="1">
                <a:solidFill>
                  <a:srgbClr val="FF0000"/>
                </a:solidFill>
              </a:rPr>
              <a:t>NO TEXT WITHIN THIS AREA</a:t>
            </a:r>
          </a:p>
        </p:txBody>
      </p:sp>
    </p:spTree>
    <p:extLst>
      <p:ext uri="{BB962C8B-B14F-4D97-AF65-F5344CB8AC3E}">
        <p14:creationId xmlns:p14="http://schemas.microsoft.com/office/powerpoint/2010/main" val="1776976599"/>
      </p:ext>
    </p:extLst>
  </p:cSld>
  <p:clrMapOvr>
    <a:masterClrMapping/>
  </p:clrMapOvr>
  <p:hf hdr="0" ftr="0" dt="0"/>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3" pos="7224">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_Only NASA Insignia">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hf hdr="0" ftr="0" dt="0"/>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C5D9607F-1FDC-4F81-ADE0-AAF72AEBB85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hf hdr="0" ftr="0" dt="0"/>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A89E898D-A1BF-4BB8-B808-7EA349EDBCA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
        <p:nvSpPr>
          <p:cNvPr id="4" name="Rectangle 3">
            <a:extLst>
              <a:ext uri="{FF2B5EF4-FFF2-40B4-BE49-F238E27FC236}">
                <a16:creationId xmlns:a16="http://schemas.microsoft.com/office/drawing/2014/main" id="{E674E4C4-4109-4E05-A018-F9D9E3596A4B}"/>
              </a:ext>
            </a:extLst>
          </p:cNvPr>
          <p:cNvSpPr/>
          <p:nvPr userDrawn="1"/>
        </p:nvSpPr>
        <p:spPr>
          <a:xfrm flipV="1">
            <a:off x="0" y="0"/>
            <a:ext cx="12192000" cy="10287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423720"/>
      </p:ext>
    </p:extLst>
  </p:cSld>
  <p:clrMapOvr>
    <a:masterClrMapping/>
  </p:clrMapOvr>
  <p:hf hdr="0" ftr="0" dt="0"/>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12192000" cy="10287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a:extLst>
              <a:ext uri="{FF2B5EF4-FFF2-40B4-BE49-F238E27FC236}">
                <a16:creationId xmlns:a16="http://schemas.microsoft.com/office/drawing/2014/main" id="{6FB09034-F9A1-4B3F-BB73-2CBC256E84C6}"/>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hf hdr="0" ftr="0" dt="0"/>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hf hdr="0" ftr="0" dt="0"/>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0"/>
            <a:ext cx="12192000" cy="3429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hf hdr="0" ftr="0" dt="0"/>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1"/>
            <a:ext cx="12192000" cy="152399"/>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0"/>
            <a:ext cx="12192000" cy="114650"/>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hf hdr="0" ftr="0" dt="0"/>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77" r:id="rId1"/>
    <p:sldLayoutId id="2147483781" r:id="rId2"/>
    <p:sldLayoutId id="2147483718" r:id="rId3"/>
    <p:sldLayoutId id="2147483679" r:id="rId4"/>
    <p:sldLayoutId id="2147483720" r:id="rId5"/>
    <p:sldLayoutId id="2147483769" r:id="rId6"/>
    <p:sldLayoutId id="2147483771" r:id="rId7"/>
    <p:sldLayoutId id="2147483707" r:id="rId8"/>
    <p:sldLayoutId id="2147483728" r:id="rId9"/>
    <p:sldLayoutId id="2147483690" r:id="rId10"/>
    <p:sldLayoutId id="214748377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3.xml"/><Relationship Id="rId5" Type="http://schemas.openxmlformats.org/officeDocument/2006/relationships/image" Target="../media/image30.png"/><Relationship Id="rId10" Type="http://schemas.microsoft.com/office/2007/relationships/hdphoto" Target="../media/hdphoto3.wdp"/><Relationship Id="rId4" Type="http://schemas.openxmlformats.org/officeDocument/2006/relationships/chart" Target="../charts/chart2.xml"/><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chart" Target="../charts/chart5.xml"/></Relationships>
</file>

<file path=ppt/slides/_rels/slide1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chart" Target="../charts/chart7.xml"/></Relationships>
</file>

<file path=ppt/slides/_rels/slide1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chart" Target="../charts/chart10.xml"/><Relationship Id="rId4" Type="http://schemas.openxmlformats.org/officeDocument/2006/relationships/chart" Target="../charts/chart9.xml"/></Relationships>
</file>

<file path=ppt/slides/_rels/slide1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chart" Target="../charts/chart12.xml"/></Relationships>
</file>

<file path=ppt/slides/_rels/slide15.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chart" Target="../charts/chart14.xml"/></Relationships>
</file>

<file path=ppt/slides/_rels/slide16.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chart" Target="../charts/chart16.xml"/></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0.jpeg"/><Relationship Id="rId7"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0.png"/><Relationship Id="rId4" Type="http://schemas.openxmlformats.org/officeDocument/2006/relationships/customXml" Target="../ink/ink1.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13.pn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5.xml"/><Relationship Id="rId16"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image" Target="../media/image17.png"/><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chart" Target="../charts/chart1.xml"/><Relationship Id="rId7" Type="http://schemas.openxmlformats.org/officeDocument/2006/relationships/diagramColors" Target="../diagrams/colors4.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diagramQuickStyle" Target="../diagrams/quickStyle6.xml"/><Relationship Id="rId18" Type="http://schemas.openxmlformats.org/officeDocument/2006/relationships/diagramLayout" Target="../diagrams/layout7.xml"/><Relationship Id="rId26" Type="http://schemas.openxmlformats.org/officeDocument/2006/relationships/diagramColors" Target="../diagrams/colors8.xml"/><Relationship Id="rId3" Type="http://schemas.openxmlformats.org/officeDocument/2006/relationships/diagramData" Target="../diagrams/data5.xml"/><Relationship Id="rId21" Type="http://schemas.microsoft.com/office/2007/relationships/diagramDrawing" Target="../diagrams/drawing7.xml"/><Relationship Id="rId7" Type="http://schemas.microsoft.com/office/2007/relationships/diagramDrawing" Target="../diagrams/drawing5.xml"/><Relationship Id="rId12" Type="http://schemas.openxmlformats.org/officeDocument/2006/relationships/diagramLayout" Target="../diagrams/layout6.xml"/><Relationship Id="rId17" Type="http://schemas.openxmlformats.org/officeDocument/2006/relationships/diagramData" Target="../diagrams/data7.xml"/><Relationship Id="rId25" Type="http://schemas.openxmlformats.org/officeDocument/2006/relationships/diagramQuickStyle" Target="../diagrams/quickStyle8.xml"/><Relationship Id="rId2" Type="http://schemas.openxmlformats.org/officeDocument/2006/relationships/notesSlide" Target="../notesSlides/notesSlide9.xml"/><Relationship Id="rId16" Type="http://schemas.openxmlformats.org/officeDocument/2006/relationships/image" Target="../media/image27.png"/><Relationship Id="rId20" Type="http://schemas.openxmlformats.org/officeDocument/2006/relationships/diagramColors" Target="../diagrams/colors7.xml"/><Relationship Id="rId1" Type="http://schemas.openxmlformats.org/officeDocument/2006/relationships/slideLayout" Target="../slideLayouts/slideLayout4.xml"/><Relationship Id="rId6" Type="http://schemas.openxmlformats.org/officeDocument/2006/relationships/diagramColors" Target="../diagrams/colors5.xml"/><Relationship Id="rId11" Type="http://schemas.openxmlformats.org/officeDocument/2006/relationships/diagramData" Target="../diagrams/data6.xml"/><Relationship Id="rId24" Type="http://schemas.openxmlformats.org/officeDocument/2006/relationships/diagramLayout" Target="../diagrams/layout8.xml"/><Relationship Id="rId5" Type="http://schemas.openxmlformats.org/officeDocument/2006/relationships/diagramQuickStyle" Target="../diagrams/quickStyle5.xml"/><Relationship Id="rId15" Type="http://schemas.microsoft.com/office/2007/relationships/diagramDrawing" Target="../diagrams/drawing6.xml"/><Relationship Id="rId23" Type="http://schemas.openxmlformats.org/officeDocument/2006/relationships/diagramData" Target="../diagrams/data8.xml"/><Relationship Id="rId10" Type="http://schemas.openxmlformats.org/officeDocument/2006/relationships/image" Target="../media/image26.png"/><Relationship Id="rId19" Type="http://schemas.openxmlformats.org/officeDocument/2006/relationships/diagramQuickStyle" Target="../diagrams/quickStyle7.xml"/><Relationship Id="rId4" Type="http://schemas.openxmlformats.org/officeDocument/2006/relationships/diagramLayout" Target="../diagrams/layout5.xml"/><Relationship Id="rId9" Type="http://schemas.openxmlformats.org/officeDocument/2006/relationships/image" Target="../media/image25.png"/><Relationship Id="rId14" Type="http://schemas.openxmlformats.org/officeDocument/2006/relationships/diagramColors" Target="../diagrams/colors6.xml"/><Relationship Id="rId22" Type="http://schemas.openxmlformats.org/officeDocument/2006/relationships/image" Target="../media/image28.png"/><Relationship Id="rId27" Type="http://schemas.microsoft.com/office/2007/relationships/diagramDrawing" Target="../diagrams/drawin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C69DF5-D1C7-40EF-A136-C0EF7BE86B1E}"/>
              </a:ext>
            </a:extLst>
          </p:cNvPr>
          <p:cNvSpPr txBox="1">
            <a:spLocks/>
          </p:cNvSpPr>
          <p:nvPr/>
        </p:nvSpPr>
        <p:spPr>
          <a:xfrm>
            <a:off x="156996" y="4230692"/>
            <a:ext cx="7126158"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8A5A9A"/>
                </a:solidFill>
                <a:latin typeface="Century Gothic"/>
              </a:rPr>
              <a:t>Great Salt Lake</a:t>
            </a:r>
            <a:r>
              <a:rPr lang="en-US" sz="3200" b="0" spc="0" dirty="0">
                <a:solidFill>
                  <a:srgbClr val="8A5A9A"/>
                </a:solidFill>
                <a:latin typeface="Century Gothic"/>
              </a:rPr>
              <a:t> Health</a:t>
            </a:r>
            <a:r>
              <a:rPr lang="en-US" sz="3200" b="0" spc="0" baseline="0" dirty="0">
                <a:solidFill>
                  <a:srgbClr val="8A5A9A"/>
                </a:solidFill>
                <a:latin typeface="Century Gothic"/>
              </a:rPr>
              <a:t> &amp; Air Quality</a:t>
            </a:r>
          </a:p>
        </p:txBody>
      </p:sp>
      <p:sp>
        <p:nvSpPr>
          <p:cNvPr id="33" name="Subtitle 2">
            <a:extLst>
              <a:ext uri="{FF2B5EF4-FFF2-40B4-BE49-F238E27FC236}">
                <a16:creationId xmlns:a16="http://schemas.microsoft.com/office/drawing/2014/main" id="{F59A494E-03DA-4003-81CB-8E7590347861}"/>
              </a:ext>
            </a:extLst>
          </p:cNvPr>
          <p:cNvSpPr txBox="1">
            <a:spLocks/>
          </p:cNvSpPr>
          <p:nvPr/>
        </p:nvSpPr>
        <p:spPr>
          <a:xfrm>
            <a:off x="156997" y="4739045"/>
            <a:ext cx="9833310" cy="811600"/>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dirty="0">
                <a:solidFill>
                  <a:schemeClr val="tx1">
                    <a:lumMod val="75000"/>
                    <a:lumOff val="25000"/>
                  </a:schemeClr>
                </a:solidFill>
                <a:latin typeface="Century Gothic"/>
              </a:rPr>
              <a:t>Monitoring Lakebed Exposure and its Impact on Air Quality and Environmental Hazards in the Great Salt Lake Watershed</a:t>
            </a:r>
            <a:endParaRPr lang="en-US" sz="2200" dirty="0">
              <a:solidFill>
                <a:schemeClr val="tx1">
                  <a:lumMod val="75000"/>
                  <a:lumOff val="25000"/>
                </a:schemeClr>
              </a:solidFill>
            </a:endParaRPr>
          </a:p>
        </p:txBody>
      </p:sp>
      <p:sp>
        <p:nvSpPr>
          <p:cNvPr id="11" name="TextBox 10">
            <a:extLst>
              <a:ext uri="{FF2B5EF4-FFF2-40B4-BE49-F238E27FC236}">
                <a16:creationId xmlns:a16="http://schemas.microsoft.com/office/drawing/2014/main" id="{492ABFE5-CCE4-4DF3-B744-07C7A487604A}"/>
              </a:ext>
            </a:extLst>
          </p:cNvPr>
          <p:cNvSpPr txBox="1"/>
          <p:nvPr/>
        </p:nvSpPr>
        <p:spPr>
          <a:xfrm>
            <a:off x="156996" y="5647682"/>
            <a:ext cx="9368002" cy="400110"/>
          </a:xfrm>
          <a:prstGeom prst="rect">
            <a:avLst/>
          </a:prstGeom>
          <a:noFill/>
        </p:spPr>
        <p:txBody>
          <a:bodyPr wrap="square" lIns="91440" tIns="45720" rIns="91440" bIns="45720" anchor="t">
            <a:spAutoFit/>
          </a:bodyPr>
          <a:lstStyle/>
          <a:p>
            <a:r>
              <a:rPr lang="en-US" sz="2000" dirty="0">
                <a:solidFill>
                  <a:schemeClr val="tx1">
                    <a:lumMod val="75000"/>
                    <a:lumOff val="25000"/>
                  </a:schemeClr>
                </a:solidFill>
                <a:latin typeface="Century Gothic"/>
                <a:sym typeface="Wingdings" panose="05000000000000000000" pitchFamily="2" charset="2"/>
              </a:rPr>
              <a:t>Piper Christian</a:t>
            </a:r>
            <a:r>
              <a:rPr lang="en-US" sz="2000" dirty="0">
                <a:solidFill>
                  <a:schemeClr val="tx1">
                    <a:lumMod val="75000"/>
                    <a:lumOff val="25000"/>
                  </a:schemeClr>
                </a:solidFill>
                <a:latin typeface="Century Gothic"/>
              </a:rPr>
              <a:t> </a:t>
            </a:r>
            <a:r>
              <a:rPr lang="en-US" sz="2000" dirty="0">
                <a:solidFill>
                  <a:srgbClr val="88419D"/>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Andrea Delgado </a:t>
            </a:r>
            <a:r>
              <a:rPr lang="en-US" sz="2000" dirty="0">
                <a:solidFill>
                  <a:srgbClr val="88419D"/>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Fiona Summers </a:t>
            </a:r>
            <a:r>
              <a:rPr lang="en-US" sz="2000" dirty="0">
                <a:solidFill>
                  <a:srgbClr val="88419D"/>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a:t>
            </a:r>
            <a:r>
              <a:rPr lang="en-US" sz="2000" dirty="0" err="1">
                <a:solidFill>
                  <a:schemeClr val="tx1">
                    <a:lumMod val="75000"/>
                    <a:lumOff val="25000"/>
                  </a:schemeClr>
                </a:solidFill>
                <a:latin typeface="Century Gothic"/>
              </a:rPr>
              <a:t>Yoana</a:t>
            </a:r>
            <a:r>
              <a:rPr lang="en-US" sz="2000" dirty="0">
                <a:solidFill>
                  <a:schemeClr val="tx1">
                    <a:lumMod val="75000"/>
                    <a:lumOff val="25000"/>
                  </a:schemeClr>
                </a:solidFill>
                <a:latin typeface="Century Gothic"/>
              </a:rPr>
              <a:t> Vargas</a:t>
            </a:r>
            <a:endParaRPr lang="en-US" sz="2000" dirty="0">
              <a:solidFill>
                <a:schemeClr val="tx1">
                  <a:lumMod val="75000"/>
                  <a:lumOff val="25000"/>
                </a:schemeClr>
              </a:solidFill>
              <a:latin typeface="Calibri"/>
              <a:ea typeface="Calibri"/>
              <a:cs typeface="Calibri"/>
            </a:endParaRPr>
          </a:p>
        </p:txBody>
      </p:sp>
      <p:sp>
        <p:nvSpPr>
          <p:cNvPr id="12" name="Rectangle 11">
            <a:extLst>
              <a:ext uri="{FF2B5EF4-FFF2-40B4-BE49-F238E27FC236}">
                <a16:creationId xmlns:a16="http://schemas.microsoft.com/office/drawing/2014/main" id="{801BF616-A1C8-4C53-B1F3-F44FE84D3CB4}"/>
              </a:ext>
            </a:extLst>
          </p:cNvPr>
          <p:cNvSpPr/>
          <p:nvPr/>
        </p:nvSpPr>
        <p:spPr>
          <a:xfrm>
            <a:off x="171776" y="6356349"/>
            <a:ext cx="5924223" cy="369789"/>
          </a:xfrm>
          <a:prstGeom prst="rect">
            <a:avLst/>
          </a:prstGeom>
        </p:spPr>
        <p:txBody>
          <a:bodyPr wrap="none" lIns="91440" tIns="45720" rIns="91440" bIns="45720" anchor="ctr">
            <a:noAutofit/>
          </a:bodyPr>
          <a:lstStyle/>
          <a:p>
            <a:r>
              <a:rPr lang="en-US" sz="1600" b="1">
                <a:solidFill>
                  <a:schemeClr val="bg1"/>
                </a:solidFill>
                <a:latin typeface="Century Gothic"/>
              </a:rPr>
              <a:t>Virtual Environmental Justice – VEJ | 2023 </a:t>
            </a:r>
            <a:endParaRPr lang="en-US" sz="16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2377245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picture containing rock, nature, valley, canyon&#10;&#10;Description automatically generated">
            <a:extLst>
              <a:ext uri="{FF2B5EF4-FFF2-40B4-BE49-F238E27FC236}">
                <a16:creationId xmlns:a16="http://schemas.microsoft.com/office/drawing/2014/main" id="{597263ED-8D60-362C-9209-F147768DB4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201" y="1033202"/>
            <a:ext cx="6756879" cy="5221224"/>
          </a:xfrm>
          <a:prstGeom prst="rect">
            <a:avLst/>
          </a:prstGeom>
        </p:spPr>
      </p:pic>
      <p:graphicFrame>
        <p:nvGraphicFramePr>
          <p:cNvPr id="7" name="Chart 6">
            <a:extLst>
              <a:ext uri="{FF2B5EF4-FFF2-40B4-BE49-F238E27FC236}">
                <a16:creationId xmlns:a16="http://schemas.microsoft.com/office/drawing/2014/main" id="{C51B367A-D228-C53E-476D-C574AC1AC558}"/>
              </a:ext>
            </a:extLst>
          </p:cNvPr>
          <p:cNvGraphicFramePr>
            <a:graphicFrameLocks/>
          </p:cNvGraphicFramePr>
          <p:nvPr>
            <p:extLst>
              <p:ext uri="{D42A27DB-BD31-4B8C-83A1-F6EECF244321}">
                <p14:modId xmlns:p14="http://schemas.microsoft.com/office/powerpoint/2010/main" val="3486438521"/>
              </p:ext>
            </p:extLst>
          </p:nvPr>
        </p:nvGraphicFramePr>
        <p:xfrm>
          <a:off x="7558436" y="1039219"/>
          <a:ext cx="4214030" cy="2819858"/>
        </p:xfrm>
        <a:graphic>
          <a:graphicData uri="http://schemas.openxmlformats.org/drawingml/2006/chart">
            <c:chart xmlns:c="http://schemas.openxmlformats.org/drawingml/2006/chart" xmlns:r="http://schemas.openxmlformats.org/officeDocument/2006/relationships" r:id="rId4"/>
          </a:graphicData>
        </a:graphic>
      </p:graphicFrame>
      <p:sp>
        <p:nvSpPr>
          <p:cNvPr id="3" name="Title 1">
            <a:extLst>
              <a:ext uri="{FF2B5EF4-FFF2-40B4-BE49-F238E27FC236}">
                <a16:creationId xmlns:a16="http://schemas.microsoft.com/office/drawing/2014/main" id="{F37DA21A-99B5-C3E1-E64D-82C483893E62}"/>
              </a:ext>
            </a:extLst>
          </p:cNvPr>
          <p:cNvSpPr txBox="1">
            <a:spLocks/>
          </p:cNvSpPr>
          <p:nvPr/>
        </p:nvSpPr>
        <p:spPr>
          <a:xfrm>
            <a:off x="1032360" y="420165"/>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895999"/>
                </a:solidFill>
                <a:latin typeface="Century Gothic"/>
              </a:rPr>
              <a:t>GSL Surface Area</a:t>
            </a:r>
            <a:endParaRPr lang="en-US"/>
          </a:p>
        </p:txBody>
      </p:sp>
      <p:pic>
        <p:nvPicPr>
          <p:cNvPr id="8" name="Picture 7" descr="A picture containing nature, dark&#10;&#10;Description automatically generated">
            <a:extLst>
              <a:ext uri="{FF2B5EF4-FFF2-40B4-BE49-F238E27FC236}">
                <a16:creationId xmlns:a16="http://schemas.microsoft.com/office/drawing/2014/main" id="{E642BE03-DE17-7DFB-4B65-23B69F8E74B1}"/>
              </a:ext>
            </a:extLst>
          </p:cNvPr>
          <p:cNvPicPr>
            <a:picLocks noChangeAspect="1"/>
          </p:cNvPicPr>
          <p:nvPr/>
        </p:nvPicPr>
        <p:blipFill rotWithShape="1">
          <a:blip r:embed="rId5">
            <a:extLst>
              <a:ext uri="{28A0092B-C50C-407E-A947-70E740481C1C}">
                <a14:useLocalDpi xmlns:a14="http://schemas.microsoft.com/office/drawing/2010/main" val="0"/>
              </a:ext>
            </a:extLst>
          </a:blip>
          <a:srcRect l="61775" t="24963" r="35042" b="72187"/>
          <a:stretch/>
        </p:blipFill>
        <p:spPr>
          <a:xfrm flipV="1">
            <a:off x="6411462" y="1387585"/>
            <a:ext cx="362055" cy="250309"/>
          </a:xfrm>
          <a:prstGeom prst="rect">
            <a:avLst/>
          </a:prstGeom>
        </p:spPr>
      </p:pic>
      <p:pic>
        <p:nvPicPr>
          <p:cNvPr id="9" name="Picture 8" descr="A picture containing nature, dark&#10;&#10;Description automatically generated">
            <a:extLst>
              <a:ext uri="{FF2B5EF4-FFF2-40B4-BE49-F238E27FC236}">
                <a16:creationId xmlns:a16="http://schemas.microsoft.com/office/drawing/2014/main" id="{FAB7B16F-A3E7-9D9C-75F9-E3DFDB1C08EF}"/>
              </a:ext>
            </a:extLst>
          </p:cNvPr>
          <p:cNvPicPr>
            <a:picLocks noChangeAspect="1"/>
          </p:cNvPicPr>
          <p:nvPr/>
        </p:nvPicPr>
        <p:blipFill rotWithShape="1">
          <a:blip r:embed="rId5">
            <a:extLst>
              <a:ext uri="{28A0092B-C50C-407E-A947-70E740481C1C}">
                <a14:useLocalDpi xmlns:a14="http://schemas.microsoft.com/office/drawing/2010/main" val="0"/>
              </a:ext>
            </a:extLst>
          </a:blip>
          <a:srcRect l="80309" t="24962" r="16508" b="72187"/>
          <a:stretch/>
        </p:blipFill>
        <p:spPr>
          <a:xfrm flipV="1">
            <a:off x="6407864" y="1187220"/>
            <a:ext cx="368919" cy="255054"/>
          </a:xfrm>
          <a:prstGeom prst="rect">
            <a:avLst/>
          </a:prstGeom>
        </p:spPr>
      </p:pic>
      <p:sp>
        <p:nvSpPr>
          <p:cNvPr id="10" name="TextBox 9">
            <a:extLst>
              <a:ext uri="{FF2B5EF4-FFF2-40B4-BE49-F238E27FC236}">
                <a16:creationId xmlns:a16="http://schemas.microsoft.com/office/drawing/2014/main" id="{96C617FA-D82B-6F59-5DB0-A5252F3E9662}"/>
              </a:ext>
            </a:extLst>
          </p:cNvPr>
          <p:cNvSpPr txBox="1"/>
          <p:nvPr/>
        </p:nvSpPr>
        <p:spPr>
          <a:xfrm>
            <a:off x="6776785" y="1163676"/>
            <a:ext cx="631750" cy="492443"/>
          </a:xfrm>
          <a:prstGeom prst="rect">
            <a:avLst/>
          </a:prstGeom>
          <a:noFill/>
        </p:spPr>
        <p:txBody>
          <a:bodyPr wrap="square" rtlCol="0">
            <a:spAutoFit/>
          </a:bodyPr>
          <a:lstStyle/>
          <a:p>
            <a:r>
              <a:rPr lang="en-US" sz="1300">
                <a:solidFill>
                  <a:schemeClr val="bg1"/>
                </a:solidFill>
                <a:latin typeface="Century Gothic" panose="020B0502020202020204" pitchFamily="34" charset="0"/>
              </a:rPr>
              <a:t>2011</a:t>
            </a:r>
          </a:p>
          <a:p>
            <a:r>
              <a:rPr lang="en-US" sz="1300">
                <a:solidFill>
                  <a:schemeClr val="bg1"/>
                </a:solidFill>
                <a:latin typeface="Century Gothic" panose="020B0502020202020204" pitchFamily="34" charset="0"/>
              </a:rPr>
              <a:t>2021</a:t>
            </a:r>
          </a:p>
        </p:txBody>
      </p:sp>
      <p:sp>
        <p:nvSpPr>
          <p:cNvPr id="2" name="TextBox 1">
            <a:extLst>
              <a:ext uri="{FF2B5EF4-FFF2-40B4-BE49-F238E27FC236}">
                <a16:creationId xmlns:a16="http://schemas.microsoft.com/office/drawing/2014/main" id="{D7235487-BB00-67E6-F228-8D6309E1E12C}"/>
              </a:ext>
            </a:extLst>
          </p:cNvPr>
          <p:cNvSpPr txBox="1"/>
          <p:nvPr/>
        </p:nvSpPr>
        <p:spPr>
          <a:xfrm>
            <a:off x="2099068" y="6266462"/>
            <a:ext cx="5309466" cy="246221"/>
          </a:xfrm>
          <a:prstGeom prst="rect">
            <a:avLst/>
          </a:prstGeom>
          <a:noFill/>
        </p:spPr>
        <p:txBody>
          <a:bodyPr wrap="none" rtlCol="0">
            <a:spAutoFit/>
          </a:bodyPr>
          <a:lstStyle/>
          <a:p>
            <a:pPr algn="r"/>
            <a:r>
              <a:rPr lang="en-US" sz="1000" i="1">
                <a:solidFill>
                  <a:schemeClr val="tx1">
                    <a:lumMod val="75000"/>
                    <a:lumOff val="25000"/>
                  </a:schemeClr>
                </a:solidFill>
                <a:latin typeface="Century Gothic" panose="020B0502020202020204" pitchFamily="34" charset="0"/>
              </a:rPr>
              <a:t>High (2011) &amp; Low (2021) lake surface area during the study period (Landsat JRC).</a:t>
            </a:r>
          </a:p>
        </p:txBody>
      </p:sp>
      <p:graphicFrame>
        <p:nvGraphicFramePr>
          <p:cNvPr id="6" name="Chart 5">
            <a:extLst>
              <a:ext uri="{FF2B5EF4-FFF2-40B4-BE49-F238E27FC236}">
                <a16:creationId xmlns:a16="http://schemas.microsoft.com/office/drawing/2014/main" id="{2A6BE132-C981-A82B-ED27-921CAB39527E}"/>
              </a:ext>
            </a:extLst>
          </p:cNvPr>
          <p:cNvGraphicFramePr>
            <a:graphicFrameLocks/>
          </p:cNvGraphicFramePr>
          <p:nvPr>
            <p:extLst>
              <p:ext uri="{D42A27DB-BD31-4B8C-83A1-F6EECF244321}">
                <p14:modId xmlns:p14="http://schemas.microsoft.com/office/powerpoint/2010/main" val="1986999101"/>
              </p:ext>
            </p:extLst>
          </p:nvPr>
        </p:nvGraphicFramePr>
        <p:xfrm>
          <a:off x="7558436" y="3651165"/>
          <a:ext cx="4214030" cy="2611947"/>
        </p:xfrm>
        <a:graphic>
          <a:graphicData uri="http://schemas.openxmlformats.org/drawingml/2006/chart">
            <c:chart xmlns:c="http://schemas.openxmlformats.org/drawingml/2006/chart" xmlns:r="http://schemas.openxmlformats.org/officeDocument/2006/relationships" r:id="rId6"/>
          </a:graphicData>
        </a:graphic>
      </p:graphicFrame>
      <p:grpSp>
        <p:nvGrpSpPr>
          <p:cNvPr id="35" name="Group 34">
            <a:extLst>
              <a:ext uri="{FF2B5EF4-FFF2-40B4-BE49-F238E27FC236}">
                <a16:creationId xmlns:a16="http://schemas.microsoft.com/office/drawing/2014/main" id="{451F8658-2404-469D-0DE2-EBB23B69ABE6}"/>
              </a:ext>
            </a:extLst>
          </p:cNvPr>
          <p:cNvGrpSpPr/>
          <p:nvPr/>
        </p:nvGrpSpPr>
        <p:grpSpPr>
          <a:xfrm>
            <a:off x="703484" y="5772907"/>
            <a:ext cx="1889464" cy="325025"/>
            <a:chOff x="1103156" y="5747560"/>
            <a:chExt cx="1889464" cy="325025"/>
          </a:xfrm>
        </p:grpSpPr>
        <p:pic>
          <p:nvPicPr>
            <p:cNvPr id="33" name="Picture 32" descr="A picture containing indoor&#10;&#10;Description automatically generated">
              <a:extLst>
                <a:ext uri="{FF2B5EF4-FFF2-40B4-BE49-F238E27FC236}">
                  <a16:creationId xmlns:a16="http://schemas.microsoft.com/office/drawing/2014/main" id="{774E897F-A1BD-2A9A-CD77-036DC1715CD8}"/>
                </a:ext>
              </a:extLst>
            </p:cNvPr>
            <p:cNvPicPr>
              <a:picLocks noChangeAspect="1"/>
            </p:cNvPicPr>
            <p:nvPr/>
          </p:nvPicPr>
          <p:blipFill>
            <a:blip r:embed="rId7" cstate="print">
              <a:extLst>
                <a:ext uri="{BEBA8EAE-BF5A-486C-A8C5-ECC9F3942E4B}">
                  <a14:imgProps xmlns:a14="http://schemas.microsoft.com/office/drawing/2010/main">
                    <a14:imgLayer r:embed="rId8">
                      <a14:imgEffect>
                        <a14:artisticGlowEdges trans="25000"/>
                      </a14:imgEffect>
                    </a14:imgLayer>
                  </a14:imgProps>
                </a:ext>
                <a:ext uri="{28A0092B-C50C-407E-A947-70E740481C1C}">
                  <a14:useLocalDpi xmlns:a14="http://schemas.microsoft.com/office/drawing/2010/main" val="0"/>
                </a:ext>
              </a:extLst>
            </a:blip>
            <a:stretch>
              <a:fillRect/>
            </a:stretch>
          </p:blipFill>
          <p:spPr>
            <a:xfrm>
              <a:off x="1224914" y="5982701"/>
              <a:ext cx="603504" cy="89884"/>
            </a:xfrm>
            <a:prstGeom prst="rect">
              <a:avLst/>
            </a:prstGeom>
          </p:spPr>
        </p:pic>
        <p:sp>
          <p:nvSpPr>
            <p:cNvPr id="14" name="TextBox 13">
              <a:extLst>
                <a:ext uri="{FF2B5EF4-FFF2-40B4-BE49-F238E27FC236}">
                  <a16:creationId xmlns:a16="http://schemas.microsoft.com/office/drawing/2014/main" id="{35A0B266-C18C-9AF2-2BC8-92C835374E68}"/>
                </a:ext>
              </a:extLst>
            </p:cNvPr>
            <p:cNvSpPr txBox="1"/>
            <p:nvPr/>
          </p:nvSpPr>
          <p:spPr>
            <a:xfrm>
              <a:off x="1103156" y="5747560"/>
              <a:ext cx="1889464" cy="276999"/>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0 4  7    15 kilometers</a:t>
              </a:r>
            </a:p>
          </p:txBody>
        </p:sp>
      </p:grpSp>
      <p:grpSp>
        <p:nvGrpSpPr>
          <p:cNvPr id="36" name="Group 35">
            <a:extLst>
              <a:ext uri="{FF2B5EF4-FFF2-40B4-BE49-F238E27FC236}">
                <a16:creationId xmlns:a16="http://schemas.microsoft.com/office/drawing/2014/main" id="{8AF6B636-4A8D-8708-9EA0-7F750A1D2DB6}"/>
              </a:ext>
            </a:extLst>
          </p:cNvPr>
          <p:cNvGrpSpPr/>
          <p:nvPr/>
        </p:nvGrpSpPr>
        <p:grpSpPr>
          <a:xfrm>
            <a:off x="703484" y="1086897"/>
            <a:ext cx="482610" cy="710753"/>
            <a:chOff x="983609" y="1187220"/>
            <a:chExt cx="482610" cy="710753"/>
          </a:xfrm>
        </p:grpSpPr>
        <p:pic>
          <p:nvPicPr>
            <p:cNvPr id="26" name="Picture 25" descr="A picture containing hydrozoan, night sky&#10;&#10;Description automatically generated">
              <a:extLst>
                <a:ext uri="{FF2B5EF4-FFF2-40B4-BE49-F238E27FC236}">
                  <a16:creationId xmlns:a16="http://schemas.microsoft.com/office/drawing/2014/main" id="{AF21187C-A26C-10D2-09FD-8EEACE803877}"/>
                </a:ext>
              </a:extLst>
            </p:cNvPr>
            <p:cNvPicPr>
              <a:picLocks noChangeAspect="1"/>
            </p:cNvPicPr>
            <p:nvPr/>
          </p:nvPicPr>
          <p:blipFill>
            <a:blip r:embed="rId9">
              <a:extLst>
                <a:ext uri="{BEBA8EAE-BF5A-486C-A8C5-ECC9F3942E4B}">
                  <a14:imgProps xmlns:a14="http://schemas.microsoft.com/office/drawing/2010/main">
                    <a14:imgLayer r:embed="rId10">
                      <a14:imgEffect>
                        <a14:artisticCutout trans="25000"/>
                      </a14:imgEffect>
                    </a14:imgLayer>
                  </a14:imgProps>
                </a:ext>
                <a:ext uri="{28A0092B-C50C-407E-A947-70E740481C1C}">
                  <a14:useLocalDpi xmlns:a14="http://schemas.microsoft.com/office/drawing/2010/main" val="0"/>
                </a:ext>
              </a:extLst>
            </a:blip>
            <a:stretch>
              <a:fillRect/>
            </a:stretch>
          </p:blipFill>
          <p:spPr>
            <a:xfrm>
              <a:off x="983609" y="1187220"/>
              <a:ext cx="482610" cy="710753"/>
            </a:xfrm>
            <a:prstGeom prst="rect">
              <a:avLst/>
            </a:prstGeom>
          </p:spPr>
        </p:pic>
        <p:sp>
          <p:nvSpPr>
            <p:cNvPr id="34" name="TextBox 33">
              <a:extLst>
                <a:ext uri="{FF2B5EF4-FFF2-40B4-BE49-F238E27FC236}">
                  <a16:creationId xmlns:a16="http://schemas.microsoft.com/office/drawing/2014/main" id="{E75FE609-6EA9-41A3-5E4B-AFD97DC01C18}"/>
                </a:ext>
              </a:extLst>
            </p:cNvPr>
            <p:cNvSpPr txBox="1"/>
            <p:nvPr/>
          </p:nvSpPr>
          <p:spPr>
            <a:xfrm>
              <a:off x="1089820" y="1187220"/>
              <a:ext cx="241305" cy="276999"/>
            </a:xfrm>
            <a:prstGeom prst="rect">
              <a:avLst/>
            </a:prstGeom>
            <a:noFill/>
          </p:spPr>
          <p:txBody>
            <a:bodyPr wrap="square" rtlCol="0">
              <a:spAutoFit/>
            </a:bodyPr>
            <a:lstStyle/>
            <a:p>
              <a:pPr algn="ctr"/>
              <a:r>
                <a:rPr lang="en-US" sz="1200">
                  <a:solidFill>
                    <a:schemeClr val="tx1">
                      <a:lumMod val="75000"/>
                      <a:lumOff val="25000"/>
                    </a:schemeClr>
                  </a:solidFill>
                  <a:latin typeface="Century Gothic" panose="020B0502020202020204" pitchFamily="34" charset="0"/>
                </a:rPr>
                <a:t>N</a:t>
              </a:r>
            </a:p>
          </p:txBody>
        </p:sp>
      </p:grpSp>
    </p:spTree>
    <p:extLst>
      <p:ext uri="{BB962C8B-B14F-4D97-AF65-F5344CB8AC3E}">
        <p14:creationId xmlns:p14="http://schemas.microsoft.com/office/powerpoint/2010/main" val="26900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37DA21A-99B5-C3E1-E64D-82C483893E62}"/>
              </a:ext>
            </a:extLst>
          </p:cNvPr>
          <p:cNvSpPr txBox="1">
            <a:spLocks/>
          </p:cNvSpPr>
          <p:nvPr/>
        </p:nvSpPr>
        <p:spPr>
          <a:xfrm>
            <a:off x="1032360" y="424965"/>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895999"/>
                </a:solidFill>
                <a:latin typeface="Century Gothic"/>
              </a:rPr>
              <a:t>MAM 95</a:t>
            </a:r>
            <a:r>
              <a:rPr lang="en-US" sz="4000" b="1" baseline="30000">
                <a:solidFill>
                  <a:srgbClr val="895999"/>
                </a:solidFill>
                <a:latin typeface="Century Gothic"/>
              </a:rPr>
              <a:t>th</a:t>
            </a:r>
            <a:r>
              <a:rPr lang="en-US" sz="4000" b="1">
                <a:solidFill>
                  <a:srgbClr val="895999"/>
                </a:solidFill>
                <a:latin typeface="Century Gothic"/>
              </a:rPr>
              <a:t> Percentile AOD</a:t>
            </a:r>
            <a:endParaRPr lang="en-US"/>
          </a:p>
        </p:txBody>
      </p:sp>
      <p:graphicFrame>
        <p:nvGraphicFramePr>
          <p:cNvPr id="5" name="Chart 4">
            <a:extLst>
              <a:ext uri="{FF2B5EF4-FFF2-40B4-BE49-F238E27FC236}">
                <a16:creationId xmlns:a16="http://schemas.microsoft.com/office/drawing/2014/main" id="{7760E24E-A286-CFB6-A332-DB1E6F6B181E}"/>
              </a:ext>
            </a:extLst>
          </p:cNvPr>
          <p:cNvGraphicFramePr>
            <a:graphicFrameLocks/>
          </p:cNvGraphicFramePr>
          <p:nvPr>
            <p:extLst>
              <p:ext uri="{D42A27DB-BD31-4B8C-83A1-F6EECF244321}">
                <p14:modId xmlns:p14="http://schemas.microsoft.com/office/powerpoint/2010/main" val="2759165384"/>
              </p:ext>
            </p:extLst>
          </p:nvPr>
        </p:nvGraphicFramePr>
        <p:xfrm>
          <a:off x="282857" y="1653467"/>
          <a:ext cx="6051779" cy="35510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8CD28E0E-4436-5F15-3DCC-63FEAC77DA06}"/>
              </a:ext>
            </a:extLst>
          </p:cNvPr>
          <p:cNvGraphicFramePr>
            <a:graphicFrameLocks/>
          </p:cNvGraphicFramePr>
          <p:nvPr>
            <p:extLst>
              <p:ext uri="{D42A27DB-BD31-4B8C-83A1-F6EECF244321}">
                <p14:modId xmlns:p14="http://schemas.microsoft.com/office/powerpoint/2010/main" val="409319097"/>
              </p:ext>
            </p:extLst>
          </p:nvPr>
        </p:nvGraphicFramePr>
        <p:xfrm>
          <a:off x="6334636" y="1653467"/>
          <a:ext cx="5574507" cy="355106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99468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37DA21A-99B5-C3E1-E64D-82C483893E62}"/>
              </a:ext>
            </a:extLst>
          </p:cNvPr>
          <p:cNvSpPr txBox="1">
            <a:spLocks/>
          </p:cNvSpPr>
          <p:nvPr/>
        </p:nvSpPr>
        <p:spPr>
          <a:xfrm>
            <a:off x="1032360" y="429434"/>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895999"/>
                </a:solidFill>
                <a:latin typeface="Century Gothic"/>
              </a:rPr>
              <a:t>AOD and Lake Surface Area</a:t>
            </a:r>
            <a:endParaRPr lang="en-US"/>
          </a:p>
        </p:txBody>
      </p:sp>
      <p:graphicFrame>
        <p:nvGraphicFramePr>
          <p:cNvPr id="2" name="Chart 1">
            <a:extLst>
              <a:ext uri="{FF2B5EF4-FFF2-40B4-BE49-F238E27FC236}">
                <a16:creationId xmlns:a16="http://schemas.microsoft.com/office/drawing/2014/main" id="{2F0633C8-19CE-B13B-7498-A5F4B4AC0C82}"/>
              </a:ext>
            </a:extLst>
          </p:cNvPr>
          <p:cNvGraphicFramePr>
            <a:graphicFrameLocks/>
          </p:cNvGraphicFramePr>
          <p:nvPr>
            <p:extLst>
              <p:ext uri="{D42A27DB-BD31-4B8C-83A1-F6EECF244321}">
                <p14:modId xmlns:p14="http://schemas.microsoft.com/office/powerpoint/2010/main" val="1714170591"/>
              </p:ext>
            </p:extLst>
          </p:nvPr>
        </p:nvGraphicFramePr>
        <p:xfrm>
          <a:off x="622299" y="1762654"/>
          <a:ext cx="5842001" cy="33326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2CC39EE2-2515-8DC1-DAF7-2A2D36C1A46A}"/>
              </a:ext>
            </a:extLst>
          </p:cNvPr>
          <p:cNvGraphicFramePr>
            <a:graphicFrameLocks/>
          </p:cNvGraphicFramePr>
          <p:nvPr>
            <p:extLst>
              <p:ext uri="{D42A27DB-BD31-4B8C-83A1-F6EECF244321}">
                <p14:modId xmlns:p14="http://schemas.microsoft.com/office/powerpoint/2010/main" val="1946873247"/>
              </p:ext>
            </p:extLst>
          </p:nvPr>
        </p:nvGraphicFramePr>
        <p:xfrm>
          <a:off x="6464300" y="1762654"/>
          <a:ext cx="5080556" cy="333269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50567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37DA21A-99B5-C3E1-E64D-82C483893E62}"/>
              </a:ext>
            </a:extLst>
          </p:cNvPr>
          <p:cNvSpPr txBox="1">
            <a:spLocks/>
          </p:cNvSpPr>
          <p:nvPr/>
        </p:nvSpPr>
        <p:spPr>
          <a:xfrm>
            <a:off x="1032360" y="421698"/>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895999"/>
                </a:solidFill>
                <a:latin typeface="Century Gothic"/>
              </a:rPr>
              <a:t>Differentiation from Wildfire Dust</a:t>
            </a:r>
            <a:endParaRPr lang="en-US"/>
          </a:p>
        </p:txBody>
      </p:sp>
      <p:graphicFrame>
        <p:nvGraphicFramePr>
          <p:cNvPr id="6" name="Chart 5">
            <a:extLst>
              <a:ext uri="{FF2B5EF4-FFF2-40B4-BE49-F238E27FC236}">
                <a16:creationId xmlns:a16="http://schemas.microsoft.com/office/drawing/2014/main" id="{F1BC5F4D-5717-B8F1-5980-AB2B47E64D9F}"/>
              </a:ext>
            </a:extLst>
          </p:cNvPr>
          <p:cNvGraphicFramePr>
            <a:graphicFrameLocks/>
          </p:cNvGraphicFramePr>
          <p:nvPr>
            <p:extLst>
              <p:ext uri="{D42A27DB-BD31-4B8C-83A1-F6EECF244321}">
                <p14:modId xmlns:p14="http://schemas.microsoft.com/office/powerpoint/2010/main" val="3012595382"/>
              </p:ext>
            </p:extLst>
          </p:nvPr>
        </p:nvGraphicFramePr>
        <p:xfrm>
          <a:off x="7017487" y="972487"/>
          <a:ext cx="4741233" cy="245651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Chart 1">
            <a:extLst>
              <a:ext uri="{FF2B5EF4-FFF2-40B4-BE49-F238E27FC236}">
                <a16:creationId xmlns:a16="http://schemas.microsoft.com/office/drawing/2014/main" id="{E4DAEFEF-536F-85A2-5D21-DCE674AFB907}"/>
              </a:ext>
            </a:extLst>
          </p:cNvPr>
          <p:cNvGraphicFramePr>
            <a:graphicFrameLocks/>
          </p:cNvGraphicFramePr>
          <p:nvPr>
            <p:extLst>
              <p:ext uri="{D42A27DB-BD31-4B8C-83A1-F6EECF244321}">
                <p14:modId xmlns:p14="http://schemas.microsoft.com/office/powerpoint/2010/main" val="3130202921"/>
              </p:ext>
            </p:extLst>
          </p:nvPr>
        </p:nvGraphicFramePr>
        <p:xfrm>
          <a:off x="7017487" y="3429000"/>
          <a:ext cx="4741233" cy="245651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Chart 3">
            <a:extLst>
              <a:ext uri="{FF2B5EF4-FFF2-40B4-BE49-F238E27FC236}">
                <a16:creationId xmlns:a16="http://schemas.microsoft.com/office/drawing/2014/main" id="{1AB4274F-D0B5-8B2C-03C8-B824B4FD8607}"/>
              </a:ext>
            </a:extLst>
          </p:cNvPr>
          <p:cNvGraphicFramePr>
            <a:graphicFrameLocks/>
          </p:cNvGraphicFramePr>
          <p:nvPr>
            <p:extLst>
              <p:ext uri="{D42A27DB-BD31-4B8C-83A1-F6EECF244321}">
                <p14:modId xmlns:p14="http://schemas.microsoft.com/office/powerpoint/2010/main" val="1438502375"/>
              </p:ext>
            </p:extLst>
          </p:nvPr>
        </p:nvGraphicFramePr>
        <p:xfrm>
          <a:off x="253002" y="1804987"/>
          <a:ext cx="6486525" cy="3248025"/>
        </p:xfrm>
        <a:graphic>
          <a:graphicData uri="http://schemas.openxmlformats.org/drawingml/2006/chart">
            <c:chart xmlns:c="http://schemas.openxmlformats.org/drawingml/2006/chart" xmlns:r="http://schemas.openxmlformats.org/officeDocument/2006/relationships" r:id="rId5"/>
          </a:graphicData>
        </a:graphic>
      </p:graphicFrame>
      <p:sp>
        <p:nvSpPr>
          <p:cNvPr id="5" name="Arrow: Right 21">
            <a:extLst>
              <a:ext uri="{FF2B5EF4-FFF2-40B4-BE49-F238E27FC236}">
                <a16:creationId xmlns:a16="http://schemas.microsoft.com/office/drawing/2014/main" id="{38FAFE3B-B203-6BEF-B788-BDB1C46BA386}"/>
              </a:ext>
            </a:extLst>
          </p:cNvPr>
          <p:cNvSpPr/>
          <p:nvPr/>
        </p:nvSpPr>
        <p:spPr>
          <a:xfrm rot="20243662">
            <a:off x="6031824" y="2371312"/>
            <a:ext cx="917562" cy="150522"/>
          </a:xfrm>
          <a:prstGeom prst="rightArrow">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6938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37DA21A-99B5-C3E1-E64D-82C483893E62}"/>
              </a:ext>
            </a:extLst>
          </p:cNvPr>
          <p:cNvSpPr txBox="1">
            <a:spLocks/>
          </p:cNvSpPr>
          <p:nvPr/>
        </p:nvSpPr>
        <p:spPr>
          <a:xfrm>
            <a:off x="1032360" y="422435"/>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895999"/>
                </a:solidFill>
                <a:latin typeface="Century Gothic"/>
              </a:rPr>
              <a:t>AOD Validation</a:t>
            </a:r>
            <a:endParaRPr lang="en-US"/>
          </a:p>
        </p:txBody>
      </p:sp>
      <p:graphicFrame>
        <p:nvGraphicFramePr>
          <p:cNvPr id="2" name="Chart 1">
            <a:extLst>
              <a:ext uri="{FF2B5EF4-FFF2-40B4-BE49-F238E27FC236}">
                <a16:creationId xmlns:a16="http://schemas.microsoft.com/office/drawing/2014/main" id="{550E6D66-FA1A-BD87-5A5E-3BE5932604C5}"/>
              </a:ext>
            </a:extLst>
          </p:cNvPr>
          <p:cNvGraphicFramePr>
            <a:graphicFrameLocks/>
          </p:cNvGraphicFramePr>
          <p:nvPr>
            <p:extLst>
              <p:ext uri="{D42A27DB-BD31-4B8C-83A1-F6EECF244321}">
                <p14:modId xmlns:p14="http://schemas.microsoft.com/office/powerpoint/2010/main" val="1331974855"/>
              </p:ext>
            </p:extLst>
          </p:nvPr>
        </p:nvGraphicFramePr>
        <p:xfrm>
          <a:off x="464457" y="1964872"/>
          <a:ext cx="5676020" cy="292825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7ACDF6B6-E839-57D1-829C-02D83E4BF90A}"/>
              </a:ext>
            </a:extLst>
          </p:cNvPr>
          <p:cNvGraphicFramePr>
            <a:graphicFrameLocks/>
          </p:cNvGraphicFramePr>
          <p:nvPr>
            <p:extLst>
              <p:ext uri="{D42A27DB-BD31-4B8C-83A1-F6EECF244321}">
                <p14:modId xmlns:p14="http://schemas.microsoft.com/office/powerpoint/2010/main" val="582709299"/>
              </p:ext>
            </p:extLst>
          </p:nvPr>
        </p:nvGraphicFramePr>
        <p:xfrm>
          <a:off x="6140477" y="1964871"/>
          <a:ext cx="5676019" cy="292825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1408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37DA21A-99B5-C3E1-E64D-82C483893E62}"/>
              </a:ext>
            </a:extLst>
          </p:cNvPr>
          <p:cNvSpPr txBox="1">
            <a:spLocks/>
          </p:cNvSpPr>
          <p:nvPr/>
        </p:nvSpPr>
        <p:spPr>
          <a:xfrm>
            <a:off x="1032360" y="423762"/>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895999"/>
                </a:solidFill>
                <a:latin typeface="Century Gothic"/>
              </a:rPr>
              <a:t>HCHO and NO2 Pollutant Trends </a:t>
            </a:r>
            <a:endParaRPr lang="en-US"/>
          </a:p>
        </p:txBody>
      </p:sp>
      <p:graphicFrame>
        <p:nvGraphicFramePr>
          <p:cNvPr id="5" name="Chart 4">
            <a:extLst>
              <a:ext uri="{FF2B5EF4-FFF2-40B4-BE49-F238E27FC236}">
                <a16:creationId xmlns:a16="http://schemas.microsoft.com/office/drawing/2014/main" id="{B050A4A3-5C9B-ACAA-C4F0-DD2901D8402E}"/>
              </a:ext>
            </a:extLst>
          </p:cNvPr>
          <p:cNvGraphicFramePr>
            <a:graphicFrameLocks/>
          </p:cNvGraphicFramePr>
          <p:nvPr>
            <p:extLst>
              <p:ext uri="{D42A27DB-BD31-4B8C-83A1-F6EECF244321}">
                <p14:modId xmlns:p14="http://schemas.microsoft.com/office/powerpoint/2010/main" val="1131659570"/>
              </p:ext>
            </p:extLst>
          </p:nvPr>
        </p:nvGraphicFramePr>
        <p:xfrm>
          <a:off x="533991" y="1805196"/>
          <a:ext cx="5562009" cy="324760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C48CE421-7DF4-295A-25C5-F8DACF257689}"/>
              </a:ext>
            </a:extLst>
          </p:cNvPr>
          <p:cNvGraphicFramePr>
            <a:graphicFrameLocks/>
          </p:cNvGraphicFramePr>
          <p:nvPr>
            <p:extLst>
              <p:ext uri="{D42A27DB-BD31-4B8C-83A1-F6EECF244321}">
                <p14:modId xmlns:p14="http://schemas.microsoft.com/office/powerpoint/2010/main" val="3759964301"/>
              </p:ext>
            </p:extLst>
          </p:nvPr>
        </p:nvGraphicFramePr>
        <p:xfrm>
          <a:off x="6096000" y="1805196"/>
          <a:ext cx="5562009" cy="324760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74045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37DA21A-99B5-C3E1-E64D-82C483893E62}"/>
              </a:ext>
            </a:extLst>
          </p:cNvPr>
          <p:cNvSpPr txBox="1">
            <a:spLocks/>
          </p:cNvSpPr>
          <p:nvPr/>
        </p:nvSpPr>
        <p:spPr>
          <a:xfrm>
            <a:off x="1032360" y="423762"/>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895999"/>
                </a:solidFill>
                <a:latin typeface="Century Gothic"/>
              </a:rPr>
              <a:t>AOD Trends </a:t>
            </a:r>
            <a:endParaRPr lang="en-US" dirty="0"/>
          </a:p>
        </p:txBody>
      </p:sp>
      <p:graphicFrame>
        <p:nvGraphicFramePr>
          <p:cNvPr id="4" name="Chart 3">
            <a:extLst>
              <a:ext uri="{FF2B5EF4-FFF2-40B4-BE49-F238E27FC236}">
                <a16:creationId xmlns:a16="http://schemas.microsoft.com/office/drawing/2014/main" id="{3E5E938A-8A21-4D74-BF38-533AA1697CB1}"/>
              </a:ext>
            </a:extLst>
          </p:cNvPr>
          <p:cNvGraphicFramePr>
            <a:graphicFrameLocks/>
          </p:cNvGraphicFramePr>
          <p:nvPr>
            <p:extLst>
              <p:ext uri="{D42A27DB-BD31-4B8C-83A1-F6EECF244321}">
                <p14:modId xmlns:p14="http://schemas.microsoft.com/office/powerpoint/2010/main" val="1081390515"/>
              </p:ext>
            </p:extLst>
          </p:nvPr>
        </p:nvGraphicFramePr>
        <p:xfrm>
          <a:off x="844202" y="1840706"/>
          <a:ext cx="5067300" cy="31765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EC9BD309-13DD-8265-2435-E24D5D4CE6E0}"/>
              </a:ext>
            </a:extLst>
          </p:cNvPr>
          <p:cNvGraphicFramePr>
            <a:graphicFrameLocks/>
          </p:cNvGraphicFramePr>
          <p:nvPr>
            <p:extLst>
              <p:ext uri="{D42A27DB-BD31-4B8C-83A1-F6EECF244321}">
                <p14:modId xmlns:p14="http://schemas.microsoft.com/office/powerpoint/2010/main" val="3759342396"/>
              </p:ext>
            </p:extLst>
          </p:nvPr>
        </p:nvGraphicFramePr>
        <p:xfrm>
          <a:off x="6280500" y="1759743"/>
          <a:ext cx="5286375" cy="333851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4192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Diagram&#10;&#10;Description automatically generated">
            <a:extLst>
              <a:ext uri="{FF2B5EF4-FFF2-40B4-BE49-F238E27FC236}">
                <a16:creationId xmlns:a16="http://schemas.microsoft.com/office/drawing/2014/main" id="{02639B4E-1AA9-DB04-E062-237777CF41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2449" y="4491377"/>
            <a:ext cx="3081933" cy="2054622"/>
          </a:xfrm>
          <a:prstGeom prst="rect">
            <a:avLst/>
          </a:prstGeom>
        </p:spPr>
      </p:pic>
      <p:sp>
        <p:nvSpPr>
          <p:cNvPr id="3" name="Title 1">
            <a:extLst>
              <a:ext uri="{FF2B5EF4-FFF2-40B4-BE49-F238E27FC236}">
                <a16:creationId xmlns:a16="http://schemas.microsoft.com/office/drawing/2014/main" id="{F37DA21A-99B5-C3E1-E64D-82C483893E62}"/>
              </a:ext>
            </a:extLst>
          </p:cNvPr>
          <p:cNvSpPr txBox="1">
            <a:spLocks/>
          </p:cNvSpPr>
          <p:nvPr/>
        </p:nvSpPr>
        <p:spPr>
          <a:xfrm>
            <a:off x="1032360" y="417164"/>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895999"/>
                </a:solidFill>
                <a:latin typeface="Century Gothic"/>
              </a:rPr>
              <a:t>DED Aerosol Type and Height</a:t>
            </a:r>
            <a:endParaRPr lang="en-US" sz="1600" dirty="0"/>
          </a:p>
        </p:txBody>
      </p:sp>
      <p:pic>
        <p:nvPicPr>
          <p:cNvPr id="6" name="Picture 5" descr="Diagram&#10;&#10;Description automatically generated">
            <a:extLst>
              <a:ext uri="{FF2B5EF4-FFF2-40B4-BE49-F238E27FC236}">
                <a16:creationId xmlns:a16="http://schemas.microsoft.com/office/drawing/2014/main" id="{89D6030E-A848-1E18-3866-F436B94391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607" y="4473917"/>
            <a:ext cx="3044570" cy="2029714"/>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EF748F51-8ECD-504B-1EF4-F686F63583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9512" y="4525023"/>
            <a:ext cx="2981491" cy="1987660"/>
          </a:xfrm>
          <a:prstGeom prst="rect">
            <a:avLst/>
          </a:prstGeom>
        </p:spPr>
      </p:pic>
      <p:pic>
        <p:nvPicPr>
          <p:cNvPr id="14" name="Picture 13" descr="Text&#10;&#10;Description automatically generated with low confidence">
            <a:extLst>
              <a:ext uri="{FF2B5EF4-FFF2-40B4-BE49-F238E27FC236}">
                <a16:creationId xmlns:a16="http://schemas.microsoft.com/office/drawing/2014/main" id="{EDCD8857-9DED-2210-4196-37F1EF05E0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31471" y="4525022"/>
            <a:ext cx="2981492" cy="1987661"/>
          </a:xfrm>
          <a:prstGeom prst="rect">
            <a:avLst/>
          </a:prstGeom>
        </p:spPr>
      </p:pic>
      <p:grpSp>
        <p:nvGrpSpPr>
          <p:cNvPr id="23" name="Group 22">
            <a:extLst>
              <a:ext uri="{FF2B5EF4-FFF2-40B4-BE49-F238E27FC236}">
                <a16:creationId xmlns:a16="http://schemas.microsoft.com/office/drawing/2014/main" id="{6CFA2CEA-DFF4-EFEA-E031-A3CD2F396275}"/>
              </a:ext>
            </a:extLst>
          </p:cNvPr>
          <p:cNvGrpSpPr/>
          <p:nvPr/>
        </p:nvGrpSpPr>
        <p:grpSpPr>
          <a:xfrm>
            <a:off x="282978" y="1227382"/>
            <a:ext cx="11634117" cy="3257939"/>
            <a:chOff x="144722" y="906151"/>
            <a:chExt cx="11634117" cy="3257939"/>
          </a:xfrm>
        </p:grpSpPr>
        <p:pic>
          <p:nvPicPr>
            <p:cNvPr id="4" name="Picture 3" descr="A picture containing text&#10;&#10;Description automatically generated">
              <a:extLst>
                <a:ext uri="{FF2B5EF4-FFF2-40B4-BE49-F238E27FC236}">
                  <a16:creationId xmlns:a16="http://schemas.microsoft.com/office/drawing/2014/main" id="{5141CF9D-5116-033A-5648-1A7C10A95DFC}"/>
                </a:ext>
              </a:extLst>
            </p:cNvPr>
            <p:cNvPicPr>
              <a:picLocks noChangeAspect="1"/>
            </p:cNvPicPr>
            <p:nvPr/>
          </p:nvPicPr>
          <p:blipFill rotWithShape="1">
            <a:blip r:embed="rId7">
              <a:extLst>
                <a:ext uri="{28A0092B-C50C-407E-A947-70E740481C1C}">
                  <a14:useLocalDpi xmlns:a14="http://schemas.microsoft.com/office/drawing/2010/main" val="0"/>
                </a:ext>
              </a:extLst>
            </a:blip>
            <a:srcRect r="7255"/>
            <a:stretch/>
          </p:blipFill>
          <p:spPr>
            <a:xfrm>
              <a:off x="144722" y="970203"/>
              <a:ext cx="7208573" cy="3061129"/>
            </a:xfrm>
            <a:prstGeom prst="rect">
              <a:avLst/>
            </a:prstGeom>
          </p:spPr>
        </p:pic>
        <p:pic>
          <p:nvPicPr>
            <p:cNvPr id="8" name="Picture 7" descr="Chart, waterfall chart&#10;&#10;Description automatically generated">
              <a:extLst>
                <a:ext uri="{FF2B5EF4-FFF2-40B4-BE49-F238E27FC236}">
                  <a16:creationId xmlns:a16="http://schemas.microsoft.com/office/drawing/2014/main" id="{3385A8BC-0981-1902-56F9-688E3BE9FF2C}"/>
                </a:ext>
              </a:extLst>
            </p:cNvPr>
            <p:cNvPicPr>
              <a:picLocks noChangeAspect="1"/>
            </p:cNvPicPr>
            <p:nvPr/>
          </p:nvPicPr>
          <p:blipFill rotWithShape="1">
            <a:blip r:embed="rId8">
              <a:extLst>
                <a:ext uri="{28A0092B-C50C-407E-A947-70E740481C1C}">
                  <a14:useLocalDpi xmlns:a14="http://schemas.microsoft.com/office/drawing/2010/main" val="0"/>
                </a:ext>
              </a:extLst>
            </a:blip>
            <a:srcRect t="9109" r="58662" b="310"/>
            <a:stretch/>
          </p:blipFill>
          <p:spPr>
            <a:xfrm>
              <a:off x="7317165" y="1249022"/>
              <a:ext cx="3212938" cy="2772801"/>
            </a:xfrm>
            <a:prstGeom prst="rect">
              <a:avLst/>
            </a:prstGeom>
          </p:spPr>
        </p:pic>
        <p:pic>
          <p:nvPicPr>
            <p:cNvPr id="19" name="Picture 18" descr="Chart, waterfall chart&#10;&#10;Description automatically generated">
              <a:extLst>
                <a:ext uri="{FF2B5EF4-FFF2-40B4-BE49-F238E27FC236}">
                  <a16:creationId xmlns:a16="http://schemas.microsoft.com/office/drawing/2014/main" id="{2CFE8D1C-5339-7A87-012D-D19E0F38E4B1}"/>
                </a:ext>
              </a:extLst>
            </p:cNvPr>
            <p:cNvPicPr>
              <a:picLocks noChangeAspect="1"/>
            </p:cNvPicPr>
            <p:nvPr/>
          </p:nvPicPr>
          <p:blipFill rotWithShape="1">
            <a:blip r:embed="rId8">
              <a:extLst>
                <a:ext uri="{28A0092B-C50C-407E-A947-70E740481C1C}">
                  <a14:useLocalDpi xmlns:a14="http://schemas.microsoft.com/office/drawing/2010/main" val="0"/>
                </a:ext>
              </a:extLst>
            </a:blip>
            <a:srcRect l="91397"/>
            <a:stretch/>
          </p:blipFill>
          <p:spPr>
            <a:xfrm>
              <a:off x="10596221" y="906151"/>
              <a:ext cx="668651" cy="3061129"/>
            </a:xfrm>
            <a:prstGeom prst="rect">
              <a:avLst/>
            </a:prstGeom>
          </p:spPr>
        </p:pic>
        <p:pic>
          <p:nvPicPr>
            <p:cNvPr id="20" name="Picture 19" descr="Chart, waterfall chart&#10;&#10;Description automatically generated">
              <a:extLst>
                <a:ext uri="{FF2B5EF4-FFF2-40B4-BE49-F238E27FC236}">
                  <a16:creationId xmlns:a16="http://schemas.microsoft.com/office/drawing/2014/main" id="{ACFD40A4-35A5-23E1-A767-765EF99A3228}"/>
                </a:ext>
              </a:extLst>
            </p:cNvPr>
            <p:cNvPicPr>
              <a:picLocks noChangeAspect="1"/>
            </p:cNvPicPr>
            <p:nvPr/>
          </p:nvPicPr>
          <p:blipFill rotWithShape="1">
            <a:blip r:embed="rId8">
              <a:extLst>
                <a:ext uri="{28A0092B-C50C-407E-A947-70E740481C1C}">
                  <a14:useLocalDpi xmlns:a14="http://schemas.microsoft.com/office/drawing/2010/main" val="0"/>
                </a:ext>
              </a:extLst>
            </a:blip>
            <a:srcRect t="92607"/>
            <a:stretch/>
          </p:blipFill>
          <p:spPr>
            <a:xfrm>
              <a:off x="375015" y="3838940"/>
              <a:ext cx="11166574" cy="325150"/>
            </a:xfrm>
            <a:prstGeom prst="rect">
              <a:avLst/>
            </a:prstGeom>
          </p:spPr>
        </p:pic>
        <p:pic>
          <p:nvPicPr>
            <p:cNvPr id="22" name="Picture 21" descr="Chart, waterfall chart&#10;&#10;Description automatically generated">
              <a:extLst>
                <a:ext uri="{FF2B5EF4-FFF2-40B4-BE49-F238E27FC236}">
                  <a16:creationId xmlns:a16="http://schemas.microsoft.com/office/drawing/2014/main" id="{5089FCC8-9452-6AE5-9F81-3F83C53D9E3B}"/>
                </a:ext>
              </a:extLst>
            </p:cNvPr>
            <p:cNvPicPr>
              <a:picLocks noChangeAspect="1"/>
            </p:cNvPicPr>
            <p:nvPr/>
          </p:nvPicPr>
          <p:blipFill rotWithShape="1">
            <a:blip r:embed="rId8">
              <a:extLst>
                <a:ext uri="{28A0092B-C50C-407E-A947-70E740481C1C}">
                  <a14:useLocalDpi xmlns:a14="http://schemas.microsoft.com/office/drawing/2010/main" val="0"/>
                </a:ext>
              </a:extLst>
            </a:blip>
            <a:srcRect l="36361" t="-1060" r="11624" b="89662"/>
            <a:stretch/>
          </p:blipFill>
          <p:spPr>
            <a:xfrm>
              <a:off x="7735994" y="944856"/>
              <a:ext cx="4042845" cy="348860"/>
            </a:xfrm>
            <a:prstGeom prst="rect">
              <a:avLst/>
            </a:prstGeom>
          </p:spPr>
        </p:pic>
      </p:grpSp>
      <p:sp>
        <p:nvSpPr>
          <p:cNvPr id="24" name="TextBox 23">
            <a:extLst>
              <a:ext uri="{FF2B5EF4-FFF2-40B4-BE49-F238E27FC236}">
                <a16:creationId xmlns:a16="http://schemas.microsoft.com/office/drawing/2014/main" id="{962F802E-8F55-E971-CE33-4F145C55E622}"/>
              </a:ext>
            </a:extLst>
          </p:cNvPr>
          <p:cNvSpPr txBox="1"/>
          <p:nvPr/>
        </p:nvSpPr>
        <p:spPr>
          <a:xfrm>
            <a:off x="11900452" y="3031079"/>
            <a:ext cx="184731" cy="369332"/>
          </a:xfrm>
          <a:prstGeom prst="rect">
            <a:avLst/>
          </a:prstGeom>
          <a:noFill/>
        </p:spPr>
        <p:txBody>
          <a:bodyPr wrap="none" rtlCol="0">
            <a:spAutoFit/>
          </a:bodyPr>
          <a:lstStyle/>
          <a:p>
            <a:endParaRPr lang="en-US"/>
          </a:p>
        </p:txBody>
      </p:sp>
      <p:sp>
        <p:nvSpPr>
          <p:cNvPr id="26" name="TextBox 25">
            <a:extLst>
              <a:ext uri="{FF2B5EF4-FFF2-40B4-BE49-F238E27FC236}">
                <a16:creationId xmlns:a16="http://schemas.microsoft.com/office/drawing/2014/main" id="{212566D6-4604-D4C9-B77B-F30669DE0484}"/>
              </a:ext>
            </a:extLst>
          </p:cNvPr>
          <p:cNvSpPr txBox="1"/>
          <p:nvPr/>
        </p:nvSpPr>
        <p:spPr>
          <a:xfrm rot="16200000">
            <a:off x="-120297" y="5333164"/>
            <a:ext cx="1286751" cy="369332"/>
          </a:xfrm>
          <a:prstGeom prst="rect">
            <a:avLst/>
          </a:prstGeom>
          <a:noFill/>
        </p:spPr>
        <p:txBody>
          <a:bodyPr wrap="square" lIns="91440" tIns="45720" rIns="91440" bIns="45720" rtlCol="0" anchor="t">
            <a:spAutoFit/>
          </a:bodyPr>
          <a:lstStyle/>
          <a:p>
            <a:r>
              <a:rPr lang="en-US" b="1">
                <a:solidFill>
                  <a:srgbClr val="B27FD4"/>
                </a:solidFill>
                <a:latin typeface="Century Gothic"/>
              </a:rPr>
              <a:t>Nighttime</a:t>
            </a:r>
          </a:p>
        </p:txBody>
      </p:sp>
      <p:sp>
        <p:nvSpPr>
          <p:cNvPr id="27" name="TextBox 26">
            <a:extLst>
              <a:ext uri="{FF2B5EF4-FFF2-40B4-BE49-F238E27FC236}">
                <a16:creationId xmlns:a16="http://schemas.microsoft.com/office/drawing/2014/main" id="{692FE426-049A-6C17-D50A-E846D192A04C}"/>
              </a:ext>
            </a:extLst>
          </p:cNvPr>
          <p:cNvSpPr txBox="1"/>
          <p:nvPr/>
        </p:nvSpPr>
        <p:spPr>
          <a:xfrm rot="16200000">
            <a:off x="5522377" y="5301641"/>
            <a:ext cx="1282558" cy="369332"/>
          </a:xfrm>
          <a:prstGeom prst="rect">
            <a:avLst/>
          </a:prstGeom>
          <a:noFill/>
        </p:spPr>
        <p:txBody>
          <a:bodyPr wrap="square" lIns="91440" tIns="45720" rIns="91440" bIns="45720" rtlCol="0" anchor="t">
            <a:spAutoFit/>
          </a:bodyPr>
          <a:lstStyle/>
          <a:p>
            <a:r>
              <a:rPr lang="en-US" b="1">
                <a:solidFill>
                  <a:srgbClr val="B27FD4"/>
                </a:solidFill>
                <a:latin typeface="Century Gothic"/>
              </a:rPr>
              <a:t>Daytime</a:t>
            </a:r>
          </a:p>
        </p:txBody>
      </p:sp>
      <p:sp>
        <p:nvSpPr>
          <p:cNvPr id="17" name="TextBox 16">
            <a:extLst>
              <a:ext uri="{FF2B5EF4-FFF2-40B4-BE49-F238E27FC236}">
                <a16:creationId xmlns:a16="http://schemas.microsoft.com/office/drawing/2014/main" id="{31228631-18CF-19FC-F5CB-6C7660C5BD53}"/>
              </a:ext>
            </a:extLst>
          </p:cNvPr>
          <p:cNvSpPr txBox="1"/>
          <p:nvPr/>
        </p:nvSpPr>
        <p:spPr>
          <a:xfrm>
            <a:off x="707745" y="840644"/>
            <a:ext cx="5833790" cy="553998"/>
          </a:xfrm>
          <a:prstGeom prst="rect">
            <a:avLst/>
          </a:prstGeom>
          <a:noFill/>
        </p:spPr>
        <p:txBody>
          <a:bodyPr wrap="square" lIns="91440" tIns="45720" rIns="91440" bIns="45720" rtlCol="0" anchor="t">
            <a:spAutoFit/>
          </a:bodyPr>
          <a:lstStyle/>
          <a:p>
            <a:r>
              <a:rPr lang="en-US" sz="1600" b="1" dirty="0">
                <a:solidFill>
                  <a:srgbClr val="5E4D6B"/>
                </a:solidFill>
                <a:latin typeface="Century Gothic"/>
              </a:rPr>
              <a:t>CALIPSO</a:t>
            </a:r>
            <a:r>
              <a:rPr lang="en-US" sz="1600" b="1" dirty="0">
                <a:solidFill>
                  <a:srgbClr val="5E4D6B"/>
                </a:solidFill>
                <a:latin typeface="Century Gothic"/>
                <a:ea typeface="+mn-lt"/>
                <a:cs typeface="+mn-lt"/>
              </a:rPr>
              <a:t> </a:t>
            </a:r>
            <a:r>
              <a:rPr lang="en-US" sz="1600" b="1" dirty="0">
                <a:solidFill>
                  <a:srgbClr val="B89FC2"/>
                </a:solidFill>
                <a:latin typeface="Century Gothic"/>
              </a:rPr>
              <a:t>VFM &amp; Extinction Coefficient</a:t>
            </a:r>
            <a:endParaRPr lang="en-US" sz="2000" dirty="0">
              <a:solidFill>
                <a:srgbClr val="000000"/>
              </a:solidFill>
              <a:latin typeface="Calibri" panose="020F0502020204030204"/>
              <a:cs typeface="Calibri" panose="020F0502020204030204"/>
            </a:endParaRPr>
          </a:p>
          <a:p>
            <a:r>
              <a:rPr lang="en-US" sz="1400" i="1" dirty="0">
                <a:solidFill>
                  <a:schemeClr val="tx1">
                    <a:lumMod val="75000"/>
                    <a:lumOff val="25000"/>
                  </a:schemeClr>
                </a:solidFill>
                <a:latin typeface="Century Gothic"/>
              </a:rPr>
              <a:t>DED: July 9, 2021</a:t>
            </a:r>
            <a:endParaRPr lang="en-US" dirty="0">
              <a:solidFill>
                <a:schemeClr val="tx1">
                  <a:lumMod val="75000"/>
                  <a:lumOff val="25000"/>
                </a:schemeClr>
              </a:solidFill>
              <a:cs typeface="Calibri" panose="020F0502020204030204"/>
            </a:endParaRPr>
          </a:p>
        </p:txBody>
      </p:sp>
      <p:sp>
        <p:nvSpPr>
          <p:cNvPr id="5" name="Rectangle 4">
            <a:extLst>
              <a:ext uri="{FF2B5EF4-FFF2-40B4-BE49-F238E27FC236}">
                <a16:creationId xmlns:a16="http://schemas.microsoft.com/office/drawing/2014/main" id="{AB5793A3-4557-D2FA-1324-08D9492786CF}"/>
              </a:ext>
            </a:extLst>
          </p:cNvPr>
          <p:cNvSpPr/>
          <p:nvPr/>
        </p:nvSpPr>
        <p:spPr>
          <a:xfrm>
            <a:off x="1861297" y="2854562"/>
            <a:ext cx="1591235" cy="851645"/>
          </a:xfrm>
          <a:prstGeom prst="rect">
            <a:avLst/>
          </a:prstGeom>
          <a:noFill/>
          <a:ln w="38100">
            <a:solidFill>
              <a:srgbClr val="B27F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5872EB6-011D-C3D2-0627-748FD05B619A}"/>
              </a:ext>
            </a:extLst>
          </p:cNvPr>
          <p:cNvSpPr/>
          <p:nvPr/>
        </p:nvSpPr>
        <p:spPr>
          <a:xfrm>
            <a:off x="8740428" y="3089245"/>
            <a:ext cx="593912" cy="605117"/>
          </a:xfrm>
          <a:prstGeom prst="rect">
            <a:avLst/>
          </a:prstGeom>
          <a:noFill/>
          <a:ln w="38100">
            <a:solidFill>
              <a:srgbClr val="B27F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B2372E50-076A-15A8-997F-41E994BC6BDE}"/>
              </a:ext>
            </a:extLst>
          </p:cNvPr>
          <p:cNvCxnSpPr>
            <a:cxnSpLocks/>
          </p:cNvCxnSpPr>
          <p:nvPr/>
        </p:nvCxnSpPr>
        <p:spPr>
          <a:xfrm flipV="1">
            <a:off x="3452532" y="2038874"/>
            <a:ext cx="1623507" cy="815688"/>
          </a:xfrm>
          <a:prstGeom prst="line">
            <a:avLst/>
          </a:prstGeom>
          <a:ln w="38100" cap="flat" cmpd="sng" algn="ctr">
            <a:solidFill>
              <a:srgbClr val="B27FD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A30BDCF0-EC9E-87E7-8B63-43F884EE74C5}"/>
              </a:ext>
            </a:extLst>
          </p:cNvPr>
          <p:cNvCxnSpPr>
            <a:cxnSpLocks/>
          </p:cNvCxnSpPr>
          <p:nvPr/>
        </p:nvCxnSpPr>
        <p:spPr>
          <a:xfrm>
            <a:off x="3452532" y="3706207"/>
            <a:ext cx="1623507" cy="0"/>
          </a:xfrm>
          <a:prstGeom prst="line">
            <a:avLst/>
          </a:prstGeom>
          <a:ln w="38100" cap="flat" cmpd="sng" algn="ctr">
            <a:solidFill>
              <a:srgbClr val="B27FD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8" name="Rectangle 27">
            <a:extLst>
              <a:ext uri="{FF2B5EF4-FFF2-40B4-BE49-F238E27FC236}">
                <a16:creationId xmlns:a16="http://schemas.microsoft.com/office/drawing/2014/main" id="{F60FDCA1-7E5B-6FEC-2CD8-423D7678A43E}"/>
              </a:ext>
            </a:extLst>
          </p:cNvPr>
          <p:cNvSpPr/>
          <p:nvPr/>
        </p:nvSpPr>
        <p:spPr>
          <a:xfrm>
            <a:off x="7368842" y="1629743"/>
            <a:ext cx="122710" cy="2192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a:extLst>
              <a:ext uri="{FF2B5EF4-FFF2-40B4-BE49-F238E27FC236}">
                <a16:creationId xmlns:a16="http://schemas.microsoft.com/office/drawing/2014/main" id="{DF85298E-0E70-3ACF-8A74-A0CF4B0B6A55}"/>
              </a:ext>
            </a:extLst>
          </p:cNvPr>
          <p:cNvPicPr>
            <a:picLocks noChangeAspect="1"/>
          </p:cNvPicPr>
          <p:nvPr/>
        </p:nvPicPr>
        <p:blipFill>
          <a:blip r:embed="rId9"/>
          <a:stretch>
            <a:fillRect/>
          </a:stretch>
        </p:blipFill>
        <p:spPr>
          <a:xfrm>
            <a:off x="5094739" y="2059175"/>
            <a:ext cx="2284360" cy="1631190"/>
          </a:xfrm>
          <a:prstGeom prst="rect">
            <a:avLst/>
          </a:prstGeom>
          <a:ln w="38100">
            <a:solidFill>
              <a:srgbClr val="B27FD4"/>
            </a:solidFill>
          </a:ln>
        </p:spPr>
      </p:pic>
    </p:spTree>
    <p:extLst>
      <p:ext uri="{BB962C8B-B14F-4D97-AF65-F5344CB8AC3E}">
        <p14:creationId xmlns:p14="http://schemas.microsoft.com/office/powerpoint/2010/main" val="42545013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F4F4A0A-C931-052F-434D-CCFCA6A05E7C}"/>
              </a:ext>
            </a:extLst>
          </p:cNvPr>
          <p:cNvSpPr/>
          <p:nvPr/>
        </p:nvSpPr>
        <p:spPr>
          <a:xfrm>
            <a:off x="6170543" y="1214782"/>
            <a:ext cx="5841999" cy="5124173"/>
          </a:xfrm>
          <a:prstGeom prst="rect">
            <a:avLst/>
          </a:prstGeom>
          <a:solidFill>
            <a:schemeClr val="bg1"/>
          </a:solidFill>
          <a:ln>
            <a:solidFill>
              <a:srgbClr val="B27F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FC865E7-608F-9082-7FDB-6DFBAD250007}"/>
              </a:ext>
            </a:extLst>
          </p:cNvPr>
          <p:cNvSpPr/>
          <p:nvPr/>
        </p:nvSpPr>
        <p:spPr>
          <a:xfrm>
            <a:off x="179456" y="1214782"/>
            <a:ext cx="5897217" cy="5135217"/>
          </a:xfrm>
          <a:prstGeom prst="rect">
            <a:avLst/>
          </a:prstGeom>
          <a:solidFill>
            <a:schemeClr val="bg1"/>
          </a:solidFill>
          <a:ln>
            <a:solidFill>
              <a:srgbClr val="B27F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F37DA21A-99B5-C3E1-E64D-82C483893E62}"/>
              </a:ext>
            </a:extLst>
          </p:cNvPr>
          <p:cNvSpPr txBox="1">
            <a:spLocks/>
          </p:cNvSpPr>
          <p:nvPr/>
        </p:nvSpPr>
        <p:spPr>
          <a:xfrm>
            <a:off x="1032360" y="415656"/>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895999"/>
                </a:solidFill>
                <a:latin typeface="Century Gothic"/>
              </a:rPr>
              <a:t>Social Vulnerability and Dust Exposure </a:t>
            </a:r>
            <a:endParaRPr lang="en-US"/>
          </a:p>
        </p:txBody>
      </p:sp>
      <p:pic>
        <p:nvPicPr>
          <p:cNvPr id="6" name="Picture 6" descr="A picture containing calendar&#10;&#10;Description automatically generated">
            <a:extLst>
              <a:ext uri="{FF2B5EF4-FFF2-40B4-BE49-F238E27FC236}">
                <a16:creationId xmlns:a16="http://schemas.microsoft.com/office/drawing/2014/main" id="{9E1EC128-AEA9-1198-8F3D-B024E05B71DD}"/>
              </a:ext>
            </a:extLst>
          </p:cNvPr>
          <p:cNvPicPr>
            <a:picLocks noChangeAspect="1"/>
          </p:cNvPicPr>
          <p:nvPr/>
        </p:nvPicPr>
        <p:blipFill rotWithShape="1">
          <a:blip r:embed="rId3"/>
          <a:srcRect r="940" b="15082"/>
          <a:stretch/>
        </p:blipFill>
        <p:spPr>
          <a:xfrm>
            <a:off x="6162692" y="1218495"/>
            <a:ext cx="5843747" cy="3889837"/>
          </a:xfrm>
          <a:prstGeom prst="rect">
            <a:avLst/>
          </a:prstGeom>
          <a:ln>
            <a:solidFill>
              <a:schemeClr val="bg1"/>
            </a:solidFill>
          </a:ln>
        </p:spPr>
      </p:pic>
      <p:pic>
        <p:nvPicPr>
          <p:cNvPr id="4" name="Picture 4" descr="Diagram, engineering drawing&#10;&#10;Description automatically generated">
            <a:extLst>
              <a:ext uri="{FF2B5EF4-FFF2-40B4-BE49-F238E27FC236}">
                <a16:creationId xmlns:a16="http://schemas.microsoft.com/office/drawing/2014/main" id="{FFC4FDA2-EEE6-9D72-C36F-50341A743DEA}"/>
              </a:ext>
            </a:extLst>
          </p:cNvPr>
          <p:cNvPicPr>
            <a:picLocks noChangeAspect="1"/>
          </p:cNvPicPr>
          <p:nvPr/>
        </p:nvPicPr>
        <p:blipFill rotWithShape="1">
          <a:blip r:embed="rId4"/>
          <a:srcRect r="-173" b="15047"/>
          <a:stretch/>
        </p:blipFill>
        <p:spPr>
          <a:xfrm>
            <a:off x="185510" y="1220844"/>
            <a:ext cx="5901409" cy="3892430"/>
          </a:xfrm>
          <a:prstGeom prst="rect">
            <a:avLst/>
          </a:prstGeom>
          <a:ln>
            <a:solidFill>
              <a:schemeClr val="bg1"/>
            </a:solidFill>
          </a:ln>
        </p:spPr>
      </p:pic>
      <p:pic>
        <p:nvPicPr>
          <p:cNvPr id="2" name="Picture 4" descr="Background pattern&#10;&#10;Description automatically generated">
            <a:extLst>
              <a:ext uri="{FF2B5EF4-FFF2-40B4-BE49-F238E27FC236}">
                <a16:creationId xmlns:a16="http://schemas.microsoft.com/office/drawing/2014/main" id="{71D85BBC-F1CD-2A51-C447-EE568DE894CE}"/>
              </a:ext>
            </a:extLst>
          </p:cNvPr>
          <p:cNvPicPr>
            <a:picLocks noChangeAspect="1"/>
          </p:cNvPicPr>
          <p:nvPr/>
        </p:nvPicPr>
        <p:blipFill>
          <a:blip r:embed="rId5"/>
          <a:stretch>
            <a:fillRect/>
          </a:stretch>
        </p:blipFill>
        <p:spPr>
          <a:xfrm rot="10800000">
            <a:off x="289402" y="5511019"/>
            <a:ext cx="444800" cy="623798"/>
          </a:xfrm>
          <a:prstGeom prst="rect">
            <a:avLst/>
          </a:prstGeom>
        </p:spPr>
      </p:pic>
      <p:pic>
        <p:nvPicPr>
          <p:cNvPr id="5" name="Picture 6" descr="Background pattern&#10;&#10;Description automatically generated">
            <a:extLst>
              <a:ext uri="{FF2B5EF4-FFF2-40B4-BE49-F238E27FC236}">
                <a16:creationId xmlns:a16="http://schemas.microsoft.com/office/drawing/2014/main" id="{8A33C2D4-2892-7328-0252-5E14DE391137}"/>
              </a:ext>
            </a:extLst>
          </p:cNvPr>
          <p:cNvPicPr>
            <a:picLocks noChangeAspect="1"/>
          </p:cNvPicPr>
          <p:nvPr/>
        </p:nvPicPr>
        <p:blipFill>
          <a:blip r:embed="rId6"/>
          <a:stretch>
            <a:fillRect/>
          </a:stretch>
        </p:blipFill>
        <p:spPr>
          <a:xfrm>
            <a:off x="6308189" y="5515380"/>
            <a:ext cx="522133" cy="705066"/>
          </a:xfrm>
          <a:prstGeom prst="rect">
            <a:avLst/>
          </a:prstGeom>
        </p:spPr>
      </p:pic>
      <p:sp>
        <p:nvSpPr>
          <p:cNvPr id="7" name="TextBox 6">
            <a:extLst>
              <a:ext uri="{FF2B5EF4-FFF2-40B4-BE49-F238E27FC236}">
                <a16:creationId xmlns:a16="http://schemas.microsoft.com/office/drawing/2014/main" id="{C76036D4-C84D-899D-1618-0249FE5F17E2}"/>
              </a:ext>
            </a:extLst>
          </p:cNvPr>
          <p:cNvSpPr txBox="1"/>
          <p:nvPr/>
        </p:nvSpPr>
        <p:spPr>
          <a:xfrm>
            <a:off x="191094" y="5194971"/>
            <a:ext cx="3977507"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dirty="0">
                <a:solidFill>
                  <a:schemeClr val="tx1">
                    <a:lumMod val="75000"/>
                    <a:lumOff val="25000"/>
                  </a:schemeClr>
                </a:solidFill>
                <a:latin typeface="Century Gothic"/>
                <a:cs typeface="Calibri"/>
              </a:rPr>
              <a:t>Social Vulnerability by Census Tract</a:t>
            </a:r>
            <a:endParaRPr lang="en-US" sz="1300" dirty="0">
              <a:solidFill>
                <a:schemeClr val="tx1">
                  <a:lumMod val="75000"/>
                  <a:lumOff val="25000"/>
                </a:schemeClr>
              </a:solidFill>
              <a:latin typeface="Century Gothic"/>
            </a:endParaRPr>
          </a:p>
        </p:txBody>
      </p:sp>
      <p:sp>
        <p:nvSpPr>
          <p:cNvPr id="8" name="TextBox 7">
            <a:extLst>
              <a:ext uri="{FF2B5EF4-FFF2-40B4-BE49-F238E27FC236}">
                <a16:creationId xmlns:a16="http://schemas.microsoft.com/office/drawing/2014/main" id="{847E5EF7-42A3-5923-5842-9930FBAE3DB2}"/>
              </a:ext>
            </a:extLst>
          </p:cNvPr>
          <p:cNvSpPr txBox="1"/>
          <p:nvPr/>
        </p:nvSpPr>
        <p:spPr>
          <a:xfrm flipH="1">
            <a:off x="772870" y="5531204"/>
            <a:ext cx="517899" cy="6924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300">
                <a:solidFill>
                  <a:schemeClr val="tx1">
                    <a:lumMod val="75000"/>
                    <a:lumOff val="25000"/>
                  </a:schemeClr>
                </a:solidFill>
                <a:latin typeface="Century Gothic"/>
              </a:rPr>
              <a:t>4.2</a:t>
            </a:r>
          </a:p>
          <a:p>
            <a:endParaRPr lang="en-US" sz="1300">
              <a:latin typeface="Century Gothic"/>
            </a:endParaRPr>
          </a:p>
          <a:p>
            <a:r>
              <a:rPr lang="en-US" sz="1300">
                <a:solidFill>
                  <a:schemeClr val="tx1">
                    <a:lumMod val="75000"/>
                    <a:lumOff val="25000"/>
                  </a:schemeClr>
                </a:solidFill>
                <a:latin typeface="Century Gothic"/>
              </a:rPr>
              <a:t>-1.6</a:t>
            </a:r>
          </a:p>
        </p:txBody>
      </p:sp>
      <p:sp>
        <p:nvSpPr>
          <p:cNvPr id="9" name="TextBox 8">
            <a:extLst>
              <a:ext uri="{FF2B5EF4-FFF2-40B4-BE49-F238E27FC236}">
                <a16:creationId xmlns:a16="http://schemas.microsoft.com/office/drawing/2014/main" id="{0351197C-E441-93AC-94D2-7078451EC622}"/>
              </a:ext>
            </a:extLst>
          </p:cNvPr>
          <p:cNvSpPr txBox="1"/>
          <p:nvPr/>
        </p:nvSpPr>
        <p:spPr>
          <a:xfrm>
            <a:off x="6100709" y="5224376"/>
            <a:ext cx="5808841"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dirty="0">
                <a:solidFill>
                  <a:schemeClr val="tx1">
                    <a:lumMod val="75000"/>
                    <a:lumOff val="25000"/>
                  </a:schemeClr>
                </a:solidFill>
                <a:latin typeface="Century Gothic"/>
              </a:rPr>
              <a:t>95th Percentile MAM AOD by Census Tract (2019)</a:t>
            </a:r>
            <a:endParaRPr lang="en-US" sz="1300" dirty="0">
              <a:solidFill>
                <a:schemeClr val="tx1">
                  <a:lumMod val="75000"/>
                  <a:lumOff val="25000"/>
                </a:schemeClr>
              </a:solidFill>
              <a:cs typeface="Calibri"/>
            </a:endParaRPr>
          </a:p>
        </p:txBody>
      </p:sp>
      <p:sp>
        <p:nvSpPr>
          <p:cNvPr id="10" name="TextBox 9">
            <a:extLst>
              <a:ext uri="{FF2B5EF4-FFF2-40B4-BE49-F238E27FC236}">
                <a16:creationId xmlns:a16="http://schemas.microsoft.com/office/drawing/2014/main" id="{5375E53B-2345-D45A-55B9-E1CB0A9556B9}"/>
              </a:ext>
            </a:extLst>
          </p:cNvPr>
          <p:cNvSpPr txBox="1"/>
          <p:nvPr/>
        </p:nvSpPr>
        <p:spPr>
          <a:xfrm>
            <a:off x="6827236" y="5532718"/>
            <a:ext cx="820286" cy="7054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300" dirty="0">
                <a:solidFill>
                  <a:schemeClr val="tx1">
                    <a:lumMod val="75000"/>
                    <a:lumOff val="25000"/>
                  </a:schemeClr>
                </a:solidFill>
                <a:latin typeface="Century Gothic"/>
                <a:cs typeface="Calibri"/>
              </a:rPr>
              <a:t>.265333</a:t>
            </a:r>
          </a:p>
          <a:p>
            <a:endParaRPr lang="en-US" sz="1300" dirty="0">
              <a:latin typeface="Century Gothic"/>
              <a:cs typeface="Calibri"/>
            </a:endParaRPr>
          </a:p>
          <a:p>
            <a:r>
              <a:rPr lang="en-US" sz="1300" dirty="0">
                <a:solidFill>
                  <a:schemeClr val="tx1">
                    <a:lumMod val="75000"/>
                    <a:lumOff val="25000"/>
                  </a:schemeClr>
                </a:solidFill>
                <a:latin typeface="Century Gothic"/>
                <a:cs typeface="Calibri"/>
              </a:rPr>
              <a:t>.183333</a:t>
            </a:r>
          </a:p>
        </p:txBody>
      </p:sp>
      <p:pic>
        <p:nvPicPr>
          <p:cNvPr id="22" name="Picture 22" descr="Shape, arrow&#10;&#10;Description automatically generated">
            <a:extLst>
              <a:ext uri="{FF2B5EF4-FFF2-40B4-BE49-F238E27FC236}">
                <a16:creationId xmlns:a16="http://schemas.microsoft.com/office/drawing/2014/main" id="{8245CDEC-AA69-A8AE-17BB-4BCADBDB42C1}"/>
              </a:ext>
            </a:extLst>
          </p:cNvPr>
          <p:cNvPicPr>
            <a:picLocks noChangeAspect="1"/>
          </p:cNvPicPr>
          <p:nvPr/>
        </p:nvPicPr>
        <p:blipFill>
          <a:blip r:embed="rId7"/>
          <a:stretch>
            <a:fillRect/>
          </a:stretch>
        </p:blipFill>
        <p:spPr>
          <a:xfrm>
            <a:off x="3649661" y="5481864"/>
            <a:ext cx="520248" cy="593272"/>
          </a:xfrm>
          <a:prstGeom prst="rect">
            <a:avLst/>
          </a:prstGeom>
        </p:spPr>
      </p:pic>
      <p:sp>
        <p:nvSpPr>
          <p:cNvPr id="23" name="TextBox 22">
            <a:extLst>
              <a:ext uri="{FF2B5EF4-FFF2-40B4-BE49-F238E27FC236}">
                <a16:creationId xmlns:a16="http://schemas.microsoft.com/office/drawing/2014/main" id="{58AA755D-129B-E116-FE8D-73979AB2DF1E}"/>
              </a:ext>
            </a:extLst>
          </p:cNvPr>
          <p:cNvSpPr txBox="1"/>
          <p:nvPr/>
        </p:nvSpPr>
        <p:spPr>
          <a:xfrm>
            <a:off x="3765753" y="5243603"/>
            <a:ext cx="396875"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300">
                <a:solidFill>
                  <a:schemeClr val="tx1">
                    <a:lumMod val="75000"/>
                    <a:lumOff val="25000"/>
                  </a:schemeClr>
                </a:solidFill>
                <a:latin typeface="Century Gothic"/>
                <a:cs typeface="Calibri"/>
              </a:rPr>
              <a:t>N</a:t>
            </a:r>
            <a:endParaRPr lang="en-US" sz="1300">
              <a:solidFill>
                <a:schemeClr val="tx1">
                  <a:lumMod val="75000"/>
                  <a:lumOff val="25000"/>
                </a:schemeClr>
              </a:solidFill>
              <a:latin typeface="Century Gothic"/>
            </a:endParaRPr>
          </a:p>
        </p:txBody>
      </p:sp>
      <p:pic>
        <p:nvPicPr>
          <p:cNvPr id="24" name="Picture 22" descr="Shape, arrow&#10;&#10;Description automatically generated">
            <a:extLst>
              <a:ext uri="{FF2B5EF4-FFF2-40B4-BE49-F238E27FC236}">
                <a16:creationId xmlns:a16="http://schemas.microsoft.com/office/drawing/2014/main" id="{1DE5B949-D68F-BC39-3DC3-06649358B85A}"/>
              </a:ext>
            </a:extLst>
          </p:cNvPr>
          <p:cNvPicPr>
            <a:picLocks noChangeAspect="1"/>
          </p:cNvPicPr>
          <p:nvPr/>
        </p:nvPicPr>
        <p:blipFill>
          <a:blip r:embed="rId7"/>
          <a:stretch>
            <a:fillRect/>
          </a:stretch>
        </p:blipFill>
        <p:spPr>
          <a:xfrm>
            <a:off x="10065141" y="5579031"/>
            <a:ext cx="520248" cy="593272"/>
          </a:xfrm>
          <a:prstGeom prst="rect">
            <a:avLst/>
          </a:prstGeom>
        </p:spPr>
      </p:pic>
      <p:sp>
        <p:nvSpPr>
          <p:cNvPr id="25" name="TextBox 24">
            <a:extLst>
              <a:ext uri="{FF2B5EF4-FFF2-40B4-BE49-F238E27FC236}">
                <a16:creationId xmlns:a16="http://schemas.microsoft.com/office/drawing/2014/main" id="{D85A8558-7FFB-BC0B-330B-8BFD13108FDC}"/>
              </a:ext>
            </a:extLst>
          </p:cNvPr>
          <p:cNvSpPr txBox="1"/>
          <p:nvPr/>
        </p:nvSpPr>
        <p:spPr>
          <a:xfrm>
            <a:off x="10181233" y="5340770"/>
            <a:ext cx="396875"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300">
                <a:solidFill>
                  <a:schemeClr val="tx1">
                    <a:lumMod val="75000"/>
                    <a:lumOff val="25000"/>
                  </a:schemeClr>
                </a:solidFill>
                <a:latin typeface="Century Gothic"/>
                <a:cs typeface="Calibri"/>
              </a:rPr>
              <a:t>N</a:t>
            </a:r>
            <a:endParaRPr lang="en-US" sz="1300">
              <a:solidFill>
                <a:schemeClr val="tx1">
                  <a:lumMod val="75000"/>
                  <a:lumOff val="25000"/>
                </a:schemeClr>
              </a:solidFill>
              <a:latin typeface="Century Gothic"/>
            </a:endParaRPr>
          </a:p>
        </p:txBody>
      </p:sp>
      <p:pic>
        <p:nvPicPr>
          <p:cNvPr id="29" name="Picture 8">
            <a:extLst>
              <a:ext uri="{FF2B5EF4-FFF2-40B4-BE49-F238E27FC236}">
                <a16:creationId xmlns:a16="http://schemas.microsoft.com/office/drawing/2014/main" id="{8EF2194C-DB78-9EE8-F2E3-DDB5E1F16B3D}"/>
              </a:ext>
            </a:extLst>
          </p:cNvPr>
          <p:cNvPicPr>
            <a:picLocks noChangeAspect="1"/>
          </p:cNvPicPr>
          <p:nvPr/>
        </p:nvPicPr>
        <p:blipFill>
          <a:blip r:embed="rId8"/>
          <a:stretch>
            <a:fillRect/>
          </a:stretch>
        </p:blipFill>
        <p:spPr>
          <a:xfrm>
            <a:off x="4541550" y="5415172"/>
            <a:ext cx="1061546" cy="135843"/>
          </a:xfrm>
          <a:prstGeom prst="rect">
            <a:avLst/>
          </a:prstGeom>
        </p:spPr>
      </p:pic>
      <p:sp>
        <p:nvSpPr>
          <p:cNvPr id="31" name="TextBox 30">
            <a:extLst>
              <a:ext uri="{FF2B5EF4-FFF2-40B4-BE49-F238E27FC236}">
                <a16:creationId xmlns:a16="http://schemas.microsoft.com/office/drawing/2014/main" id="{D24DDFDF-44C4-4789-A5AD-DBB2A29382AC}"/>
              </a:ext>
            </a:extLst>
          </p:cNvPr>
          <p:cNvSpPr txBox="1"/>
          <p:nvPr/>
        </p:nvSpPr>
        <p:spPr>
          <a:xfrm>
            <a:off x="4432257" y="5266733"/>
            <a:ext cx="2848513"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cs typeface="Calibri"/>
              </a:rPr>
              <a:t>0       20.1    40.2                80.5 km</a:t>
            </a:r>
          </a:p>
        </p:txBody>
      </p:sp>
      <p:pic>
        <p:nvPicPr>
          <p:cNvPr id="33" name="Picture 8">
            <a:extLst>
              <a:ext uri="{FF2B5EF4-FFF2-40B4-BE49-F238E27FC236}">
                <a16:creationId xmlns:a16="http://schemas.microsoft.com/office/drawing/2014/main" id="{D0B3A229-8D5D-EFDE-844A-250EFE7FBD99}"/>
              </a:ext>
            </a:extLst>
          </p:cNvPr>
          <p:cNvPicPr>
            <a:picLocks noChangeAspect="1"/>
          </p:cNvPicPr>
          <p:nvPr/>
        </p:nvPicPr>
        <p:blipFill>
          <a:blip r:embed="rId8"/>
          <a:stretch>
            <a:fillRect/>
          </a:stretch>
        </p:blipFill>
        <p:spPr>
          <a:xfrm>
            <a:off x="10581521" y="5415172"/>
            <a:ext cx="1061546" cy="135843"/>
          </a:xfrm>
          <a:prstGeom prst="rect">
            <a:avLst/>
          </a:prstGeom>
        </p:spPr>
      </p:pic>
      <p:sp>
        <p:nvSpPr>
          <p:cNvPr id="35" name="TextBox 34">
            <a:extLst>
              <a:ext uri="{FF2B5EF4-FFF2-40B4-BE49-F238E27FC236}">
                <a16:creationId xmlns:a16="http://schemas.microsoft.com/office/drawing/2014/main" id="{B671942D-6ADF-29E0-470E-710167385425}"/>
              </a:ext>
            </a:extLst>
          </p:cNvPr>
          <p:cNvSpPr txBox="1"/>
          <p:nvPr/>
        </p:nvSpPr>
        <p:spPr>
          <a:xfrm>
            <a:off x="10472228" y="5266733"/>
            <a:ext cx="2848513"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cs typeface="Calibri"/>
              </a:rPr>
              <a:t>0       20.1    40.2                80.5 km</a:t>
            </a:r>
          </a:p>
        </p:txBody>
      </p:sp>
    </p:spTree>
    <p:extLst>
      <p:ext uri="{BB962C8B-B14F-4D97-AF65-F5344CB8AC3E}">
        <p14:creationId xmlns:p14="http://schemas.microsoft.com/office/powerpoint/2010/main" val="3694796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BC6ECBF7-2C60-1F71-1501-29C14F5D8B19}"/>
              </a:ext>
            </a:extLst>
          </p:cNvPr>
          <p:cNvSpPr/>
          <p:nvPr/>
        </p:nvSpPr>
        <p:spPr>
          <a:xfrm>
            <a:off x="6073913" y="1076739"/>
            <a:ext cx="6051826" cy="5201478"/>
          </a:xfrm>
          <a:prstGeom prst="rect">
            <a:avLst/>
          </a:prstGeom>
          <a:solidFill>
            <a:schemeClr val="bg1"/>
          </a:solidFill>
          <a:ln>
            <a:solidFill>
              <a:srgbClr val="B27F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85CD69C-B6A9-8AFF-8BBF-4341EEBB694D}"/>
              </a:ext>
            </a:extLst>
          </p:cNvPr>
          <p:cNvSpPr/>
          <p:nvPr/>
        </p:nvSpPr>
        <p:spPr>
          <a:xfrm>
            <a:off x="69021" y="1090543"/>
            <a:ext cx="5941391" cy="5179391"/>
          </a:xfrm>
          <a:prstGeom prst="rect">
            <a:avLst/>
          </a:prstGeom>
          <a:solidFill>
            <a:schemeClr val="bg1"/>
          </a:solidFill>
          <a:ln>
            <a:solidFill>
              <a:srgbClr val="B27F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21EC14F-A509-D070-AA3B-076B6052E39F}"/>
              </a:ext>
            </a:extLst>
          </p:cNvPr>
          <p:cNvSpPr txBox="1"/>
          <p:nvPr/>
        </p:nvSpPr>
        <p:spPr>
          <a:xfrm>
            <a:off x="1191491" y="227215"/>
            <a:ext cx="980901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rgbClr val="895999"/>
                </a:solidFill>
                <a:latin typeface="Century Gothic"/>
              </a:rPr>
              <a:t>NO2 and HCHO Exposure</a:t>
            </a:r>
            <a:endParaRPr lang="en-US">
              <a:cs typeface="Calibri" panose="020F0502020204030204"/>
            </a:endParaRPr>
          </a:p>
        </p:txBody>
      </p:sp>
      <p:pic>
        <p:nvPicPr>
          <p:cNvPr id="5" name="Picture 5" descr="Calendar&#10;&#10;Description automatically generated">
            <a:extLst>
              <a:ext uri="{FF2B5EF4-FFF2-40B4-BE49-F238E27FC236}">
                <a16:creationId xmlns:a16="http://schemas.microsoft.com/office/drawing/2014/main" id="{6765A018-C5B8-EC88-CA19-4BBF2E28CE8F}"/>
              </a:ext>
            </a:extLst>
          </p:cNvPr>
          <p:cNvPicPr>
            <a:picLocks noChangeAspect="1"/>
          </p:cNvPicPr>
          <p:nvPr/>
        </p:nvPicPr>
        <p:blipFill rotWithShape="1">
          <a:blip r:embed="rId3"/>
          <a:srcRect t="1548" r="484" b="14861"/>
          <a:stretch/>
        </p:blipFill>
        <p:spPr>
          <a:xfrm>
            <a:off x="83127" y="1108363"/>
            <a:ext cx="5901027" cy="3891278"/>
          </a:xfrm>
          <a:prstGeom prst="rect">
            <a:avLst/>
          </a:prstGeom>
          <a:ln>
            <a:solidFill>
              <a:srgbClr val="B27FD4"/>
            </a:solidFill>
          </a:ln>
        </p:spPr>
      </p:pic>
      <p:pic>
        <p:nvPicPr>
          <p:cNvPr id="7" name="Picture 7" descr="A picture containing calendar&#10;&#10;Description automatically generated">
            <a:extLst>
              <a:ext uri="{FF2B5EF4-FFF2-40B4-BE49-F238E27FC236}">
                <a16:creationId xmlns:a16="http://schemas.microsoft.com/office/drawing/2014/main" id="{F10F8C36-57D0-EE56-1AFE-E1A56E575905}"/>
              </a:ext>
            </a:extLst>
          </p:cNvPr>
          <p:cNvPicPr>
            <a:picLocks noChangeAspect="1"/>
          </p:cNvPicPr>
          <p:nvPr/>
        </p:nvPicPr>
        <p:blipFill rotWithShape="1">
          <a:blip r:embed="rId4"/>
          <a:srcRect l="477" b="16093"/>
          <a:stretch/>
        </p:blipFill>
        <p:spPr>
          <a:xfrm>
            <a:off x="6096359" y="1101501"/>
            <a:ext cx="5984198" cy="3905982"/>
          </a:xfrm>
          <a:prstGeom prst="rect">
            <a:avLst/>
          </a:prstGeom>
          <a:ln>
            <a:solidFill>
              <a:srgbClr val="B27FD4"/>
            </a:solidFill>
          </a:ln>
        </p:spPr>
      </p:pic>
      <p:pic>
        <p:nvPicPr>
          <p:cNvPr id="2" name="Picture 2" descr="Background pattern&#10;&#10;Description automatically generated">
            <a:extLst>
              <a:ext uri="{FF2B5EF4-FFF2-40B4-BE49-F238E27FC236}">
                <a16:creationId xmlns:a16="http://schemas.microsoft.com/office/drawing/2014/main" id="{6806CCFE-20C2-6D72-FA7F-90EDA1F36D2F}"/>
              </a:ext>
            </a:extLst>
          </p:cNvPr>
          <p:cNvPicPr>
            <a:picLocks noChangeAspect="1"/>
          </p:cNvPicPr>
          <p:nvPr/>
        </p:nvPicPr>
        <p:blipFill>
          <a:blip r:embed="rId5"/>
          <a:stretch>
            <a:fillRect/>
          </a:stretch>
        </p:blipFill>
        <p:spPr>
          <a:xfrm>
            <a:off x="175224" y="5388094"/>
            <a:ext cx="584082" cy="768832"/>
          </a:xfrm>
          <a:prstGeom prst="rect">
            <a:avLst/>
          </a:prstGeom>
        </p:spPr>
      </p:pic>
      <p:pic>
        <p:nvPicPr>
          <p:cNvPr id="3" name="Picture 2" descr="Background pattern&#10;&#10;Description automatically generated">
            <a:extLst>
              <a:ext uri="{FF2B5EF4-FFF2-40B4-BE49-F238E27FC236}">
                <a16:creationId xmlns:a16="http://schemas.microsoft.com/office/drawing/2014/main" id="{78CBCFCD-BBFD-AC70-3353-3AE14D0629BC}"/>
              </a:ext>
            </a:extLst>
          </p:cNvPr>
          <p:cNvPicPr>
            <a:picLocks noChangeAspect="1"/>
          </p:cNvPicPr>
          <p:nvPr/>
        </p:nvPicPr>
        <p:blipFill>
          <a:blip r:embed="rId5"/>
          <a:stretch>
            <a:fillRect/>
          </a:stretch>
        </p:blipFill>
        <p:spPr>
          <a:xfrm>
            <a:off x="6184959" y="5344963"/>
            <a:ext cx="584081" cy="768829"/>
          </a:xfrm>
          <a:prstGeom prst="rect">
            <a:avLst/>
          </a:prstGeom>
        </p:spPr>
      </p:pic>
      <p:sp>
        <p:nvSpPr>
          <p:cNvPr id="8" name="TextBox 7">
            <a:extLst>
              <a:ext uri="{FF2B5EF4-FFF2-40B4-BE49-F238E27FC236}">
                <a16:creationId xmlns:a16="http://schemas.microsoft.com/office/drawing/2014/main" id="{49D8370B-CC91-036F-5A7A-3458C49362D2}"/>
              </a:ext>
            </a:extLst>
          </p:cNvPr>
          <p:cNvSpPr txBox="1"/>
          <p:nvPr/>
        </p:nvSpPr>
        <p:spPr>
          <a:xfrm>
            <a:off x="83537" y="5073904"/>
            <a:ext cx="5610639"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a:solidFill>
                  <a:schemeClr val="tx1">
                    <a:lumMod val="75000"/>
                    <a:lumOff val="25000"/>
                  </a:schemeClr>
                </a:solidFill>
                <a:latin typeface="Century Gothic"/>
              </a:rPr>
              <a:t>95th Percentile HCHO by Census Tract (2019)</a:t>
            </a:r>
            <a:endParaRPr lang="en-US" sz="1300">
              <a:solidFill>
                <a:schemeClr val="tx1">
                  <a:lumMod val="75000"/>
                  <a:lumOff val="25000"/>
                </a:schemeClr>
              </a:solidFill>
              <a:cs typeface="Calibri"/>
            </a:endParaRPr>
          </a:p>
        </p:txBody>
      </p:sp>
      <p:sp>
        <p:nvSpPr>
          <p:cNvPr id="10" name="TextBox 9">
            <a:extLst>
              <a:ext uri="{FF2B5EF4-FFF2-40B4-BE49-F238E27FC236}">
                <a16:creationId xmlns:a16="http://schemas.microsoft.com/office/drawing/2014/main" id="{1D02D606-1661-7EAA-A1B9-E9AC3E385EC0}"/>
              </a:ext>
            </a:extLst>
          </p:cNvPr>
          <p:cNvSpPr txBox="1"/>
          <p:nvPr/>
        </p:nvSpPr>
        <p:spPr>
          <a:xfrm>
            <a:off x="760512" y="5418713"/>
            <a:ext cx="1550276" cy="6924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a:solidFill>
                  <a:schemeClr val="tx1">
                    <a:lumMod val="75000"/>
                    <a:lumOff val="25000"/>
                  </a:schemeClr>
                </a:solidFill>
                <a:latin typeface="Century Gothic"/>
              </a:rPr>
              <a:t>.000439831</a:t>
            </a:r>
          </a:p>
          <a:p>
            <a:endParaRPr lang="en-US" sz="1300">
              <a:solidFill>
                <a:schemeClr val="tx1">
                  <a:lumMod val="75000"/>
                  <a:lumOff val="25000"/>
                </a:schemeClr>
              </a:solidFill>
              <a:latin typeface="Century Gothic"/>
            </a:endParaRPr>
          </a:p>
          <a:p>
            <a:r>
              <a:rPr lang="en-US" sz="1300">
                <a:solidFill>
                  <a:schemeClr val="tx1">
                    <a:lumMod val="75000"/>
                    <a:lumOff val="25000"/>
                  </a:schemeClr>
                </a:solidFill>
                <a:latin typeface="Century Gothic"/>
              </a:rPr>
              <a:t>-.000251101</a:t>
            </a:r>
          </a:p>
        </p:txBody>
      </p:sp>
      <p:sp>
        <p:nvSpPr>
          <p:cNvPr id="12" name="TextBox 11">
            <a:extLst>
              <a:ext uri="{FF2B5EF4-FFF2-40B4-BE49-F238E27FC236}">
                <a16:creationId xmlns:a16="http://schemas.microsoft.com/office/drawing/2014/main" id="{41997A7C-26C5-4EBB-C7FD-43F1C992FF89}"/>
              </a:ext>
            </a:extLst>
          </p:cNvPr>
          <p:cNvSpPr txBox="1"/>
          <p:nvPr/>
        </p:nvSpPr>
        <p:spPr>
          <a:xfrm>
            <a:off x="6091538" y="5073657"/>
            <a:ext cx="4230413"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a:solidFill>
                  <a:schemeClr val="tx1">
                    <a:lumMod val="75000"/>
                    <a:lumOff val="25000"/>
                  </a:schemeClr>
                </a:solidFill>
                <a:latin typeface="Century Gothic"/>
              </a:rPr>
              <a:t>95th Percentile NO2 by Census Tract (2019)</a:t>
            </a:r>
          </a:p>
        </p:txBody>
      </p:sp>
      <p:sp>
        <p:nvSpPr>
          <p:cNvPr id="14" name="TextBox 13">
            <a:extLst>
              <a:ext uri="{FF2B5EF4-FFF2-40B4-BE49-F238E27FC236}">
                <a16:creationId xmlns:a16="http://schemas.microsoft.com/office/drawing/2014/main" id="{2E04B095-DB56-E57B-AC0A-6798BD58CA17}"/>
              </a:ext>
            </a:extLst>
          </p:cNvPr>
          <p:cNvSpPr txBox="1"/>
          <p:nvPr/>
        </p:nvSpPr>
        <p:spPr>
          <a:xfrm>
            <a:off x="6845556" y="5389660"/>
            <a:ext cx="1216623" cy="706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a:solidFill>
                  <a:schemeClr val="tx1">
                    <a:lumMod val="75000"/>
                    <a:lumOff val="25000"/>
                  </a:schemeClr>
                </a:solidFill>
                <a:latin typeface="Century Gothic"/>
              </a:rPr>
              <a:t>.000178437</a:t>
            </a:r>
          </a:p>
          <a:p>
            <a:endParaRPr lang="en-US" sz="1300">
              <a:latin typeface="Century Gothic"/>
            </a:endParaRPr>
          </a:p>
          <a:p>
            <a:r>
              <a:rPr lang="en-US" sz="1300">
                <a:solidFill>
                  <a:schemeClr val="tx1">
                    <a:lumMod val="75000"/>
                    <a:lumOff val="25000"/>
                  </a:schemeClr>
                </a:solidFill>
                <a:latin typeface="Century Gothic"/>
              </a:rPr>
              <a:t>-8.15812e-06</a:t>
            </a:r>
          </a:p>
        </p:txBody>
      </p:sp>
      <p:pic>
        <p:nvPicPr>
          <p:cNvPr id="6" name="Picture 8">
            <a:extLst>
              <a:ext uri="{FF2B5EF4-FFF2-40B4-BE49-F238E27FC236}">
                <a16:creationId xmlns:a16="http://schemas.microsoft.com/office/drawing/2014/main" id="{8B42FE53-52EE-0FE9-4DDC-A57203F274C7}"/>
              </a:ext>
            </a:extLst>
          </p:cNvPr>
          <p:cNvPicPr>
            <a:picLocks noChangeAspect="1"/>
          </p:cNvPicPr>
          <p:nvPr/>
        </p:nvPicPr>
        <p:blipFill>
          <a:blip r:embed="rId6"/>
          <a:stretch>
            <a:fillRect/>
          </a:stretch>
        </p:blipFill>
        <p:spPr>
          <a:xfrm>
            <a:off x="4631197" y="5415172"/>
            <a:ext cx="1061546" cy="135843"/>
          </a:xfrm>
          <a:prstGeom prst="rect">
            <a:avLst/>
          </a:prstGeom>
        </p:spPr>
      </p:pic>
      <p:sp>
        <p:nvSpPr>
          <p:cNvPr id="13" name="TextBox 12">
            <a:extLst>
              <a:ext uri="{FF2B5EF4-FFF2-40B4-BE49-F238E27FC236}">
                <a16:creationId xmlns:a16="http://schemas.microsoft.com/office/drawing/2014/main" id="{EDE9069F-E5CB-B63F-BDA1-6CD0EFD408E4}"/>
              </a:ext>
            </a:extLst>
          </p:cNvPr>
          <p:cNvSpPr txBox="1"/>
          <p:nvPr/>
        </p:nvSpPr>
        <p:spPr>
          <a:xfrm>
            <a:off x="4521904" y="5266733"/>
            <a:ext cx="2848513"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cs typeface="Calibri"/>
              </a:rPr>
              <a:t>0       20.1    40.2                80.5 km</a:t>
            </a:r>
          </a:p>
        </p:txBody>
      </p:sp>
      <p:pic>
        <p:nvPicPr>
          <p:cNvPr id="24" name="Picture 22" descr="Shape, arrow&#10;&#10;Description automatically generated">
            <a:extLst>
              <a:ext uri="{FF2B5EF4-FFF2-40B4-BE49-F238E27FC236}">
                <a16:creationId xmlns:a16="http://schemas.microsoft.com/office/drawing/2014/main" id="{FC098567-7312-B0D1-D307-DB6CDB48C871}"/>
              </a:ext>
            </a:extLst>
          </p:cNvPr>
          <p:cNvPicPr>
            <a:picLocks noChangeAspect="1"/>
          </p:cNvPicPr>
          <p:nvPr/>
        </p:nvPicPr>
        <p:blipFill>
          <a:blip r:embed="rId7"/>
          <a:stretch>
            <a:fillRect/>
          </a:stretch>
        </p:blipFill>
        <p:spPr>
          <a:xfrm>
            <a:off x="3833768" y="5512549"/>
            <a:ext cx="520248" cy="593272"/>
          </a:xfrm>
          <a:prstGeom prst="rect">
            <a:avLst/>
          </a:prstGeom>
        </p:spPr>
      </p:pic>
      <p:sp>
        <p:nvSpPr>
          <p:cNvPr id="26" name="TextBox 25">
            <a:extLst>
              <a:ext uri="{FF2B5EF4-FFF2-40B4-BE49-F238E27FC236}">
                <a16:creationId xmlns:a16="http://schemas.microsoft.com/office/drawing/2014/main" id="{92E8367D-2C66-4DA9-CBD6-CFA37904CA5F}"/>
              </a:ext>
            </a:extLst>
          </p:cNvPr>
          <p:cNvSpPr txBox="1"/>
          <p:nvPr/>
        </p:nvSpPr>
        <p:spPr>
          <a:xfrm>
            <a:off x="3949860" y="5274288"/>
            <a:ext cx="396875"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300">
                <a:solidFill>
                  <a:schemeClr val="tx1">
                    <a:lumMod val="75000"/>
                    <a:lumOff val="25000"/>
                  </a:schemeClr>
                </a:solidFill>
                <a:latin typeface="Century Gothic"/>
                <a:cs typeface="Calibri"/>
              </a:rPr>
              <a:t>N</a:t>
            </a:r>
            <a:endParaRPr lang="en-US" sz="1300">
              <a:solidFill>
                <a:schemeClr val="tx1">
                  <a:lumMod val="75000"/>
                  <a:lumOff val="25000"/>
                </a:schemeClr>
              </a:solidFill>
              <a:latin typeface="Century Gothic"/>
            </a:endParaRPr>
          </a:p>
        </p:txBody>
      </p:sp>
      <p:pic>
        <p:nvPicPr>
          <p:cNvPr id="28" name="Picture 22" descr="Shape, arrow&#10;&#10;Description automatically generated">
            <a:extLst>
              <a:ext uri="{FF2B5EF4-FFF2-40B4-BE49-F238E27FC236}">
                <a16:creationId xmlns:a16="http://schemas.microsoft.com/office/drawing/2014/main" id="{9AAB0C4E-5A17-3B85-305F-BCF8CEB86158}"/>
              </a:ext>
            </a:extLst>
          </p:cNvPr>
          <p:cNvPicPr>
            <a:picLocks noChangeAspect="1"/>
          </p:cNvPicPr>
          <p:nvPr/>
        </p:nvPicPr>
        <p:blipFill>
          <a:blip r:embed="rId7"/>
          <a:stretch>
            <a:fillRect/>
          </a:stretch>
        </p:blipFill>
        <p:spPr>
          <a:xfrm>
            <a:off x="9859523" y="5525657"/>
            <a:ext cx="520248" cy="593272"/>
          </a:xfrm>
          <a:prstGeom prst="rect">
            <a:avLst/>
          </a:prstGeom>
        </p:spPr>
      </p:pic>
      <p:sp>
        <p:nvSpPr>
          <p:cNvPr id="30" name="TextBox 29">
            <a:extLst>
              <a:ext uri="{FF2B5EF4-FFF2-40B4-BE49-F238E27FC236}">
                <a16:creationId xmlns:a16="http://schemas.microsoft.com/office/drawing/2014/main" id="{32832009-AEEC-CBD2-A029-E045529590FC}"/>
              </a:ext>
            </a:extLst>
          </p:cNvPr>
          <p:cNvSpPr txBox="1"/>
          <p:nvPr/>
        </p:nvSpPr>
        <p:spPr>
          <a:xfrm>
            <a:off x="9975615" y="5287396"/>
            <a:ext cx="396875"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300">
                <a:solidFill>
                  <a:schemeClr val="tx1">
                    <a:lumMod val="75000"/>
                    <a:lumOff val="25000"/>
                  </a:schemeClr>
                </a:solidFill>
                <a:latin typeface="Century Gothic"/>
                <a:cs typeface="Calibri"/>
              </a:rPr>
              <a:t>N</a:t>
            </a:r>
            <a:endParaRPr lang="en-US" sz="1300">
              <a:solidFill>
                <a:schemeClr val="tx1">
                  <a:lumMod val="75000"/>
                  <a:lumOff val="25000"/>
                </a:schemeClr>
              </a:solidFill>
              <a:latin typeface="Century Gothic"/>
            </a:endParaRPr>
          </a:p>
        </p:txBody>
      </p:sp>
      <p:pic>
        <p:nvPicPr>
          <p:cNvPr id="33" name="Picture 8">
            <a:extLst>
              <a:ext uri="{FF2B5EF4-FFF2-40B4-BE49-F238E27FC236}">
                <a16:creationId xmlns:a16="http://schemas.microsoft.com/office/drawing/2014/main" id="{EAD91491-F807-864C-DC6F-13F68C8DC0F4}"/>
              </a:ext>
            </a:extLst>
          </p:cNvPr>
          <p:cNvPicPr>
            <a:picLocks noChangeAspect="1"/>
          </p:cNvPicPr>
          <p:nvPr/>
        </p:nvPicPr>
        <p:blipFill>
          <a:blip r:embed="rId6"/>
          <a:stretch>
            <a:fillRect/>
          </a:stretch>
        </p:blipFill>
        <p:spPr>
          <a:xfrm>
            <a:off x="10536697" y="5426377"/>
            <a:ext cx="1061546" cy="135843"/>
          </a:xfrm>
          <a:prstGeom prst="rect">
            <a:avLst/>
          </a:prstGeom>
        </p:spPr>
      </p:pic>
      <p:sp>
        <p:nvSpPr>
          <p:cNvPr id="34" name="TextBox 33">
            <a:extLst>
              <a:ext uri="{FF2B5EF4-FFF2-40B4-BE49-F238E27FC236}">
                <a16:creationId xmlns:a16="http://schemas.microsoft.com/office/drawing/2014/main" id="{BB138046-8A80-D03A-5528-4F57B0DDBC48}"/>
              </a:ext>
            </a:extLst>
          </p:cNvPr>
          <p:cNvSpPr txBox="1"/>
          <p:nvPr/>
        </p:nvSpPr>
        <p:spPr>
          <a:xfrm>
            <a:off x="10427404" y="5277938"/>
            <a:ext cx="2848513"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cs typeface="Calibri"/>
              </a:rPr>
              <a:t>0       20.1    40.2                80.5 km</a:t>
            </a:r>
          </a:p>
        </p:txBody>
      </p:sp>
    </p:spTree>
    <p:extLst>
      <p:ext uri="{BB962C8B-B14F-4D97-AF65-F5344CB8AC3E}">
        <p14:creationId xmlns:p14="http://schemas.microsoft.com/office/powerpoint/2010/main" val="1381901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D85EE5D-9BCA-4CED-8E2E-DE6855D2C66D}"/>
              </a:ext>
            </a:extLst>
          </p:cNvPr>
          <p:cNvSpPr/>
          <p:nvPr/>
        </p:nvSpPr>
        <p:spPr>
          <a:xfrm>
            <a:off x="632393" y="290084"/>
            <a:ext cx="4123763" cy="5950323"/>
          </a:xfrm>
          <a:prstGeom prst="rect">
            <a:avLst/>
          </a:prstGeom>
          <a:solidFill>
            <a:schemeClr val="bg1"/>
          </a:solidFill>
          <a:ln>
            <a:solidFill>
              <a:srgbClr val="B27F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836F84E0-951A-4946-80AA-536954741872}"/>
              </a:ext>
            </a:extLst>
          </p:cNvPr>
          <p:cNvSpPr txBox="1">
            <a:spLocks/>
          </p:cNvSpPr>
          <p:nvPr/>
        </p:nvSpPr>
        <p:spPr>
          <a:xfrm>
            <a:off x="5423650" y="1623354"/>
            <a:ext cx="6237714" cy="3988369"/>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400" b="1">
                <a:solidFill>
                  <a:srgbClr val="B89FC2"/>
                </a:solidFill>
                <a:latin typeface="Century Gothic" panose="020F0302020204030204"/>
              </a:rPr>
              <a:t>Great Salt Lake (GSL), Utah, USA </a:t>
            </a:r>
          </a:p>
          <a:p>
            <a:pPr marL="0" indent="0">
              <a:lnSpc>
                <a:spcPct val="100000"/>
              </a:lnSpc>
              <a:spcAft>
                <a:spcPts val="600"/>
              </a:spcAft>
              <a:buNone/>
            </a:pPr>
            <a:r>
              <a:rPr lang="en-US" sz="2400" b="1">
                <a:solidFill>
                  <a:srgbClr val="B89FC2"/>
                </a:solidFill>
                <a:latin typeface="Century Gothic" panose="020F0302020204030204"/>
              </a:rPr>
              <a:t>Target Counties</a:t>
            </a:r>
          </a:p>
          <a:p>
            <a:pPr>
              <a:lnSpc>
                <a:spcPct val="100000"/>
              </a:lnSpc>
              <a:spcAft>
                <a:spcPts val="600"/>
              </a:spcAft>
            </a:pPr>
            <a:r>
              <a:rPr lang="en-US" sz="2000">
                <a:solidFill>
                  <a:schemeClr val="tx1">
                    <a:lumMod val="75000"/>
                    <a:lumOff val="25000"/>
                  </a:schemeClr>
                </a:solidFill>
                <a:latin typeface="Century Gothic"/>
                <a:ea typeface="+mn-lt"/>
                <a:cs typeface="+mn-lt"/>
              </a:rPr>
              <a:t>Box Elder*, Cache, Rich, Weber, Tooele*, Davis*, Morgan, Salt Lake*, Summit, Utah, and Wasatch Counties</a:t>
            </a:r>
            <a:endParaRPr lang="en-US" sz="2000" b="1">
              <a:solidFill>
                <a:schemeClr val="tx1">
                  <a:lumMod val="75000"/>
                  <a:lumOff val="25000"/>
                </a:schemeClr>
              </a:solidFill>
              <a:latin typeface="Century Gothic"/>
            </a:endParaRPr>
          </a:p>
          <a:p>
            <a:pPr marL="0" indent="0">
              <a:lnSpc>
                <a:spcPct val="100000"/>
              </a:lnSpc>
              <a:spcAft>
                <a:spcPts val="600"/>
              </a:spcAft>
              <a:buNone/>
            </a:pPr>
            <a:r>
              <a:rPr lang="en-US" sz="2400" b="1">
                <a:solidFill>
                  <a:srgbClr val="B89FC2"/>
                </a:solidFill>
                <a:latin typeface="Century Gothic"/>
                <a:cs typeface="Calibri"/>
              </a:rPr>
              <a:t>Population: 2.5M</a:t>
            </a:r>
          </a:p>
          <a:p>
            <a:pPr marL="0" indent="0">
              <a:lnSpc>
                <a:spcPct val="100000"/>
              </a:lnSpc>
              <a:spcAft>
                <a:spcPts val="600"/>
              </a:spcAft>
              <a:buNone/>
            </a:pPr>
            <a:r>
              <a:rPr lang="en-US" sz="2400" b="1">
                <a:solidFill>
                  <a:srgbClr val="B89FC2"/>
                </a:solidFill>
                <a:latin typeface="Century Gothic" panose="020F0302020204030204"/>
              </a:rPr>
              <a:t>2010-2022</a:t>
            </a:r>
            <a:endParaRPr lang="en-US" sz="2000">
              <a:solidFill>
                <a:srgbClr val="000000"/>
              </a:solidFill>
              <a:latin typeface="Century Gothic" panose="020F0302020204030204"/>
              <a:cs typeface="Calibri"/>
            </a:endParaRPr>
          </a:p>
        </p:txBody>
      </p:sp>
      <p:sp>
        <p:nvSpPr>
          <p:cNvPr id="4" name="Title 1">
            <a:extLst>
              <a:ext uri="{FF2B5EF4-FFF2-40B4-BE49-F238E27FC236}">
                <a16:creationId xmlns:a16="http://schemas.microsoft.com/office/drawing/2014/main" id="{57ACBA21-0B14-F744-9ED2-432115AFF8F8}"/>
              </a:ext>
            </a:extLst>
          </p:cNvPr>
          <p:cNvSpPr txBox="1">
            <a:spLocks/>
          </p:cNvSpPr>
          <p:nvPr/>
        </p:nvSpPr>
        <p:spPr>
          <a:xfrm>
            <a:off x="4792101" y="384427"/>
            <a:ext cx="6863496" cy="70698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895999"/>
                </a:solidFill>
                <a:latin typeface="Century Gothic" panose="020F0302020204030204"/>
              </a:rPr>
              <a:t>Study Area &amp; Period</a:t>
            </a:r>
            <a:endParaRPr lang="en-US" sz="4000"/>
          </a:p>
        </p:txBody>
      </p:sp>
      <p:sp>
        <p:nvSpPr>
          <p:cNvPr id="10" name="TextBox 9">
            <a:extLst>
              <a:ext uri="{FF2B5EF4-FFF2-40B4-BE49-F238E27FC236}">
                <a16:creationId xmlns:a16="http://schemas.microsoft.com/office/drawing/2014/main" id="{EAA03DBC-15C1-6C2C-DE42-C2019274DE52}"/>
              </a:ext>
            </a:extLst>
          </p:cNvPr>
          <p:cNvSpPr txBox="1"/>
          <p:nvPr/>
        </p:nvSpPr>
        <p:spPr>
          <a:xfrm>
            <a:off x="0" y="6408956"/>
            <a:ext cx="6383929" cy="246221"/>
          </a:xfrm>
          <a:prstGeom prst="rect">
            <a:avLst/>
          </a:prstGeom>
          <a:noFill/>
        </p:spPr>
        <p:txBody>
          <a:bodyPr wrap="square" rtlCol="0">
            <a:spAutoFit/>
          </a:bodyPr>
          <a:lstStyle/>
          <a:p>
            <a:r>
              <a:rPr lang="en-US" sz="1000">
                <a:solidFill>
                  <a:schemeClr val="tx1">
                    <a:lumMod val="75000"/>
                    <a:lumOff val="25000"/>
                  </a:schemeClr>
                </a:solidFill>
                <a:effectLst/>
                <a:latin typeface="Century Gothic" panose="020B0502020202020204" pitchFamily="34" charset="0"/>
              </a:rPr>
              <a:t>*Finer scale analysis on these counties </a:t>
            </a:r>
            <a:r>
              <a:rPr lang="en-US" sz="1000">
                <a:solidFill>
                  <a:schemeClr val="tx1">
                    <a:lumMod val="75000"/>
                    <a:lumOff val="25000"/>
                  </a:schemeClr>
                </a:solidFill>
                <a:latin typeface="Century Gothic" panose="020B0502020202020204" pitchFamily="34" charset="0"/>
              </a:rPr>
              <a:t>of interest</a:t>
            </a:r>
            <a:r>
              <a:rPr lang="en-US" sz="1000">
                <a:solidFill>
                  <a:schemeClr val="tx1">
                    <a:lumMod val="75000"/>
                    <a:lumOff val="25000"/>
                  </a:schemeClr>
                </a:solidFill>
                <a:effectLst/>
                <a:latin typeface="Century Gothic" panose="020B0502020202020204" pitchFamily="34" charset="0"/>
              </a:rPr>
              <a:t> due to their GSL proximity and population. </a:t>
            </a:r>
          </a:p>
        </p:txBody>
      </p:sp>
      <p:pic>
        <p:nvPicPr>
          <p:cNvPr id="2" name="Picture 2" descr="Diagram&#10;&#10;Description automatically generated">
            <a:extLst>
              <a:ext uri="{FF2B5EF4-FFF2-40B4-BE49-F238E27FC236}">
                <a16:creationId xmlns:a16="http://schemas.microsoft.com/office/drawing/2014/main" id="{C69A39D5-670E-B460-449F-08903C621E9A}"/>
              </a:ext>
            </a:extLst>
          </p:cNvPr>
          <p:cNvPicPr>
            <a:picLocks noChangeAspect="1"/>
          </p:cNvPicPr>
          <p:nvPr/>
        </p:nvPicPr>
        <p:blipFill rotWithShape="1">
          <a:blip r:embed="rId3"/>
          <a:srcRect t="-63" r="-285" b="9753"/>
          <a:stretch/>
        </p:blipFill>
        <p:spPr>
          <a:xfrm>
            <a:off x="626852" y="227147"/>
            <a:ext cx="4264942" cy="5010818"/>
          </a:xfrm>
          <a:prstGeom prst="rect">
            <a:avLst/>
          </a:prstGeom>
        </p:spPr>
      </p:pic>
      <p:pic>
        <p:nvPicPr>
          <p:cNvPr id="3" name="Picture 4">
            <a:extLst>
              <a:ext uri="{FF2B5EF4-FFF2-40B4-BE49-F238E27FC236}">
                <a16:creationId xmlns:a16="http://schemas.microsoft.com/office/drawing/2014/main" id="{7ACD68C0-97C3-4A5B-34CE-FE28C5E7856E}"/>
              </a:ext>
            </a:extLst>
          </p:cNvPr>
          <p:cNvPicPr>
            <a:picLocks noChangeAspect="1"/>
          </p:cNvPicPr>
          <p:nvPr/>
        </p:nvPicPr>
        <p:blipFill>
          <a:blip r:embed="rId4"/>
          <a:stretch>
            <a:fillRect/>
          </a:stretch>
        </p:blipFill>
        <p:spPr>
          <a:xfrm>
            <a:off x="720301" y="5478514"/>
            <a:ext cx="1073285" cy="184849"/>
          </a:xfrm>
          <a:prstGeom prst="rect">
            <a:avLst/>
          </a:prstGeom>
        </p:spPr>
      </p:pic>
      <p:sp>
        <p:nvSpPr>
          <p:cNvPr id="5" name="TextBox 4">
            <a:extLst>
              <a:ext uri="{FF2B5EF4-FFF2-40B4-BE49-F238E27FC236}">
                <a16:creationId xmlns:a16="http://schemas.microsoft.com/office/drawing/2014/main" id="{32F265A4-E097-9D22-7680-B1CA7EBCCD33}"/>
              </a:ext>
            </a:extLst>
          </p:cNvPr>
          <p:cNvSpPr txBox="1"/>
          <p:nvPr/>
        </p:nvSpPr>
        <p:spPr>
          <a:xfrm>
            <a:off x="606280" y="5329524"/>
            <a:ext cx="2097526"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solidFill>
                  <a:schemeClr val="tx1">
                    <a:lumMod val="75000"/>
                    <a:lumOff val="25000"/>
                  </a:schemeClr>
                </a:solidFill>
                <a:latin typeface="Century Gothic"/>
              </a:rPr>
              <a:t>0          37.5      75                   150 Kilometers</a:t>
            </a:r>
          </a:p>
        </p:txBody>
      </p:sp>
      <p:pic>
        <p:nvPicPr>
          <p:cNvPr id="7" name="Picture 8" descr="Shape, rectangle&#10;&#10;Description automatically generated">
            <a:extLst>
              <a:ext uri="{FF2B5EF4-FFF2-40B4-BE49-F238E27FC236}">
                <a16:creationId xmlns:a16="http://schemas.microsoft.com/office/drawing/2014/main" id="{F51D3CFA-BD31-874C-2696-163FD0539FA1}"/>
              </a:ext>
            </a:extLst>
          </p:cNvPr>
          <p:cNvPicPr>
            <a:picLocks noChangeAspect="1"/>
          </p:cNvPicPr>
          <p:nvPr/>
        </p:nvPicPr>
        <p:blipFill>
          <a:blip r:embed="rId5"/>
          <a:stretch>
            <a:fillRect/>
          </a:stretch>
        </p:blipFill>
        <p:spPr>
          <a:xfrm flipH="1">
            <a:off x="2683415" y="5329855"/>
            <a:ext cx="245835" cy="815069"/>
          </a:xfrm>
          <a:prstGeom prst="rect">
            <a:avLst/>
          </a:prstGeom>
        </p:spPr>
      </p:pic>
      <p:sp>
        <p:nvSpPr>
          <p:cNvPr id="9" name="TextBox 8">
            <a:extLst>
              <a:ext uri="{FF2B5EF4-FFF2-40B4-BE49-F238E27FC236}">
                <a16:creationId xmlns:a16="http://schemas.microsoft.com/office/drawing/2014/main" id="{58475613-EC2F-0C73-6610-6326AA8E0A78}"/>
              </a:ext>
            </a:extLst>
          </p:cNvPr>
          <p:cNvSpPr txBox="1"/>
          <p:nvPr/>
        </p:nvSpPr>
        <p:spPr>
          <a:xfrm>
            <a:off x="2894285" y="5262650"/>
            <a:ext cx="3051023"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panose="020B0502020202020204" pitchFamily="34" charset="0"/>
                <a:cs typeface="Calibri"/>
              </a:rPr>
              <a:t>Study Area Boundary</a:t>
            </a:r>
          </a:p>
          <a:p>
            <a:endParaRPr lang="en-US" sz="1300" dirty="0">
              <a:cs typeface="Calibri"/>
            </a:endParaRPr>
          </a:p>
          <a:p>
            <a:endParaRPr lang="en-US" sz="1300" dirty="0">
              <a:cs typeface="Calibri"/>
            </a:endParaRPr>
          </a:p>
        </p:txBody>
      </p:sp>
      <p:sp>
        <p:nvSpPr>
          <p:cNvPr id="11" name="TextBox 10">
            <a:extLst>
              <a:ext uri="{FF2B5EF4-FFF2-40B4-BE49-F238E27FC236}">
                <a16:creationId xmlns:a16="http://schemas.microsoft.com/office/drawing/2014/main" id="{5AD7847A-4C20-6189-F726-67DA1418EB1F}"/>
              </a:ext>
            </a:extLst>
          </p:cNvPr>
          <p:cNvSpPr txBox="1"/>
          <p:nvPr/>
        </p:nvSpPr>
        <p:spPr>
          <a:xfrm>
            <a:off x="2891261" y="5595269"/>
            <a:ext cx="3054047"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panose="020B0502020202020204" pitchFamily="34" charset="0"/>
                <a:ea typeface="+mn-lt"/>
                <a:cs typeface="+mn-lt"/>
              </a:rPr>
              <a:t>Study Area Counties</a:t>
            </a:r>
            <a:endParaRPr lang="en-US" sz="1100" dirty="0">
              <a:solidFill>
                <a:schemeClr val="tx1">
                  <a:lumMod val="75000"/>
                  <a:lumOff val="25000"/>
                </a:schemeClr>
              </a:solidFill>
              <a:latin typeface="Century Gothic" panose="020B0502020202020204" pitchFamily="34" charset="0"/>
              <a:cs typeface="Calibri"/>
            </a:endParaRPr>
          </a:p>
        </p:txBody>
      </p:sp>
      <p:sp>
        <p:nvSpPr>
          <p:cNvPr id="12" name="TextBox 11">
            <a:extLst>
              <a:ext uri="{FF2B5EF4-FFF2-40B4-BE49-F238E27FC236}">
                <a16:creationId xmlns:a16="http://schemas.microsoft.com/office/drawing/2014/main" id="{609E300C-A7F8-5B51-30C8-45CA2FB55C79}"/>
              </a:ext>
            </a:extLst>
          </p:cNvPr>
          <p:cNvSpPr txBox="1"/>
          <p:nvPr/>
        </p:nvSpPr>
        <p:spPr>
          <a:xfrm>
            <a:off x="2899445" y="5952392"/>
            <a:ext cx="355599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panose="020B0502020202020204" pitchFamily="34" charset="0"/>
                <a:ea typeface="+mn-lt"/>
                <a:cs typeface="+mn-lt"/>
              </a:rPr>
              <a:t>Non-Study Area Counties</a:t>
            </a:r>
            <a:endParaRPr lang="en-US" sz="1100" dirty="0">
              <a:solidFill>
                <a:schemeClr val="tx1">
                  <a:lumMod val="75000"/>
                  <a:lumOff val="25000"/>
                </a:schemeClr>
              </a:solidFill>
              <a:latin typeface="Century Gothic" panose="020B0502020202020204" pitchFamily="34" charset="0"/>
              <a:cs typeface="Calibri"/>
            </a:endParaRPr>
          </a:p>
        </p:txBody>
      </p:sp>
      <p:pic>
        <p:nvPicPr>
          <p:cNvPr id="14" name="Picture 22" descr="Shape, arrow&#10;&#10;Description automatically generated">
            <a:extLst>
              <a:ext uri="{FF2B5EF4-FFF2-40B4-BE49-F238E27FC236}">
                <a16:creationId xmlns:a16="http://schemas.microsoft.com/office/drawing/2014/main" id="{68FB8667-FD7F-1447-67C6-5FFEE88B4525}"/>
              </a:ext>
            </a:extLst>
          </p:cNvPr>
          <p:cNvPicPr>
            <a:picLocks noChangeAspect="1"/>
          </p:cNvPicPr>
          <p:nvPr/>
        </p:nvPicPr>
        <p:blipFill>
          <a:blip r:embed="rId6"/>
          <a:stretch>
            <a:fillRect/>
          </a:stretch>
        </p:blipFill>
        <p:spPr>
          <a:xfrm>
            <a:off x="2135336" y="5668162"/>
            <a:ext cx="408190" cy="503625"/>
          </a:xfrm>
          <a:prstGeom prst="rect">
            <a:avLst/>
          </a:prstGeom>
        </p:spPr>
      </p:pic>
      <p:sp>
        <p:nvSpPr>
          <p:cNvPr id="16" name="TextBox 15">
            <a:extLst>
              <a:ext uri="{FF2B5EF4-FFF2-40B4-BE49-F238E27FC236}">
                <a16:creationId xmlns:a16="http://schemas.microsoft.com/office/drawing/2014/main" id="{8C5637D7-0D1E-B7CF-4501-85B60B6AC96D}"/>
              </a:ext>
            </a:extLst>
          </p:cNvPr>
          <p:cNvSpPr txBox="1"/>
          <p:nvPr/>
        </p:nvSpPr>
        <p:spPr>
          <a:xfrm>
            <a:off x="2195399" y="5441106"/>
            <a:ext cx="296023"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300">
                <a:solidFill>
                  <a:schemeClr val="tx1">
                    <a:lumMod val="75000"/>
                    <a:lumOff val="25000"/>
                  </a:schemeClr>
                </a:solidFill>
                <a:latin typeface="Century Gothic"/>
                <a:cs typeface="Calibri"/>
              </a:rPr>
              <a:t>N</a:t>
            </a:r>
            <a:endParaRPr lang="en-US" sz="1300">
              <a:solidFill>
                <a:schemeClr val="tx1">
                  <a:lumMod val="75000"/>
                  <a:lumOff val="25000"/>
                </a:schemeClr>
              </a:solidFill>
              <a:latin typeface="Century Gothic"/>
            </a:endParaRPr>
          </a:p>
        </p:txBody>
      </p:sp>
    </p:spTree>
    <p:extLst>
      <p:ext uri="{BB962C8B-B14F-4D97-AF65-F5344CB8AC3E}">
        <p14:creationId xmlns:p14="http://schemas.microsoft.com/office/powerpoint/2010/main" val="3646699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37DA21A-99B5-C3E1-E64D-82C483893E62}"/>
              </a:ext>
            </a:extLst>
          </p:cNvPr>
          <p:cNvSpPr txBox="1">
            <a:spLocks/>
          </p:cNvSpPr>
          <p:nvPr/>
        </p:nvSpPr>
        <p:spPr>
          <a:xfrm>
            <a:off x="1032359" y="420344"/>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895999"/>
                </a:solidFill>
                <a:latin typeface="Century Gothic"/>
              </a:rPr>
              <a:t>Conclusions</a:t>
            </a:r>
            <a:endParaRPr lang="en-US"/>
          </a:p>
        </p:txBody>
      </p:sp>
      <p:graphicFrame>
        <p:nvGraphicFramePr>
          <p:cNvPr id="2" name="Diagram 1">
            <a:extLst>
              <a:ext uri="{FF2B5EF4-FFF2-40B4-BE49-F238E27FC236}">
                <a16:creationId xmlns:a16="http://schemas.microsoft.com/office/drawing/2014/main" id="{9E628A6E-C6A1-9FB7-FB45-5753C53D4061}"/>
              </a:ext>
            </a:extLst>
          </p:cNvPr>
          <p:cNvGraphicFramePr/>
          <p:nvPr>
            <p:extLst>
              <p:ext uri="{D42A27DB-BD31-4B8C-83A1-F6EECF244321}">
                <p14:modId xmlns:p14="http://schemas.microsoft.com/office/powerpoint/2010/main" val="1468463322"/>
              </p:ext>
            </p:extLst>
          </p:nvPr>
        </p:nvGraphicFramePr>
        <p:xfrm>
          <a:off x="779039" y="1119515"/>
          <a:ext cx="10633919" cy="51105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96207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37DA21A-99B5-C3E1-E64D-82C483893E62}"/>
              </a:ext>
            </a:extLst>
          </p:cNvPr>
          <p:cNvSpPr txBox="1">
            <a:spLocks/>
          </p:cNvSpPr>
          <p:nvPr/>
        </p:nvSpPr>
        <p:spPr>
          <a:xfrm>
            <a:off x="1032359" y="42034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895999"/>
                </a:solidFill>
                <a:latin typeface="Century Gothic"/>
              </a:rPr>
              <a:t>Limitations</a:t>
            </a:r>
            <a:endParaRPr lang="en-US"/>
          </a:p>
        </p:txBody>
      </p:sp>
      <p:graphicFrame>
        <p:nvGraphicFramePr>
          <p:cNvPr id="2" name="Diagram 1">
            <a:extLst>
              <a:ext uri="{FF2B5EF4-FFF2-40B4-BE49-F238E27FC236}">
                <a16:creationId xmlns:a16="http://schemas.microsoft.com/office/drawing/2014/main" id="{5E148764-E4F7-DF2B-A8A6-01C4C2122B8C}"/>
              </a:ext>
            </a:extLst>
          </p:cNvPr>
          <p:cNvGraphicFramePr/>
          <p:nvPr>
            <p:extLst>
              <p:ext uri="{D42A27DB-BD31-4B8C-83A1-F6EECF244321}">
                <p14:modId xmlns:p14="http://schemas.microsoft.com/office/powerpoint/2010/main" val="2401775669"/>
              </p:ext>
            </p:extLst>
          </p:nvPr>
        </p:nvGraphicFramePr>
        <p:xfrm>
          <a:off x="431291" y="1770997"/>
          <a:ext cx="11329416" cy="33160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91">
            <a:extLst>
              <a:ext uri="{FF2B5EF4-FFF2-40B4-BE49-F238E27FC236}">
                <a16:creationId xmlns:a16="http://schemas.microsoft.com/office/drawing/2014/main" id="{C8C85092-3494-6231-A4D2-372032918F53}"/>
              </a:ext>
            </a:extLst>
          </p:cNvPr>
          <p:cNvPicPr>
            <a:picLocks noChangeAspect="1"/>
          </p:cNvPicPr>
          <p:nvPr/>
        </p:nvPicPr>
        <p:blipFill>
          <a:blip r:embed="rId8">
            <a:duotone>
              <a:schemeClr val="accent4">
                <a:shade val="45000"/>
                <a:satMod val="135000"/>
              </a:schemeClr>
              <a:prstClr val="white"/>
            </a:duotone>
          </a:blip>
          <a:stretch>
            <a:fillRect/>
          </a:stretch>
        </p:blipFill>
        <p:spPr>
          <a:xfrm>
            <a:off x="431291" y="2464170"/>
            <a:ext cx="2304100" cy="2270444"/>
          </a:xfrm>
          <a:prstGeom prst="rect">
            <a:avLst/>
          </a:prstGeom>
        </p:spPr>
      </p:pic>
    </p:spTree>
    <p:extLst>
      <p:ext uri="{BB962C8B-B14F-4D97-AF65-F5344CB8AC3E}">
        <p14:creationId xmlns:p14="http://schemas.microsoft.com/office/powerpoint/2010/main" val="13437402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D9D3557B-1C46-4C91-A6C3-C8C0B3057391}"/>
              </a:ext>
            </a:extLst>
          </p:cNvPr>
          <p:cNvSpPr txBox="1">
            <a:spLocks/>
          </p:cNvSpPr>
          <p:nvPr/>
        </p:nvSpPr>
        <p:spPr>
          <a:xfrm>
            <a:off x="799917" y="1425844"/>
            <a:ext cx="10439399" cy="468665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900"/>
              </a:spcAft>
              <a:buClr>
                <a:srgbClr val="895999"/>
              </a:buClr>
              <a:defRPr/>
            </a:pPr>
            <a:r>
              <a:rPr lang="en-US" sz="1400" b="1" dirty="0">
                <a:latin typeface="Century Gothic"/>
              </a:rPr>
              <a:t>We'd like to acknowledge those who supported us in our project. Thank you for attending our presentation.</a:t>
            </a:r>
          </a:p>
          <a:p>
            <a:pPr marL="342900" indent="-342900">
              <a:lnSpc>
                <a:spcPct val="100000"/>
              </a:lnSpc>
              <a:spcBef>
                <a:spcPts val="0"/>
              </a:spcBef>
              <a:spcAft>
                <a:spcPts val="600"/>
              </a:spcAft>
              <a:buClr>
                <a:srgbClr val="895999"/>
              </a:buClr>
              <a:buFont typeface="Arial" panose="020B0604020202020204" pitchFamily="34" charset="0"/>
              <a:buChar char="•"/>
              <a:defRPr/>
            </a:pPr>
            <a:r>
              <a:rPr lang="en-US" sz="1400" dirty="0">
                <a:latin typeface="Century Gothic"/>
              </a:rPr>
              <a:t>Julianne Liu - Fellow at DEVELOP Virtual Environmental Justice</a:t>
            </a:r>
            <a:endParaRPr lang="en-US" sz="1400" dirty="0"/>
          </a:p>
          <a:p>
            <a:pPr marL="342900" indent="-342900">
              <a:lnSpc>
                <a:spcPct val="100000"/>
              </a:lnSpc>
              <a:spcBef>
                <a:spcPts val="0"/>
              </a:spcBef>
              <a:spcAft>
                <a:spcPts val="600"/>
              </a:spcAft>
              <a:buClr>
                <a:srgbClr val="895999"/>
              </a:buClr>
              <a:buFont typeface="Arial" panose="020B0604020202020204" pitchFamily="34" charset="0"/>
              <a:buChar char="•"/>
              <a:defRPr/>
            </a:pPr>
            <a:r>
              <a:rPr lang="en-US" sz="1400" dirty="0">
                <a:latin typeface="Century Gothic"/>
              </a:rPr>
              <a:t>Partners: </a:t>
            </a:r>
            <a:endParaRPr lang="en-US" sz="1400" b="0" i="0" u="none" strike="noStrike" kern="1200" cap="none" spc="0" normalizeH="0" baseline="0" noProof="0" dirty="0">
              <a:ln>
                <a:noFill/>
              </a:ln>
              <a:effectLst/>
              <a:uLnTx/>
              <a:uFillTx/>
              <a:latin typeface="Century Gothic"/>
            </a:endParaRPr>
          </a:p>
          <a:p>
            <a:pPr lvl="1">
              <a:lnSpc>
                <a:spcPct val="100000"/>
              </a:lnSpc>
              <a:spcBef>
                <a:spcPts val="0"/>
              </a:spcBef>
              <a:defRPr/>
            </a:pPr>
            <a:r>
              <a:rPr lang="en-US" sz="1400" dirty="0">
                <a:solidFill>
                  <a:schemeClr val="tx1">
                    <a:lumMod val="75000"/>
                    <a:lumOff val="25000"/>
                  </a:schemeClr>
                </a:solidFill>
                <a:latin typeface="Century Gothic"/>
              </a:rPr>
              <a:t>Utah Department of Environmental Quality, Division of Air Quality</a:t>
            </a:r>
          </a:p>
          <a:p>
            <a:pPr lvl="1">
              <a:lnSpc>
                <a:spcPct val="100000"/>
              </a:lnSpc>
              <a:spcBef>
                <a:spcPts val="0"/>
              </a:spcBef>
              <a:defRPr/>
            </a:pPr>
            <a:r>
              <a:rPr lang="en-US" sz="1400" dirty="0">
                <a:solidFill>
                  <a:schemeClr val="tx1">
                    <a:lumMod val="75000"/>
                    <a:lumOff val="25000"/>
                  </a:schemeClr>
                </a:solidFill>
                <a:latin typeface="Century Gothic"/>
              </a:rPr>
              <a:t>Utah Department of Natural Resources, Division of Forestry, Fires, and State Lands</a:t>
            </a:r>
          </a:p>
          <a:p>
            <a:pPr lvl="1">
              <a:lnSpc>
                <a:spcPct val="100000"/>
              </a:lnSpc>
              <a:spcBef>
                <a:spcPts val="0"/>
              </a:spcBef>
              <a:defRPr/>
            </a:pPr>
            <a:r>
              <a:rPr lang="en-US" sz="1400" dirty="0">
                <a:solidFill>
                  <a:schemeClr val="tx1">
                    <a:lumMod val="75000"/>
                    <a:lumOff val="25000"/>
                  </a:schemeClr>
                </a:solidFill>
                <a:latin typeface="Century Gothic"/>
              </a:rPr>
              <a:t>Westminster College, Great Salt Lake Institute</a:t>
            </a:r>
          </a:p>
          <a:p>
            <a:pPr lvl="1">
              <a:lnSpc>
                <a:spcPct val="100000"/>
              </a:lnSpc>
              <a:spcBef>
                <a:spcPts val="0"/>
              </a:spcBef>
              <a:defRPr/>
            </a:pPr>
            <a:r>
              <a:rPr lang="en-US" sz="1400" dirty="0">
                <a:solidFill>
                  <a:schemeClr val="tx1">
                    <a:lumMod val="75000"/>
                    <a:lumOff val="25000"/>
                  </a:schemeClr>
                </a:solidFill>
                <a:latin typeface="Century Gothic"/>
              </a:rPr>
              <a:t>Dust^2</a:t>
            </a:r>
          </a:p>
          <a:p>
            <a:pPr lvl="1">
              <a:lnSpc>
                <a:spcPct val="100000"/>
              </a:lnSpc>
              <a:spcBef>
                <a:spcPts val="0"/>
              </a:spcBef>
              <a:defRPr/>
            </a:pPr>
            <a:r>
              <a:rPr lang="en-US" sz="1400" dirty="0">
                <a:solidFill>
                  <a:schemeClr val="tx1">
                    <a:lumMod val="75000"/>
                    <a:lumOff val="25000"/>
                  </a:schemeClr>
                </a:solidFill>
                <a:latin typeface="Century Gothic"/>
              </a:rPr>
              <a:t>Northwestern Band of the Shoshone Nation</a:t>
            </a:r>
          </a:p>
          <a:p>
            <a:pPr lvl="1">
              <a:lnSpc>
                <a:spcPct val="100000"/>
              </a:lnSpc>
              <a:spcBef>
                <a:spcPts val="0"/>
              </a:spcBef>
              <a:defRPr/>
            </a:pPr>
            <a:r>
              <a:rPr lang="en-US" sz="1400" dirty="0">
                <a:solidFill>
                  <a:schemeClr val="tx1">
                    <a:lumMod val="75000"/>
                    <a:lumOff val="25000"/>
                  </a:schemeClr>
                </a:solidFill>
                <a:latin typeface="Century Gothic"/>
              </a:rPr>
              <a:t>Great Salt Lake Coalition</a:t>
            </a:r>
          </a:p>
          <a:p>
            <a:pPr lvl="1">
              <a:lnSpc>
                <a:spcPct val="100000"/>
              </a:lnSpc>
              <a:spcBef>
                <a:spcPts val="0"/>
              </a:spcBef>
              <a:defRPr/>
            </a:pPr>
            <a:r>
              <a:rPr lang="en-US" sz="1400" dirty="0">
                <a:solidFill>
                  <a:schemeClr val="tx1">
                    <a:lumMod val="75000"/>
                    <a:lumOff val="25000"/>
                  </a:schemeClr>
                </a:solidFill>
                <a:latin typeface="Century Gothic"/>
              </a:rPr>
              <a:t>Utah Physicians for Healthy Environment</a:t>
            </a:r>
          </a:p>
          <a:p>
            <a:pPr lvl="1">
              <a:lnSpc>
                <a:spcPct val="100000"/>
              </a:lnSpc>
              <a:spcBef>
                <a:spcPts val="0"/>
              </a:spcBef>
              <a:spcAft>
                <a:spcPts val="600"/>
              </a:spcAft>
              <a:defRPr/>
            </a:pPr>
            <a:r>
              <a:rPr lang="en-US" sz="1400" dirty="0">
                <a:solidFill>
                  <a:schemeClr val="tx1">
                    <a:lumMod val="75000"/>
                    <a:lumOff val="25000"/>
                  </a:schemeClr>
                </a:solidFill>
                <a:latin typeface="Century Gothic"/>
              </a:rPr>
              <a:t>Westside Coalition</a:t>
            </a:r>
            <a:endParaRPr lang="en-US" sz="1400" dirty="0">
              <a:solidFill>
                <a:schemeClr val="tx1">
                  <a:lumMod val="75000"/>
                  <a:lumOff val="25000"/>
                </a:schemeClr>
              </a:solidFill>
            </a:endParaRPr>
          </a:p>
          <a:p>
            <a:pPr marL="342900" lvl="1" indent="-342900">
              <a:lnSpc>
                <a:spcPct val="100000"/>
              </a:lnSpc>
              <a:spcBef>
                <a:spcPts val="0"/>
              </a:spcBef>
              <a:spcAft>
                <a:spcPts val="100"/>
              </a:spcAft>
              <a:defRPr/>
            </a:pPr>
            <a:r>
              <a:rPr lang="en-US" sz="1400" dirty="0">
                <a:solidFill>
                  <a:schemeClr val="tx1">
                    <a:lumMod val="75000"/>
                    <a:lumOff val="25000"/>
                  </a:schemeClr>
                </a:solidFill>
                <a:latin typeface="Century Gothic"/>
              </a:rPr>
              <a:t>Science Advisors:</a:t>
            </a:r>
            <a:endParaRPr lang="en-US" sz="1400" b="0" i="0" u="none" strike="noStrike" kern="1200" cap="none" spc="0" normalizeH="0" baseline="0" noProof="0" dirty="0">
              <a:ln>
                <a:noFill/>
              </a:ln>
              <a:solidFill>
                <a:schemeClr val="tx1">
                  <a:lumMod val="75000"/>
                  <a:lumOff val="25000"/>
                </a:schemeClr>
              </a:solidFill>
              <a:effectLst/>
              <a:uLnTx/>
              <a:uFillTx/>
            </a:endParaRPr>
          </a:p>
          <a:p>
            <a:pPr lvl="1">
              <a:defRPr/>
            </a:pPr>
            <a:r>
              <a:rPr lang="en-US" sz="1400" dirty="0">
                <a:solidFill>
                  <a:schemeClr val="tx1">
                    <a:lumMod val="75000"/>
                    <a:lumOff val="25000"/>
                  </a:schemeClr>
                </a:solidFill>
                <a:latin typeface="Century Gothic"/>
              </a:rPr>
              <a:t>Dr. Travis Toth - NASA Langley Research Center</a:t>
            </a:r>
          </a:p>
          <a:p>
            <a:pPr lvl="1">
              <a:defRPr/>
            </a:pPr>
            <a:r>
              <a:rPr lang="en-US" sz="1400" dirty="0">
                <a:solidFill>
                  <a:schemeClr val="tx1">
                    <a:lumMod val="75000"/>
                    <a:lumOff val="25000"/>
                  </a:schemeClr>
                </a:solidFill>
                <a:latin typeface="Century Gothic"/>
              </a:rPr>
              <a:t>Dr. Kenton Ross - NASA Langley Research Center</a:t>
            </a:r>
            <a:endParaRPr lang="en-US" sz="1400" dirty="0">
              <a:solidFill>
                <a:schemeClr val="tx1">
                  <a:lumMod val="75000"/>
                  <a:lumOff val="25000"/>
                </a:schemeClr>
              </a:solidFill>
            </a:endParaRPr>
          </a:p>
          <a:p>
            <a:pPr lvl="1">
              <a:defRPr/>
            </a:pPr>
            <a:r>
              <a:rPr lang="en-US" sz="1400" dirty="0">
                <a:solidFill>
                  <a:schemeClr val="tx1">
                    <a:lumMod val="75000"/>
                    <a:lumOff val="25000"/>
                  </a:schemeClr>
                </a:solidFill>
                <a:latin typeface="Century Gothic"/>
              </a:rPr>
              <a:t>Lauren Childs-Gleason - NASA Langley Research Center</a:t>
            </a:r>
            <a:endParaRPr lang="en-US" sz="1400" dirty="0">
              <a:solidFill>
                <a:schemeClr val="tx1">
                  <a:lumMod val="75000"/>
                  <a:lumOff val="25000"/>
                </a:schemeClr>
              </a:solidFill>
            </a:endParaRPr>
          </a:p>
          <a:p>
            <a:pPr lvl="1">
              <a:defRPr/>
            </a:pPr>
            <a:r>
              <a:rPr lang="en-US" sz="1400" dirty="0">
                <a:solidFill>
                  <a:schemeClr val="tx1">
                    <a:lumMod val="75000"/>
                    <a:lumOff val="25000"/>
                  </a:schemeClr>
                </a:solidFill>
                <a:latin typeface="Century Gothic"/>
              </a:rPr>
              <a:t>Dr. Bonnie Baxter - Westminster College, Great Salt Lake Institute</a:t>
            </a:r>
            <a:endParaRPr lang="en-US" sz="1400" dirty="0">
              <a:solidFill>
                <a:schemeClr val="tx1">
                  <a:lumMod val="75000"/>
                  <a:lumOff val="25000"/>
                </a:schemeClr>
              </a:solidFill>
            </a:endParaRPr>
          </a:p>
          <a:p>
            <a:pPr lvl="1">
              <a:defRPr/>
            </a:pPr>
            <a:r>
              <a:rPr lang="en-US" sz="1400" dirty="0">
                <a:solidFill>
                  <a:schemeClr val="tx1">
                    <a:lumMod val="75000"/>
                    <a:lumOff val="25000"/>
                  </a:schemeClr>
                </a:solidFill>
                <a:latin typeface="Century Gothic"/>
              </a:rPr>
              <a:t>Dr. Maura </a:t>
            </a:r>
            <a:r>
              <a:rPr lang="en-US" sz="1400" dirty="0" err="1">
                <a:solidFill>
                  <a:schemeClr val="tx1">
                    <a:lumMod val="75000"/>
                    <a:lumOff val="25000"/>
                  </a:schemeClr>
                </a:solidFill>
                <a:latin typeface="Century Gothic"/>
              </a:rPr>
              <a:t>Hahnenberger</a:t>
            </a:r>
            <a:r>
              <a:rPr lang="en-US" sz="1400" dirty="0">
                <a:solidFill>
                  <a:schemeClr val="tx1">
                    <a:lumMod val="75000"/>
                    <a:lumOff val="25000"/>
                  </a:schemeClr>
                </a:solidFill>
                <a:latin typeface="Century Gothic"/>
              </a:rPr>
              <a:t> - Salt Lake Community College, Dust^2</a:t>
            </a:r>
            <a:endParaRPr lang="en-US" sz="1400" dirty="0">
              <a:solidFill>
                <a:schemeClr val="tx1">
                  <a:lumMod val="75000"/>
                  <a:lumOff val="25000"/>
                </a:schemeClr>
              </a:solidFill>
            </a:endParaRPr>
          </a:p>
        </p:txBody>
      </p:sp>
      <p:grpSp>
        <p:nvGrpSpPr>
          <p:cNvPr id="2" name="Group 1">
            <a:extLst>
              <a:ext uri="{FF2B5EF4-FFF2-40B4-BE49-F238E27FC236}">
                <a16:creationId xmlns:a16="http://schemas.microsoft.com/office/drawing/2014/main" id="{0D7EF549-CC9D-3DA7-087A-460685C40B2A}"/>
              </a:ext>
            </a:extLst>
          </p:cNvPr>
          <p:cNvGrpSpPr/>
          <p:nvPr/>
        </p:nvGrpSpPr>
        <p:grpSpPr>
          <a:xfrm>
            <a:off x="7818843" y="3012803"/>
            <a:ext cx="3578844" cy="2951473"/>
            <a:chOff x="2014685" y="3771255"/>
            <a:chExt cx="3578844" cy="2951473"/>
          </a:xfrm>
        </p:grpSpPr>
        <p:pic>
          <p:nvPicPr>
            <p:cNvPr id="3" name="Picture 2" descr="A picture containing grass, sky, outdoor, nature&#10;&#10;Description automatically generated">
              <a:extLst>
                <a:ext uri="{FF2B5EF4-FFF2-40B4-BE49-F238E27FC236}">
                  <a16:creationId xmlns:a16="http://schemas.microsoft.com/office/drawing/2014/main" id="{D3C399B6-A6F4-686E-FA22-9C89CA753DBD}"/>
                </a:ext>
              </a:extLst>
            </p:cNvPr>
            <p:cNvPicPr>
              <a:picLocks noChangeAspect="1"/>
            </p:cNvPicPr>
            <p:nvPr/>
          </p:nvPicPr>
          <p:blipFill>
            <a:blip r:embed="rId3"/>
            <a:stretch>
              <a:fillRect/>
            </a:stretch>
          </p:blipFill>
          <p:spPr>
            <a:xfrm>
              <a:off x="2014685" y="3771255"/>
              <a:ext cx="3578844" cy="2677047"/>
            </a:xfrm>
            <a:prstGeom prst="rect">
              <a:avLst/>
            </a:prstGeom>
            <a:noFill/>
            <a:ln w="28575" cap="rnd">
              <a:no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xt Placeholder 4">
              <a:extLst>
                <a:ext uri="{FF2B5EF4-FFF2-40B4-BE49-F238E27FC236}">
                  <a16:creationId xmlns:a16="http://schemas.microsoft.com/office/drawing/2014/main" id="{62A14144-05A4-72FD-D8D2-9167AA0F7268}"/>
                </a:ext>
              </a:extLst>
            </p:cNvPr>
            <p:cNvSpPr txBox="1">
              <a:spLocks/>
            </p:cNvSpPr>
            <p:nvPr/>
          </p:nvSpPr>
          <p:spPr>
            <a:xfrm>
              <a:off x="3266536" y="6448301"/>
              <a:ext cx="2326993" cy="274427"/>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90000"/>
                </a:lnSpc>
                <a:spcBef>
                  <a:spcPts val="1000"/>
                </a:spcBef>
                <a:defRPr/>
              </a:pPr>
              <a:r>
                <a:rPr kumimoji="0" lang="en-US" sz="1000" i="0" u="none" strike="noStrike" kern="1200" cap="none" spc="0" normalizeH="0" baseline="0" noProof="0">
                  <a:ln>
                    <a:noFill/>
                  </a:ln>
                  <a:solidFill>
                    <a:schemeClr val="tx1">
                      <a:lumMod val="75000"/>
                      <a:lumOff val="25000"/>
                    </a:schemeClr>
                  </a:solidFill>
                  <a:effectLst/>
                  <a:uLnTx/>
                  <a:uFillTx/>
                  <a:latin typeface="Century Gothic"/>
                </a:rPr>
                <a:t>Image Credit: </a:t>
              </a:r>
              <a:r>
                <a:rPr lang="en-US" sz="1000">
                  <a:solidFill>
                    <a:schemeClr val="tx1">
                      <a:lumMod val="75000"/>
                      <a:lumOff val="25000"/>
                    </a:schemeClr>
                  </a:solidFill>
                  <a:latin typeface="Century Gothic"/>
                </a:rPr>
                <a:t>Fiona Summers</a:t>
              </a:r>
              <a:endParaRPr lang="en-US" sz="1000"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ndParaRPr>
            </a:p>
          </p:txBody>
        </p:sp>
      </p:grpSp>
      <p:sp>
        <p:nvSpPr>
          <p:cNvPr id="5" name="TextBox 4">
            <a:extLst>
              <a:ext uri="{FF2B5EF4-FFF2-40B4-BE49-F238E27FC236}">
                <a16:creationId xmlns:a16="http://schemas.microsoft.com/office/drawing/2014/main" id="{FEB43442-95D8-FDEC-6CC2-9165CFECFDDB}"/>
              </a:ext>
            </a:extLst>
          </p:cNvPr>
          <p:cNvSpPr txBox="1"/>
          <p:nvPr/>
        </p:nvSpPr>
        <p:spPr>
          <a:xfrm>
            <a:off x="842596" y="1703509"/>
            <a:ext cx="68323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Tree>
    <p:extLst>
      <p:ext uri="{BB962C8B-B14F-4D97-AF65-F5344CB8AC3E}">
        <p14:creationId xmlns:p14="http://schemas.microsoft.com/office/powerpoint/2010/main" val="381960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624CC6A-2618-4034-BACA-9AA3CD435DF1}"/>
              </a:ext>
            </a:extLst>
          </p:cNvPr>
          <p:cNvSpPr txBox="1">
            <a:spLocks/>
          </p:cNvSpPr>
          <p:nvPr/>
        </p:nvSpPr>
        <p:spPr>
          <a:xfrm>
            <a:off x="4789101" y="381000"/>
            <a:ext cx="2613797" cy="462565"/>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895999"/>
                </a:solidFill>
                <a:latin typeface="Century Gothic" panose="020F0302020204030204"/>
              </a:rPr>
              <a:t>Partners</a:t>
            </a:r>
            <a:endParaRPr lang="en-US" sz="4000"/>
          </a:p>
        </p:txBody>
      </p:sp>
      <p:graphicFrame>
        <p:nvGraphicFramePr>
          <p:cNvPr id="2" name="Diagram 2">
            <a:extLst>
              <a:ext uri="{FF2B5EF4-FFF2-40B4-BE49-F238E27FC236}">
                <a16:creationId xmlns:a16="http://schemas.microsoft.com/office/drawing/2014/main" id="{532B7F1E-A5F7-85A5-660C-A2CCA08B5974}"/>
              </a:ext>
            </a:extLst>
          </p:cNvPr>
          <p:cNvGraphicFramePr/>
          <p:nvPr>
            <p:extLst>
              <p:ext uri="{D42A27DB-BD31-4B8C-83A1-F6EECF244321}">
                <p14:modId xmlns:p14="http://schemas.microsoft.com/office/powerpoint/2010/main" val="2891555693"/>
              </p:ext>
            </p:extLst>
          </p:nvPr>
        </p:nvGraphicFramePr>
        <p:xfrm>
          <a:off x="522085" y="1062838"/>
          <a:ext cx="11147827" cy="50806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9" name="Star: 5 Points 238">
            <a:extLst>
              <a:ext uri="{FF2B5EF4-FFF2-40B4-BE49-F238E27FC236}">
                <a16:creationId xmlns:a16="http://schemas.microsoft.com/office/drawing/2014/main" id="{9D20FAA7-D233-51D8-6133-A730DA19556A}"/>
              </a:ext>
            </a:extLst>
          </p:cNvPr>
          <p:cNvSpPr/>
          <p:nvPr/>
        </p:nvSpPr>
        <p:spPr>
          <a:xfrm>
            <a:off x="10270074" y="6306237"/>
            <a:ext cx="198244" cy="198244"/>
          </a:xfrm>
          <a:prstGeom prst="star5">
            <a:avLst/>
          </a:prstGeom>
          <a:solidFill>
            <a:srgbClr val="C4AFCC"/>
          </a:solidFill>
          <a:ln>
            <a:solidFill>
              <a:srgbClr val="8F5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TextBox 239">
            <a:extLst>
              <a:ext uri="{FF2B5EF4-FFF2-40B4-BE49-F238E27FC236}">
                <a16:creationId xmlns:a16="http://schemas.microsoft.com/office/drawing/2014/main" id="{3BC28810-3242-3FF9-9F72-678854342AD7}"/>
              </a:ext>
            </a:extLst>
          </p:cNvPr>
          <p:cNvSpPr txBox="1"/>
          <p:nvPr/>
        </p:nvSpPr>
        <p:spPr>
          <a:xfrm>
            <a:off x="10460495" y="6261568"/>
            <a:ext cx="120185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cs typeface="Calibri"/>
              </a:rPr>
              <a:t>End User</a:t>
            </a:r>
            <a:endParaRPr lang="en-US" sz="1600">
              <a:solidFill>
                <a:schemeClr val="tx1">
                  <a:lumMod val="75000"/>
                  <a:lumOff val="25000"/>
                </a:schemeClr>
              </a:solidFill>
              <a:latin typeface="Century Gothic"/>
            </a:endParaRPr>
          </a:p>
        </p:txBody>
      </p:sp>
      <p:sp>
        <p:nvSpPr>
          <p:cNvPr id="3" name="Star: 5 Points 238">
            <a:extLst>
              <a:ext uri="{FF2B5EF4-FFF2-40B4-BE49-F238E27FC236}">
                <a16:creationId xmlns:a16="http://schemas.microsoft.com/office/drawing/2014/main" id="{7086B942-39CA-5539-BF84-D6221FF30522}"/>
              </a:ext>
            </a:extLst>
          </p:cNvPr>
          <p:cNvSpPr/>
          <p:nvPr/>
        </p:nvSpPr>
        <p:spPr>
          <a:xfrm>
            <a:off x="673707" y="1231700"/>
            <a:ext cx="198244" cy="198244"/>
          </a:xfrm>
          <a:prstGeom prst="star5">
            <a:avLst/>
          </a:prstGeom>
          <a:solidFill>
            <a:srgbClr val="C4AFCC"/>
          </a:solidFill>
          <a:ln>
            <a:solidFill>
              <a:srgbClr val="8F5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558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dgm id="{81C2A56F-5050-48BA-8C32-3ECA1B179DDB}"/>
                                            </p:graphicEl>
                                          </p:spTgt>
                                        </p:tgtEl>
                                        <p:attrNameLst>
                                          <p:attrName>style.visibility</p:attrName>
                                        </p:attrNameLst>
                                      </p:cBhvr>
                                      <p:to>
                                        <p:strVal val="visible"/>
                                      </p:to>
                                    </p:set>
                                    <p:animEffect transition="in" filter="fade">
                                      <p:cBhvr>
                                        <p:cTn id="7" dur="500"/>
                                        <p:tgtEl>
                                          <p:spTgt spid="2">
                                            <p:graphicEl>
                                              <a:dgm id="{81C2A56F-5050-48BA-8C32-3ECA1B179DDB}"/>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graphicEl>
                                              <a:dgm id="{ABF02B78-BD3F-46B4-83CC-BA2B8C04A65E}"/>
                                            </p:graphicEl>
                                          </p:spTgt>
                                        </p:tgtEl>
                                        <p:attrNameLst>
                                          <p:attrName>style.visibility</p:attrName>
                                        </p:attrNameLst>
                                      </p:cBhvr>
                                      <p:to>
                                        <p:strVal val="visible"/>
                                      </p:to>
                                    </p:set>
                                    <p:animEffect transition="in" filter="fade">
                                      <p:cBhvr>
                                        <p:cTn id="16" dur="500"/>
                                        <p:tgtEl>
                                          <p:spTgt spid="2">
                                            <p:graphicEl>
                                              <a:dgm id="{ABF02B78-BD3F-46B4-83CC-BA2B8C04A65E}"/>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graphicEl>
                                              <a:dgm id="{A6C0959B-A76E-4DE6-87A2-FD961030682F}"/>
                                            </p:graphicEl>
                                          </p:spTgt>
                                        </p:tgtEl>
                                        <p:attrNameLst>
                                          <p:attrName>style.visibility</p:attrName>
                                        </p:attrNameLst>
                                      </p:cBhvr>
                                      <p:to>
                                        <p:strVal val="visible"/>
                                      </p:to>
                                    </p:set>
                                    <p:animEffect transition="in" filter="fade">
                                      <p:cBhvr>
                                        <p:cTn id="21" dur="500"/>
                                        <p:tgtEl>
                                          <p:spTgt spid="2">
                                            <p:graphicEl>
                                              <a:dgm id="{A6C0959B-A76E-4DE6-87A2-FD961030682F}"/>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graphicEl>
                                              <a:dgm id="{2C7667FC-AFFB-455D-8ED3-AA58629A2878}"/>
                                            </p:graphicEl>
                                          </p:spTgt>
                                        </p:tgtEl>
                                        <p:attrNameLst>
                                          <p:attrName>style.visibility</p:attrName>
                                        </p:attrNameLst>
                                      </p:cBhvr>
                                      <p:to>
                                        <p:strVal val="visible"/>
                                      </p:to>
                                    </p:set>
                                    <p:animEffect transition="in" filter="fade">
                                      <p:cBhvr>
                                        <p:cTn id="26" dur="500"/>
                                        <p:tgtEl>
                                          <p:spTgt spid="2">
                                            <p:graphicEl>
                                              <a:dgm id="{2C7667FC-AFFB-455D-8ED3-AA58629A2878}"/>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graphicEl>
                                              <a:dgm id="{EF6ADA98-9D1B-40A7-B136-78D77186FB13}"/>
                                            </p:graphicEl>
                                          </p:spTgt>
                                        </p:tgtEl>
                                        <p:attrNameLst>
                                          <p:attrName>style.visibility</p:attrName>
                                        </p:attrNameLst>
                                      </p:cBhvr>
                                      <p:to>
                                        <p:strVal val="visible"/>
                                      </p:to>
                                    </p:set>
                                    <p:animEffect transition="in" filter="fade">
                                      <p:cBhvr>
                                        <p:cTn id="31" dur="500"/>
                                        <p:tgtEl>
                                          <p:spTgt spid="2">
                                            <p:graphicEl>
                                              <a:dgm id="{EF6ADA98-9D1B-40A7-B136-78D77186FB13}"/>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
                                            <p:graphicEl>
                                              <a:dgm id="{BDBF1C67-757E-4671-B3CF-288AFCDE319F}"/>
                                            </p:graphicEl>
                                          </p:spTgt>
                                        </p:tgtEl>
                                        <p:attrNameLst>
                                          <p:attrName>style.visibility</p:attrName>
                                        </p:attrNameLst>
                                      </p:cBhvr>
                                      <p:to>
                                        <p:strVal val="visible"/>
                                      </p:to>
                                    </p:set>
                                    <p:animEffect transition="in" filter="fade">
                                      <p:cBhvr>
                                        <p:cTn id="36" dur="500"/>
                                        <p:tgtEl>
                                          <p:spTgt spid="2">
                                            <p:graphicEl>
                                              <a:dgm id="{BDBF1C67-757E-4671-B3CF-288AFCDE319F}"/>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
                                            <p:graphicEl>
                                              <a:dgm id="{6792FB29-97AD-4324-9E9C-934E243ED915}"/>
                                            </p:graphicEl>
                                          </p:spTgt>
                                        </p:tgtEl>
                                        <p:attrNameLst>
                                          <p:attrName>style.visibility</p:attrName>
                                        </p:attrNameLst>
                                      </p:cBhvr>
                                      <p:to>
                                        <p:strVal val="visible"/>
                                      </p:to>
                                    </p:set>
                                    <p:animEffect transition="in" filter="fade">
                                      <p:cBhvr>
                                        <p:cTn id="41" dur="500"/>
                                        <p:tgtEl>
                                          <p:spTgt spid="2">
                                            <p:graphicEl>
                                              <a:dgm id="{6792FB29-97AD-4324-9E9C-934E243ED915}"/>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
                                            <p:graphicEl>
                                              <a:dgm id="{29324F4B-67E0-4E61-8E87-AB0A2AF58C21}"/>
                                            </p:graphicEl>
                                          </p:spTgt>
                                        </p:tgtEl>
                                        <p:attrNameLst>
                                          <p:attrName>style.visibility</p:attrName>
                                        </p:attrNameLst>
                                      </p:cBhvr>
                                      <p:to>
                                        <p:strVal val="visible"/>
                                      </p:to>
                                    </p:set>
                                    <p:animEffect transition="in" filter="fade">
                                      <p:cBhvr>
                                        <p:cTn id="46" dur="500"/>
                                        <p:tgtEl>
                                          <p:spTgt spid="2">
                                            <p:graphicEl>
                                              <a:dgm id="{29324F4B-67E0-4E61-8E87-AB0A2AF58C21}"/>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
                                            <p:graphicEl>
                                              <a:dgm id="{54777972-242F-4AE8-8E2E-57D6B5CD4ACE}"/>
                                            </p:graphicEl>
                                          </p:spTgt>
                                        </p:tgtEl>
                                        <p:attrNameLst>
                                          <p:attrName>style.visibility</p:attrName>
                                        </p:attrNameLst>
                                      </p:cBhvr>
                                      <p:to>
                                        <p:strVal val="visible"/>
                                      </p:to>
                                    </p:set>
                                    <p:animEffect transition="in" filter="fade">
                                      <p:cBhvr>
                                        <p:cTn id="51" dur="500"/>
                                        <p:tgtEl>
                                          <p:spTgt spid="2">
                                            <p:graphicEl>
                                              <a:dgm id="{54777972-242F-4AE8-8E2E-57D6B5CD4ACE}"/>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
                                            <p:graphicEl>
                                              <a:dgm id="{D183EA56-0D9A-49B9-B553-7E0D90EE614D}"/>
                                            </p:graphicEl>
                                          </p:spTgt>
                                        </p:tgtEl>
                                        <p:attrNameLst>
                                          <p:attrName>style.visibility</p:attrName>
                                        </p:attrNameLst>
                                      </p:cBhvr>
                                      <p:to>
                                        <p:strVal val="visible"/>
                                      </p:to>
                                    </p:set>
                                    <p:animEffect transition="in" filter="fade">
                                      <p:cBhvr>
                                        <p:cTn id="56" dur="500"/>
                                        <p:tgtEl>
                                          <p:spTgt spid="2">
                                            <p:graphicEl>
                                              <a:dgm id="{D183EA56-0D9A-49B9-B553-7E0D90EE614D}"/>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
                                            <p:graphicEl>
                                              <a:dgm id="{08F95231-4B3C-40B1-8551-B10E16DD342B}"/>
                                            </p:graphicEl>
                                          </p:spTgt>
                                        </p:tgtEl>
                                        <p:attrNameLst>
                                          <p:attrName>style.visibility</p:attrName>
                                        </p:attrNameLst>
                                      </p:cBhvr>
                                      <p:to>
                                        <p:strVal val="visible"/>
                                      </p:to>
                                    </p:set>
                                    <p:animEffect transition="in" filter="fade">
                                      <p:cBhvr>
                                        <p:cTn id="61" dur="500"/>
                                        <p:tgtEl>
                                          <p:spTgt spid="2">
                                            <p:graphicEl>
                                              <a:dgm id="{08F95231-4B3C-40B1-8551-B10E16DD342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9DECE53C-E63A-FCDE-5CE5-20FCE97E9954}"/>
              </a:ext>
            </a:extLst>
          </p:cNvPr>
          <p:cNvSpPr/>
          <p:nvPr/>
        </p:nvSpPr>
        <p:spPr>
          <a:xfrm>
            <a:off x="3932024" y="1104174"/>
            <a:ext cx="1165776" cy="113972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20" name="Picture 87">
            <a:extLst>
              <a:ext uri="{FF2B5EF4-FFF2-40B4-BE49-F238E27FC236}">
                <a16:creationId xmlns:a16="http://schemas.microsoft.com/office/drawing/2014/main" id="{4C02316C-0375-3B6E-C01C-4B1E7B72267A}"/>
              </a:ext>
            </a:extLst>
          </p:cNvPr>
          <p:cNvPicPr>
            <a:picLocks noChangeAspect="1"/>
          </p:cNvPicPr>
          <p:nvPr/>
        </p:nvPicPr>
        <p:blipFill>
          <a:blip r:embed="rId3"/>
          <a:stretch>
            <a:fillRect/>
          </a:stretch>
        </p:blipFill>
        <p:spPr>
          <a:xfrm>
            <a:off x="3579922" y="728534"/>
            <a:ext cx="1867342" cy="1876325"/>
          </a:xfrm>
          <a:prstGeom prst="rect">
            <a:avLst/>
          </a:prstGeom>
        </p:spPr>
      </p:pic>
      <p:sp>
        <p:nvSpPr>
          <p:cNvPr id="22" name="TextBox 21">
            <a:extLst>
              <a:ext uri="{FF2B5EF4-FFF2-40B4-BE49-F238E27FC236}">
                <a16:creationId xmlns:a16="http://schemas.microsoft.com/office/drawing/2014/main" id="{22E84FC8-2051-4CDE-9790-9FF9170DCAA6}"/>
              </a:ext>
            </a:extLst>
          </p:cNvPr>
          <p:cNvSpPr txBox="1"/>
          <p:nvPr/>
        </p:nvSpPr>
        <p:spPr>
          <a:xfrm>
            <a:off x="7016460" y="2277351"/>
            <a:ext cx="1285443" cy="2532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b="1">
                <a:solidFill>
                  <a:srgbClr val="B39BBD"/>
                </a:solidFill>
                <a:latin typeface="Century Gothic"/>
                <a:cs typeface="Calibri"/>
              </a:rPr>
              <a:t>Air Quality</a:t>
            </a:r>
          </a:p>
        </p:txBody>
      </p:sp>
      <mc:AlternateContent xmlns:mc="http://schemas.openxmlformats.org/markup-compatibility/2006" xmlns:p14="http://schemas.microsoft.com/office/powerpoint/2010/main">
        <mc:Choice Requires="p14">
          <p:contentPart p14:bwMode="auto" r:id="rId4">
            <p14:nvContentPartPr>
              <p14:cNvPr id="23" name="Ink 22">
                <a:extLst>
                  <a:ext uri="{FF2B5EF4-FFF2-40B4-BE49-F238E27FC236}">
                    <a16:creationId xmlns:a16="http://schemas.microsoft.com/office/drawing/2014/main" id="{52D16000-F807-3B97-AD54-330BD9B17998}"/>
                  </a:ext>
                </a:extLst>
              </p14:cNvPr>
              <p14:cNvContentPartPr/>
              <p14:nvPr/>
            </p14:nvContentPartPr>
            <p14:xfrm>
              <a:off x="7542131" y="713454"/>
              <a:ext cx="6058" cy="6005"/>
            </p14:xfrm>
          </p:contentPart>
        </mc:Choice>
        <mc:Fallback xmlns="">
          <p:pic>
            <p:nvPicPr>
              <p:cNvPr id="23" name="Ink 22">
                <a:extLst>
                  <a:ext uri="{FF2B5EF4-FFF2-40B4-BE49-F238E27FC236}">
                    <a16:creationId xmlns:a16="http://schemas.microsoft.com/office/drawing/2014/main" id="{52D16000-F807-3B97-AD54-330BD9B17998}"/>
                  </a:ext>
                </a:extLst>
              </p:cNvPr>
              <p:cNvPicPr/>
              <p:nvPr/>
            </p:nvPicPr>
            <p:blipFill>
              <a:blip r:embed="rId5"/>
              <a:stretch>
                <a:fillRect/>
              </a:stretch>
            </p:blipFill>
            <p:spPr>
              <a:xfrm>
                <a:off x="7239231" y="413204"/>
                <a:ext cx="605800" cy="600500"/>
              </a:xfrm>
              <a:prstGeom prst="rect">
                <a:avLst/>
              </a:prstGeom>
            </p:spPr>
          </p:pic>
        </mc:Fallback>
      </mc:AlternateContent>
      <p:sp>
        <p:nvSpPr>
          <p:cNvPr id="24" name="Oval 23">
            <a:extLst>
              <a:ext uri="{FF2B5EF4-FFF2-40B4-BE49-F238E27FC236}">
                <a16:creationId xmlns:a16="http://schemas.microsoft.com/office/drawing/2014/main" id="{621290F8-875D-D974-947E-05D36E5C110E}"/>
              </a:ext>
            </a:extLst>
          </p:cNvPr>
          <p:cNvSpPr/>
          <p:nvPr/>
        </p:nvSpPr>
        <p:spPr>
          <a:xfrm>
            <a:off x="7086484" y="1118553"/>
            <a:ext cx="1145396" cy="1104663"/>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25" name="Picture 89">
            <a:extLst>
              <a:ext uri="{FF2B5EF4-FFF2-40B4-BE49-F238E27FC236}">
                <a16:creationId xmlns:a16="http://schemas.microsoft.com/office/drawing/2014/main" id="{A9F0ED15-3A37-3EF2-DAA4-26C188E70AC9}"/>
              </a:ext>
            </a:extLst>
          </p:cNvPr>
          <p:cNvPicPr>
            <a:picLocks noChangeAspect="1"/>
          </p:cNvPicPr>
          <p:nvPr/>
        </p:nvPicPr>
        <p:blipFill>
          <a:blip r:embed="rId6"/>
          <a:stretch>
            <a:fillRect/>
          </a:stretch>
        </p:blipFill>
        <p:spPr>
          <a:xfrm>
            <a:off x="6814066" y="828994"/>
            <a:ext cx="1690233" cy="1675406"/>
          </a:xfrm>
          <a:prstGeom prst="rect">
            <a:avLst/>
          </a:prstGeom>
        </p:spPr>
      </p:pic>
      <p:sp>
        <p:nvSpPr>
          <p:cNvPr id="7" name="Title 1">
            <a:extLst>
              <a:ext uri="{FF2B5EF4-FFF2-40B4-BE49-F238E27FC236}">
                <a16:creationId xmlns:a16="http://schemas.microsoft.com/office/drawing/2014/main" id="{3624CC6A-2618-4034-BACA-9AA3CD435DF1}"/>
              </a:ext>
            </a:extLst>
          </p:cNvPr>
          <p:cNvSpPr txBox="1">
            <a:spLocks/>
          </p:cNvSpPr>
          <p:nvPr/>
        </p:nvSpPr>
        <p:spPr>
          <a:xfrm>
            <a:off x="3284400" y="445867"/>
            <a:ext cx="5623199" cy="352008"/>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895999"/>
                </a:solidFill>
                <a:latin typeface="Century Gothic" panose="020F0302020204030204"/>
              </a:rPr>
              <a:t>Community Concerns</a:t>
            </a:r>
            <a:endParaRPr lang="en-US"/>
          </a:p>
        </p:txBody>
      </p:sp>
      <p:sp>
        <p:nvSpPr>
          <p:cNvPr id="26" name="Text Placeholder 3">
            <a:extLst>
              <a:ext uri="{FF2B5EF4-FFF2-40B4-BE49-F238E27FC236}">
                <a16:creationId xmlns:a16="http://schemas.microsoft.com/office/drawing/2014/main" id="{BF7E440E-F417-3FC6-956E-566D8E7F7EDB}"/>
              </a:ext>
            </a:extLst>
          </p:cNvPr>
          <p:cNvSpPr txBox="1">
            <a:spLocks/>
          </p:cNvSpPr>
          <p:nvPr/>
        </p:nvSpPr>
        <p:spPr>
          <a:xfrm>
            <a:off x="5070202" y="3428999"/>
            <a:ext cx="7261554" cy="2625935"/>
          </a:xfrm>
          <a:prstGeom prst="rect">
            <a:avLst/>
          </a:prstGeom>
        </p:spPr>
        <p:txBody>
          <a:bodyPr lIns="91440" tIns="45720" rIns="91440" bIns="4572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1">
                <a:solidFill>
                  <a:srgbClr val="B89FC2"/>
                </a:solidFill>
                <a:latin typeface="Century Gothic" panose="020F0302020204030204"/>
              </a:rPr>
              <a:t>Redlining</a:t>
            </a:r>
            <a:endParaRPr lang="en-US"/>
          </a:p>
          <a:p>
            <a:pPr>
              <a:lnSpc>
                <a:spcPct val="100000"/>
              </a:lnSpc>
              <a:spcAft>
                <a:spcPts val="600"/>
              </a:spcAft>
            </a:pPr>
            <a:r>
              <a:rPr lang="en-US" sz="2000">
                <a:solidFill>
                  <a:schemeClr val="tx1">
                    <a:lumMod val="75000"/>
                    <a:lumOff val="25000"/>
                  </a:schemeClr>
                </a:solidFill>
                <a:latin typeface="Century Gothic"/>
                <a:ea typeface="Calibri"/>
                <a:cs typeface="Calibri"/>
              </a:rPr>
              <a:t>Legacy of redlining results in inequitable pollution exposure</a:t>
            </a:r>
          </a:p>
          <a:p>
            <a:pPr marL="0" indent="0">
              <a:lnSpc>
                <a:spcPct val="100000"/>
              </a:lnSpc>
              <a:buNone/>
            </a:pPr>
            <a:r>
              <a:rPr lang="en-US" sz="2400" b="1">
                <a:solidFill>
                  <a:srgbClr val="B89FC2"/>
                </a:solidFill>
                <a:latin typeface="Century Gothic"/>
                <a:cs typeface="Calibri"/>
              </a:rPr>
              <a:t>Industrial Air Pollution</a:t>
            </a:r>
          </a:p>
          <a:p>
            <a:pPr>
              <a:lnSpc>
                <a:spcPct val="100000"/>
              </a:lnSpc>
              <a:spcAft>
                <a:spcPts val="600"/>
              </a:spcAft>
            </a:pPr>
            <a:r>
              <a:rPr lang="en-US" sz="2000">
                <a:solidFill>
                  <a:schemeClr val="tx1">
                    <a:lumMod val="75000"/>
                    <a:lumOff val="25000"/>
                  </a:schemeClr>
                </a:solidFill>
                <a:latin typeface="Century Gothic"/>
                <a:ea typeface="+mn-lt"/>
                <a:cs typeface="+mn-lt"/>
              </a:rPr>
              <a:t>Multiple point-source pollutants impact those near GSL </a:t>
            </a:r>
          </a:p>
          <a:p>
            <a:pPr>
              <a:buNone/>
            </a:pPr>
            <a:r>
              <a:rPr lang="en-US" sz="2400" b="1">
                <a:solidFill>
                  <a:srgbClr val="B89FC2"/>
                </a:solidFill>
                <a:latin typeface="Century Gothic"/>
                <a:cs typeface="Calibri"/>
              </a:rPr>
              <a:t>Great Salt Lake Dust</a:t>
            </a:r>
            <a:endParaRPr lang="en-US" sz="2400">
              <a:ea typeface="+mn-lt"/>
              <a:cs typeface="+mn-lt"/>
            </a:endParaRPr>
          </a:p>
          <a:p>
            <a:pPr>
              <a:lnSpc>
                <a:spcPct val="100000"/>
              </a:lnSpc>
              <a:spcAft>
                <a:spcPts val="600"/>
              </a:spcAft>
            </a:pPr>
            <a:r>
              <a:rPr lang="en-US" sz="2000">
                <a:solidFill>
                  <a:schemeClr val="tx1">
                    <a:lumMod val="75000"/>
                    <a:lumOff val="25000"/>
                  </a:schemeClr>
                </a:solidFill>
                <a:latin typeface="Century Gothic" panose="020F0302020204030204"/>
                <a:cs typeface="Calibri"/>
              </a:rPr>
              <a:t>GSL dust may exacerbate existing environmental health disparities</a:t>
            </a:r>
            <a:endParaRPr lang="en-US" b="1">
              <a:solidFill>
                <a:schemeClr val="tx1">
                  <a:lumMod val="75000"/>
                  <a:lumOff val="25000"/>
                </a:schemeClr>
              </a:solidFill>
              <a:latin typeface="Century Gothic" panose="020F0302020204030204"/>
            </a:endParaRPr>
          </a:p>
          <a:p>
            <a:pPr>
              <a:lnSpc>
                <a:spcPct val="100000"/>
              </a:lnSpc>
              <a:spcAft>
                <a:spcPts val="600"/>
              </a:spcAft>
              <a:buClr>
                <a:srgbClr val="895999"/>
              </a:buClr>
            </a:pPr>
            <a:endParaRPr lang="en-US" sz="1000" b="1">
              <a:solidFill>
                <a:schemeClr val="accent1"/>
              </a:solidFill>
              <a:latin typeface="Century Gothic" panose="020F0302020204030204"/>
            </a:endParaRPr>
          </a:p>
        </p:txBody>
      </p:sp>
      <p:grpSp>
        <p:nvGrpSpPr>
          <p:cNvPr id="16" name="Group 15">
            <a:extLst>
              <a:ext uri="{FF2B5EF4-FFF2-40B4-BE49-F238E27FC236}">
                <a16:creationId xmlns:a16="http://schemas.microsoft.com/office/drawing/2014/main" id="{33C6CCD9-2E9C-2AD1-430F-EDC4C4B7276F}"/>
              </a:ext>
            </a:extLst>
          </p:cNvPr>
          <p:cNvGrpSpPr>
            <a:grpSpLocks noChangeAspect="1"/>
          </p:cNvGrpSpPr>
          <p:nvPr/>
        </p:nvGrpSpPr>
        <p:grpSpPr>
          <a:xfrm>
            <a:off x="266699" y="2745208"/>
            <a:ext cx="7555127" cy="3925230"/>
            <a:chOff x="3831961" y="1444923"/>
            <a:chExt cx="10234169" cy="5317110"/>
          </a:xfrm>
        </p:grpSpPr>
        <p:sp>
          <p:nvSpPr>
            <p:cNvPr id="29" name="TextBox 28">
              <a:extLst>
                <a:ext uri="{FF2B5EF4-FFF2-40B4-BE49-F238E27FC236}">
                  <a16:creationId xmlns:a16="http://schemas.microsoft.com/office/drawing/2014/main" id="{17751A2D-EFFA-25CC-1412-3A4FCAA6E927}"/>
                </a:ext>
              </a:extLst>
            </p:cNvPr>
            <p:cNvSpPr txBox="1"/>
            <p:nvPr/>
          </p:nvSpPr>
          <p:spPr>
            <a:xfrm>
              <a:off x="3831961" y="6428502"/>
              <a:ext cx="10234169" cy="3335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404040"/>
                  </a:solidFill>
                  <a:latin typeface="Century Gothic"/>
                </a:rPr>
                <a:t>Image Credit: Bruce McAllister, EPA; Chanut is Industries; </a:t>
              </a:r>
              <a:r>
                <a:rPr lang="en-US" sz="1000" dirty="0" err="1">
                  <a:solidFill>
                    <a:srgbClr val="404040"/>
                  </a:solidFill>
                  <a:latin typeface="Century Gothic"/>
                </a:rPr>
                <a:t>Nuttapon</a:t>
              </a:r>
              <a:r>
                <a:rPr lang="en-US" sz="1000" dirty="0">
                  <a:solidFill>
                    <a:srgbClr val="404040"/>
                  </a:solidFill>
                  <a:latin typeface="Century Gothic"/>
                </a:rPr>
                <a:t> </a:t>
              </a:r>
              <a:r>
                <a:rPr lang="en-US" sz="1000" dirty="0" err="1">
                  <a:solidFill>
                    <a:srgbClr val="404040"/>
                  </a:solidFill>
                  <a:latin typeface="Century Gothic"/>
                </a:rPr>
                <a:t>Pohnprompratahn</a:t>
              </a:r>
              <a:r>
                <a:rPr lang="en-US" sz="1000" dirty="0">
                  <a:solidFill>
                    <a:srgbClr val="404040"/>
                  </a:solidFill>
                  <a:latin typeface="Century Gothic"/>
                </a:rPr>
                <a:t>; Andre </a:t>
              </a:r>
              <a:r>
                <a:rPr lang="en-US" sz="1000" dirty="0" err="1">
                  <a:solidFill>
                    <a:srgbClr val="404040"/>
                  </a:solidFill>
                  <a:latin typeface="Century Gothic"/>
                </a:rPr>
                <a:t>Baund</a:t>
              </a:r>
              <a:endParaRPr lang="en-US" sz="1000" dirty="0">
                <a:latin typeface="Century Gothic"/>
              </a:endParaRPr>
            </a:p>
          </p:txBody>
        </p:sp>
        <p:pic>
          <p:nvPicPr>
            <p:cNvPr id="30" name="Picture 30" descr="A picture containing text, nature, mountain&#10;&#10;Description automatically generated">
              <a:extLst>
                <a:ext uri="{FF2B5EF4-FFF2-40B4-BE49-F238E27FC236}">
                  <a16:creationId xmlns:a16="http://schemas.microsoft.com/office/drawing/2014/main" id="{7FA22468-5286-A000-F044-22B130F9BD8B}"/>
                </a:ext>
              </a:extLst>
            </p:cNvPr>
            <p:cNvPicPr>
              <a:picLocks noChangeAspect="1"/>
            </p:cNvPicPr>
            <p:nvPr/>
          </p:nvPicPr>
          <p:blipFill rotWithShape="1">
            <a:blip r:embed="rId7"/>
            <a:srcRect l="1431" t="1698" r="23176" b="425"/>
            <a:stretch/>
          </p:blipFill>
          <p:spPr>
            <a:xfrm>
              <a:off x="4464163" y="1444923"/>
              <a:ext cx="5077879" cy="4442744"/>
            </a:xfrm>
            <a:prstGeom prst="rect">
              <a:avLst/>
            </a:prstGeom>
            <a:ln w="28575">
              <a:solidFill>
                <a:srgbClr val="8F56CC"/>
              </a:solidFill>
            </a:ln>
          </p:spPr>
        </p:pic>
      </p:grpSp>
      <p:sp>
        <p:nvSpPr>
          <p:cNvPr id="19" name="TextBox 18">
            <a:extLst>
              <a:ext uri="{FF2B5EF4-FFF2-40B4-BE49-F238E27FC236}">
                <a16:creationId xmlns:a16="http://schemas.microsoft.com/office/drawing/2014/main" id="{880C6606-2A48-97CB-75D4-5123676D93A5}"/>
              </a:ext>
            </a:extLst>
          </p:cNvPr>
          <p:cNvSpPr txBox="1"/>
          <p:nvPr/>
        </p:nvSpPr>
        <p:spPr>
          <a:xfrm>
            <a:off x="3684551" y="2286202"/>
            <a:ext cx="1658084" cy="260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b="1">
                <a:solidFill>
                  <a:srgbClr val="B39BBD"/>
                </a:solidFill>
                <a:latin typeface="Century Gothic"/>
                <a:cs typeface="Calibri"/>
              </a:rPr>
              <a:t>Public Health</a:t>
            </a:r>
          </a:p>
        </p:txBody>
      </p:sp>
      <p:sp>
        <p:nvSpPr>
          <p:cNvPr id="28" name="Oval 27">
            <a:extLst>
              <a:ext uri="{FF2B5EF4-FFF2-40B4-BE49-F238E27FC236}">
                <a16:creationId xmlns:a16="http://schemas.microsoft.com/office/drawing/2014/main" id="{A62D5ECD-B155-9B77-9C5F-84F08B30E24A}"/>
              </a:ext>
            </a:extLst>
          </p:cNvPr>
          <p:cNvSpPr/>
          <p:nvPr/>
        </p:nvSpPr>
        <p:spPr>
          <a:xfrm>
            <a:off x="5518516" y="1056418"/>
            <a:ext cx="1154154" cy="116187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1" name="TextBox 30">
            <a:extLst>
              <a:ext uri="{FF2B5EF4-FFF2-40B4-BE49-F238E27FC236}">
                <a16:creationId xmlns:a16="http://schemas.microsoft.com/office/drawing/2014/main" id="{CBAB44EE-740A-9B28-9E1E-A4EF21417A54}"/>
              </a:ext>
            </a:extLst>
          </p:cNvPr>
          <p:cNvSpPr txBox="1"/>
          <p:nvPr/>
        </p:nvSpPr>
        <p:spPr>
          <a:xfrm>
            <a:off x="5246272" y="2294115"/>
            <a:ext cx="1788940" cy="256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b="1">
                <a:solidFill>
                  <a:srgbClr val="B39BBD"/>
                </a:solidFill>
                <a:latin typeface="Century Gothic"/>
                <a:cs typeface="Calibri"/>
              </a:rPr>
              <a:t>Climate Change</a:t>
            </a:r>
            <a:endParaRPr lang="en-US" sz="1500">
              <a:solidFill>
                <a:srgbClr val="B39BBD"/>
              </a:solidFill>
              <a:cs typeface="Calibri"/>
            </a:endParaRPr>
          </a:p>
        </p:txBody>
      </p:sp>
      <p:pic>
        <p:nvPicPr>
          <p:cNvPr id="32" name="Picture 5">
            <a:extLst>
              <a:ext uri="{FF2B5EF4-FFF2-40B4-BE49-F238E27FC236}">
                <a16:creationId xmlns:a16="http://schemas.microsoft.com/office/drawing/2014/main" id="{9A3F26B0-0D44-D419-3A7D-D90A36F12DAF}"/>
              </a:ext>
            </a:extLst>
          </p:cNvPr>
          <p:cNvPicPr>
            <a:picLocks noChangeAspect="1"/>
          </p:cNvPicPr>
          <p:nvPr/>
        </p:nvPicPr>
        <p:blipFill>
          <a:blip r:embed="rId8"/>
          <a:stretch>
            <a:fillRect/>
          </a:stretch>
        </p:blipFill>
        <p:spPr>
          <a:xfrm>
            <a:off x="5289164" y="748857"/>
            <a:ext cx="1703157" cy="1762174"/>
          </a:xfrm>
          <a:prstGeom prst="rect">
            <a:avLst/>
          </a:prstGeom>
        </p:spPr>
      </p:pic>
      <p:sp>
        <p:nvSpPr>
          <p:cNvPr id="2" name="Title 1">
            <a:extLst>
              <a:ext uri="{FF2B5EF4-FFF2-40B4-BE49-F238E27FC236}">
                <a16:creationId xmlns:a16="http://schemas.microsoft.com/office/drawing/2014/main" id="{536A9371-4D10-33AA-99ED-25DDA860DAFE}"/>
              </a:ext>
            </a:extLst>
          </p:cNvPr>
          <p:cNvSpPr txBox="1">
            <a:spLocks/>
          </p:cNvSpPr>
          <p:nvPr/>
        </p:nvSpPr>
        <p:spPr>
          <a:xfrm>
            <a:off x="4847581" y="2906094"/>
            <a:ext cx="5623199" cy="352008"/>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rgbClr val="895999"/>
                </a:solidFill>
                <a:latin typeface="Century Gothic" panose="020F0302020204030204"/>
              </a:rPr>
              <a:t>Environmental Justice</a:t>
            </a:r>
            <a:endParaRPr lang="en-US" sz="2400"/>
          </a:p>
        </p:txBody>
      </p:sp>
    </p:spTree>
    <p:extLst>
      <p:ext uri="{BB962C8B-B14F-4D97-AF65-F5344CB8AC3E}">
        <p14:creationId xmlns:p14="http://schemas.microsoft.com/office/powerpoint/2010/main" val="2827675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1AD47F2B-BCCA-4E5A-B1AC-331C3F91171D}"/>
              </a:ext>
            </a:extLst>
          </p:cNvPr>
          <p:cNvSpPr txBox="1">
            <a:spLocks/>
          </p:cNvSpPr>
          <p:nvPr/>
        </p:nvSpPr>
        <p:spPr>
          <a:xfrm>
            <a:off x="1032359" y="42095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895999"/>
                </a:solidFill>
                <a:latin typeface="Century Gothic" panose="020F0302020204030204"/>
              </a:rPr>
              <a:t>Objectives</a:t>
            </a:r>
            <a:endParaRPr lang="en-US">
              <a:cs typeface="Calibri Light" panose="020F0302020204030204"/>
            </a:endParaRPr>
          </a:p>
        </p:txBody>
      </p:sp>
      <p:grpSp>
        <p:nvGrpSpPr>
          <p:cNvPr id="520" name="Group 519">
            <a:extLst>
              <a:ext uri="{FF2B5EF4-FFF2-40B4-BE49-F238E27FC236}">
                <a16:creationId xmlns:a16="http://schemas.microsoft.com/office/drawing/2014/main" id="{D7141CE2-C805-D726-52BD-9CC2734F6A77}"/>
              </a:ext>
            </a:extLst>
          </p:cNvPr>
          <p:cNvGrpSpPr/>
          <p:nvPr/>
        </p:nvGrpSpPr>
        <p:grpSpPr>
          <a:xfrm>
            <a:off x="2249277" y="336268"/>
            <a:ext cx="7693444" cy="6519098"/>
            <a:chOff x="2249277" y="468068"/>
            <a:chExt cx="7693444" cy="6511555"/>
          </a:xfrm>
        </p:grpSpPr>
        <p:graphicFrame>
          <p:nvGraphicFramePr>
            <p:cNvPr id="74" name="Diagram 74">
              <a:extLst>
                <a:ext uri="{FF2B5EF4-FFF2-40B4-BE49-F238E27FC236}">
                  <a16:creationId xmlns:a16="http://schemas.microsoft.com/office/drawing/2014/main" id="{70704C62-8E05-DC38-C518-75E666810256}"/>
                </a:ext>
              </a:extLst>
            </p:cNvPr>
            <p:cNvGraphicFramePr/>
            <p:nvPr>
              <p:extLst>
                <p:ext uri="{D42A27DB-BD31-4B8C-83A1-F6EECF244321}">
                  <p14:modId xmlns:p14="http://schemas.microsoft.com/office/powerpoint/2010/main" val="274680653"/>
                </p:ext>
              </p:extLst>
            </p:nvPr>
          </p:nvGraphicFramePr>
          <p:xfrm>
            <a:off x="2249277" y="468068"/>
            <a:ext cx="7693444" cy="38962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54" name="Diagram 74">
              <a:extLst>
                <a:ext uri="{FF2B5EF4-FFF2-40B4-BE49-F238E27FC236}">
                  <a16:creationId xmlns:a16="http://schemas.microsoft.com/office/drawing/2014/main" id="{84885FBB-6D50-B404-F4E2-C4917CDC7B98}"/>
                </a:ext>
              </a:extLst>
            </p:cNvPr>
            <p:cNvGraphicFramePr/>
            <p:nvPr>
              <p:extLst>
                <p:ext uri="{D42A27DB-BD31-4B8C-83A1-F6EECF244321}">
                  <p14:modId xmlns:p14="http://schemas.microsoft.com/office/powerpoint/2010/main" val="1835960605"/>
                </p:ext>
              </p:extLst>
            </p:nvPr>
          </p:nvGraphicFramePr>
          <p:xfrm>
            <a:off x="2249277" y="3083325"/>
            <a:ext cx="7693444" cy="389629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pic>
        <p:nvPicPr>
          <p:cNvPr id="40" name="Picture 89">
            <a:extLst>
              <a:ext uri="{FF2B5EF4-FFF2-40B4-BE49-F238E27FC236}">
                <a16:creationId xmlns:a16="http://schemas.microsoft.com/office/drawing/2014/main" id="{961DFD24-9515-571F-CD2E-42639498AE4F}"/>
              </a:ext>
            </a:extLst>
          </p:cNvPr>
          <p:cNvPicPr>
            <a:picLocks noChangeAspect="1"/>
          </p:cNvPicPr>
          <p:nvPr/>
        </p:nvPicPr>
        <p:blipFill>
          <a:blip r:embed="rId13"/>
          <a:stretch>
            <a:fillRect/>
          </a:stretch>
        </p:blipFill>
        <p:spPr>
          <a:xfrm>
            <a:off x="1994844" y="902655"/>
            <a:ext cx="2092706" cy="2135044"/>
          </a:xfrm>
          <a:prstGeom prst="rect">
            <a:avLst/>
          </a:prstGeom>
        </p:spPr>
      </p:pic>
      <p:pic>
        <p:nvPicPr>
          <p:cNvPr id="562" name="Picture 562">
            <a:extLst>
              <a:ext uri="{FF2B5EF4-FFF2-40B4-BE49-F238E27FC236}">
                <a16:creationId xmlns:a16="http://schemas.microsoft.com/office/drawing/2014/main" id="{5E5FCC1A-80F5-2E29-3A83-F6410EC57FA7}"/>
              </a:ext>
            </a:extLst>
          </p:cNvPr>
          <p:cNvPicPr>
            <a:picLocks noChangeAspect="1"/>
          </p:cNvPicPr>
          <p:nvPr/>
        </p:nvPicPr>
        <p:blipFill>
          <a:blip r:embed="rId14"/>
          <a:stretch>
            <a:fillRect/>
          </a:stretch>
        </p:blipFill>
        <p:spPr>
          <a:xfrm>
            <a:off x="2166257" y="3679925"/>
            <a:ext cx="1749880" cy="1763487"/>
          </a:xfrm>
          <a:prstGeom prst="rect">
            <a:avLst/>
          </a:prstGeom>
        </p:spPr>
      </p:pic>
      <p:pic>
        <p:nvPicPr>
          <p:cNvPr id="33" name="Picture 34">
            <a:extLst>
              <a:ext uri="{FF2B5EF4-FFF2-40B4-BE49-F238E27FC236}">
                <a16:creationId xmlns:a16="http://schemas.microsoft.com/office/drawing/2014/main" id="{E620E03D-2C33-9F71-2FB2-CC9493B0E448}"/>
              </a:ext>
            </a:extLst>
          </p:cNvPr>
          <p:cNvPicPr>
            <a:picLocks noChangeAspect="1"/>
          </p:cNvPicPr>
          <p:nvPr/>
        </p:nvPicPr>
        <p:blipFill>
          <a:blip r:embed="rId15"/>
          <a:stretch>
            <a:fillRect/>
          </a:stretch>
        </p:blipFill>
        <p:spPr>
          <a:xfrm>
            <a:off x="6066971" y="3577117"/>
            <a:ext cx="1993296" cy="1969105"/>
          </a:xfrm>
          <a:prstGeom prst="rect">
            <a:avLst/>
          </a:prstGeom>
        </p:spPr>
      </p:pic>
      <p:pic>
        <p:nvPicPr>
          <p:cNvPr id="551" name="Picture 551">
            <a:extLst>
              <a:ext uri="{FF2B5EF4-FFF2-40B4-BE49-F238E27FC236}">
                <a16:creationId xmlns:a16="http://schemas.microsoft.com/office/drawing/2014/main" id="{9196679F-648B-B020-8F6B-94BE21C9A344}"/>
              </a:ext>
            </a:extLst>
          </p:cNvPr>
          <p:cNvPicPr>
            <a:picLocks noChangeAspect="1"/>
          </p:cNvPicPr>
          <p:nvPr/>
        </p:nvPicPr>
        <p:blipFill>
          <a:blip r:embed="rId16"/>
          <a:stretch>
            <a:fillRect/>
          </a:stretch>
        </p:blipFill>
        <p:spPr>
          <a:xfrm>
            <a:off x="6239475" y="1108031"/>
            <a:ext cx="1648288" cy="1648288"/>
          </a:xfrm>
          <a:prstGeom prst="rect">
            <a:avLst/>
          </a:prstGeom>
        </p:spPr>
      </p:pic>
      <p:sp>
        <p:nvSpPr>
          <p:cNvPr id="35" name="TextBox 34">
            <a:extLst>
              <a:ext uri="{FF2B5EF4-FFF2-40B4-BE49-F238E27FC236}">
                <a16:creationId xmlns:a16="http://schemas.microsoft.com/office/drawing/2014/main" id="{6F6B4CAE-987A-174D-6483-805A0E050C6F}"/>
              </a:ext>
            </a:extLst>
          </p:cNvPr>
          <p:cNvSpPr txBox="1"/>
          <p:nvPr/>
        </p:nvSpPr>
        <p:spPr>
          <a:xfrm>
            <a:off x="6921500" y="6393838"/>
            <a:ext cx="46736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chemeClr val="tx1">
                    <a:lumMod val="75000"/>
                    <a:lumOff val="25000"/>
                  </a:schemeClr>
                </a:solidFill>
                <a:latin typeface="Century Gothic" panose="020B0502020202020204" pitchFamily="34" charset="0"/>
                <a:cs typeface="Calibri"/>
              </a:rPr>
              <a:t>Icon Credit: </a:t>
            </a:r>
            <a:r>
              <a:rPr lang="en-US" sz="1000">
                <a:solidFill>
                  <a:schemeClr val="tx1">
                    <a:lumMod val="75000"/>
                    <a:lumOff val="25000"/>
                  </a:schemeClr>
                </a:solidFill>
                <a:latin typeface="Century Gothic" panose="020B0502020202020204" pitchFamily="34" charset="0"/>
                <a:ea typeface="+mn-lt"/>
                <a:cs typeface="+mn-lt"/>
              </a:rPr>
              <a:t>Chanut is Industries, </a:t>
            </a:r>
            <a:r>
              <a:rPr lang="en-US" sz="1000" err="1">
                <a:solidFill>
                  <a:schemeClr val="tx1">
                    <a:lumMod val="75000"/>
                    <a:lumOff val="25000"/>
                  </a:schemeClr>
                </a:solidFill>
                <a:latin typeface="Century Gothic" panose="020B0502020202020204" pitchFamily="34" charset="0"/>
                <a:ea typeface="+mn-lt"/>
                <a:cs typeface="+mn-lt"/>
              </a:rPr>
              <a:t>Eucalyp</a:t>
            </a:r>
            <a:r>
              <a:rPr lang="en-US" sz="1000">
                <a:solidFill>
                  <a:schemeClr val="tx1">
                    <a:lumMod val="75000"/>
                    <a:lumOff val="25000"/>
                  </a:schemeClr>
                </a:solidFill>
                <a:latin typeface="Century Gothic" panose="020B0502020202020204" pitchFamily="34" charset="0"/>
                <a:ea typeface="+mn-lt"/>
                <a:cs typeface="+mn-lt"/>
              </a:rPr>
              <a:t>, Adrien Coquet, AB Designs</a:t>
            </a:r>
          </a:p>
        </p:txBody>
      </p:sp>
    </p:spTree>
    <p:extLst>
      <p:ext uri="{BB962C8B-B14F-4D97-AF65-F5344CB8AC3E}">
        <p14:creationId xmlns:p14="http://schemas.microsoft.com/office/powerpoint/2010/main" val="3934750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descr="A picture containing transport&#10;&#10;Description automatically generated">
            <a:extLst>
              <a:ext uri="{FF2B5EF4-FFF2-40B4-BE49-F238E27FC236}">
                <a16:creationId xmlns:a16="http://schemas.microsoft.com/office/drawing/2014/main" id="{1D98FE56-386C-C770-2F16-C43AB5CA228E}"/>
              </a:ext>
            </a:extLst>
          </p:cNvPr>
          <p:cNvPicPr>
            <a:picLocks noChangeAspect="1"/>
          </p:cNvPicPr>
          <p:nvPr/>
        </p:nvPicPr>
        <p:blipFill>
          <a:blip r:embed="rId3"/>
          <a:stretch>
            <a:fillRect/>
          </a:stretch>
        </p:blipFill>
        <p:spPr>
          <a:xfrm>
            <a:off x="4254018" y="3727417"/>
            <a:ext cx="830473" cy="726058"/>
          </a:xfrm>
          <a:prstGeom prst="rect">
            <a:avLst/>
          </a:prstGeom>
        </p:spPr>
      </p:pic>
      <p:grpSp>
        <p:nvGrpSpPr>
          <p:cNvPr id="5" name="Group 4">
            <a:extLst>
              <a:ext uri="{FF2B5EF4-FFF2-40B4-BE49-F238E27FC236}">
                <a16:creationId xmlns:a16="http://schemas.microsoft.com/office/drawing/2014/main" id="{09323B30-68EB-31D8-C9DC-87429E1A5345}"/>
              </a:ext>
            </a:extLst>
          </p:cNvPr>
          <p:cNvGrpSpPr>
            <a:grpSpLocks noChangeAspect="1"/>
          </p:cNvGrpSpPr>
          <p:nvPr/>
        </p:nvGrpSpPr>
        <p:grpSpPr>
          <a:xfrm>
            <a:off x="8310918" y="1085405"/>
            <a:ext cx="1141004" cy="1137293"/>
            <a:chOff x="268282" y="3942309"/>
            <a:chExt cx="2479768" cy="2492158"/>
          </a:xfrm>
        </p:grpSpPr>
        <p:sp>
          <p:nvSpPr>
            <p:cNvPr id="7" name="Oval 6">
              <a:extLst>
                <a:ext uri="{FF2B5EF4-FFF2-40B4-BE49-F238E27FC236}">
                  <a16:creationId xmlns:a16="http://schemas.microsoft.com/office/drawing/2014/main" id="{9C2B8BAD-CF3E-A10C-9FA1-5C14FF679176}"/>
                </a:ext>
              </a:extLst>
            </p:cNvPr>
            <p:cNvSpPr/>
            <p:nvPr/>
          </p:nvSpPr>
          <p:spPr>
            <a:xfrm>
              <a:off x="268282" y="3942309"/>
              <a:ext cx="2479768" cy="2492158"/>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a:extLst>
                <a:ext uri="{FF2B5EF4-FFF2-40B4-BE49-F238E27FC236}">
                  <a16:creationId xmlns:a16="http://schemas.microsoft.com/office/drawing/2014/main" id="{6A2EC5BD-3E38-430D-0ABA-6EBD8E95B5AD}"/>
                </a:ext>
              </a:extLst>
            </p:cNvPr>
            <p:cNvPicPr>
              <a:picLocks noChangeAspect="1"/>
            </p:cNvPicPr>
            <p:nvPr/>
          </p:nvPicPr>
          <p:blipFill>
            <a:blip r:embed="rId4"/>
            <a:stretch>
              <a:fillRect/>
            </a:stretch>
          </p:blipFill>
          <p:spPr>
            <a:xfrm>
              <a:off x="483082" y="4643656"/>
              <a:ext cx="2033020" cy="1066967"/>
            </a:xfrm>
            <a:prstGeom prst="rect">
              <a:avLst/>
            </a:prstGeom>
            <a:solidFill>
              <a:schemeClr val="bg1"/>
            </a:solidFill>
          </p:spPr>
        </p:pic>
      </p:grpSp>
      <p:graphicFrame>
        <p:nvGraphicFramePr>
          <p:cNvPr id="9" name="Table 555">
            <a:extLst>
              <a:ext uri="{FF2B5EF4-FFF2-40B4-BE49-F238E27FC236}">
                <a16:creationId xmlns:a16="http://schemas.microsoft.com/office/drawing/2014/main" id="{D8862359-6370-44CE-6D59-63BB9234B306}"/>
              </a:ext>
            </a:extLst>
          </p:cNvPr>
          <p:cNvGraphicFramePr>
            <a:graphicFrameLocks noGrp="1"/>
          </p:cNvGraphicFramePr>
          <p:nvPr>
            <p:extLst>
              <p:ext uri="{D42A27DB-BD31-4B8C-83A1-F6EECF244321}">
                <p14:modId xmlns:p14="http://schemas.microsoft.com/office/powerpoint/2010/main" val="3323955375"/>
              </p:ext>
            </p:extLst>
          </p:nvPr>
        </p:nvGraphicFramePr>
        <p:xfrm>
          <a:off x="7691189" y="2342388"/>
          <a:ext cx="2286622" cy="929640"/>
        </p:xfrm>
        <a:graphic>
          <a:graphicData uri="http://schemas.openxmlformats.org/drawingml/2006/table">
            <a:tbl>
              <a:tblPr firstRow="1" bandRow="1">
                <a:tableStyleId>{1E171933-4619-4E11-9A3F-F7608DF75F80}</a:tableStyleId>
              </a:tblPr>
              <a:tblGrid>
                <a:gridCol w="2286622">
                  <a:extLst>
                    <a:ext uri="{9D8B030D-6E8A-4147-A177-3AD203B41FA5}">
                      <a16:colId xmlns:a16="http://schemas.microsoft.com/office/drawing/2014/main" val="473189128"/>
                    </a:ext>
                  </a:extLst>
                </a:gridCol>
              </a:tblGrid>
              <a:tr h="341510">
                <a:tc>
                  <a:txBody>
                    <a:bodyPr/>
                    <a:lstStyle/>
                    <a:p>
                      <a:pPr algn="ctr"/>
                      <a:r>
                        <a:rPr lang="en-US" sz="2200" b="1">
                          <a:solidFill>
                            <a:srgbClr val="8F56CC"/>
                          </a:solidFill>
                          <a:latin typeface="Century Gothic"/>
                        </a:rPr>
                        <a:t>Aqua</a:t>
                      </a:r>
                    </a:p>
                  </a:txBody>
                  <a:tcPr anchor="ctr">
                    <a:lnL w="19050">
                      <a:solidFill>
                        <a:srgbClr val="B39BBD"/>
                      </a:solidFill>
                    </a:lnL>
                    <a:lnR w="19050">
                      <a:solidFill>
                        <a:srgbClr val="B39BBD"/>
                      </a:solidFill>
                    </a:lnR>
                    <a:lnT w="19050">
                      <a:solidFill>
                        <a:srgbClr val="B39BBD"/>
                      </a:solidFill>
                    </a:lnT>
                    <a:lnB w="19050">
                      <a:solidFill>
                        <a:srgbClr val="DECCE6"/>
                      </a:solidFill>
                    </a:lnB>
                  </a:tcPr>
                </a:tc>
                <a:extLst>
                  <a:ext uri="{0D108BD9-81ED-4DB2-BD59-A6C34878D82A}">
                    <a16:rowId xmlns:a16="http://schemas.microsoft.com/office/drawing/2014/main" val="2598158610"/>
                  </a:ext>
                </a:extLst>
              </a:tr>
              <a:tr h="2504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chemeClr val="tx1">
                              <a:lumMod val="75000"/>
                              <a:lumOff val="25000"/>
                            </a:schemeClr>
                          </a:solidFill>
                          <a:latin typeface="Century Gothic"/>
                        </a:rPr>
                        <a:t>MODIS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noProof="0">
                          <a:solidFill>
                            <a:schemeClr val="tx1">
                              <a:lumMod val="75000"/>
                              <a:lumOff val="25000"/>
                            </a:schemeClr>
                          </a:solidFill>
                          <a:latin typeface="Century Gothic"/>
                        </a:rPr>
                        <a:t>Aerosol Optical Depth (AOD)</a:t>
                      </a:r>
                      <a:endParaRPr lang="en-US" sz="1100" b="1">
                        <a:solidFill>
                          <a:schemeClr val="tx1">
                            <a:lumMod val="75000"/>
                            <a:lumOff val="25000"/>
                          </a:schemeClr>
                        </a:solidFill>
                        <a:latin typeface="Century Gothic"/>
                      </a:endParaRPr>
                    </a:p>
                  </a:txBody>
                  <a:tcPr>
                    <a:lnL w="19050">
                      <a:solidFill>
                        <a:srgbClr val="B39BBD"/>
                      </a:solidFill>
                    </a:lnL>
                    <a:lnR w="19050">
                      <a:solidFill>
                        <a:srgbClr val="B39BBD"/>
                      </a:solidFill>
                    </a:lnR>
                    <a:lnT w="19050">
                      <a:solidFill>
                        <a:srgbClr val="DECCE6"/>
                      </a:solidFill>
                    </a:lnT>
                    <a:lnB w="19050">
                      <a:solidFill>
                        <a:srgbClr val="B39BBD"/>
                      </a:solidFill>
                    </a:lnB>
                  </a:tcPr>
                </a:tc>
                <a:extLst>
                  <a:ext uri="{0D108BD9-81ED-4DB2-BD59-A6C34878D82A}">
                    <a16:rowId xmlns:a16="http://schemas.microsoft.com/office/drawing/2014/main" val="1931156715"/>
                  </a:ext>
                </a:extLst>
              </a:tr>
            </a:tbl>
          </a:graphicData>
        </a:graphic>
      </p:graphicFrame>
      <p:sp>
        <p:nvSpPr>
          <p:cNvPr id="3" name="Title 1">
            <a:extLst>
              <a:ext uri="{FF2B5EF4-FFF2-40B4-BE49-F238E27FC236}">
                <a16:creationId xmlns:a16="http://schemas.microsoft.com/office/drawing/2014/main" id="{AA7BAA44-D0F8-DDFF-3AE7-FC5C93F88F7C}"/>
              </a:ext>
            </a:extLst>
          </p:cNvPr>
          <p:cNvSpPr txBox="1">
            <a:spLocks/>
          </p:cNvSpPr>
          <p:nvPr/>
        </p:nvSpPr>
        <p:spPr>
          <a:xfrm>
            <a:off x="1032360" y="420939"/>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895999"/>
                </a:solidFill>
                <a:latin typeface="Century Gothic" panose="020F0302020204030204"/>
              </a:rPr>
              <a:t>Earth Observations</a:t>
            </a:r>
            <a:endParaRPr lang="en-US"/>
          </a:p>
        </p:txBody>
      </p:sp>
      <p:grpSp>
        <p:nvGrpSpPr>
          <p:cNvPr id="420" name="Group 419">
            <a:extLst>
              <a:ext uri="{FF2B5EF4-FFF2-40B4-BE49-F238E27FC236}">
                <a16:creationId xmlns:a16="http://schemas.microsoft.com/office/drawing/2014/main" id="{8C69EC56-1D34-D56A-1A46-6FB4636D6743}"/>
              </a:ext>
            </a:extLst>
          </p:cNvPr>
          <p:cNvGrpSpPr>
            <a:grpSpLocks noChangeAspect="1"/>
          </p:cNvGrpSpPr>
          <p:nvPr/>
        </p:nvGrpSpPr>
        <p:grpSpPr>
          <a:xfrm>
            <a:off x="2667577" y="1084608"/>
            <a:ext cx="1146466" cy="1137294"/>
            <a:chOff x="268282" y="1049531"/>
            <a:chExt cx="2479768" cy="2492158"/>
          </a:xfrm>
        </p:grpSpPr>
        <p:sp>
          <p:nvSpPr>
            <p:cNvPr id="414" name="Oval 413">
              <a:extLst>
                <a:ext uri="{FF2B5EF4-FFF2-40B4-BE49-F238E27FC236}">
                  <a16:creationId xmlns:a16="http://schemas.microsoft.com/office/drawing/2014/main" id="{8DC71116-A630-E125-9271-6A1A0FB1C6C0}"/>
                </a:ext>
              </a:extLst>
            </p:cNvPr>
            <p:cNvSpPr/>
            <p:nvPr/>
          </p:nvSpPr>
          <p:spPr>
            <a:xfrm>
              <a:off x="268282" y="1049531"/>
              <a:ext cx="2479768" cy="2492158"/>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8F56CC"/>
                </a:solidFill>
                <a:ea typeface="Calibri"/>
                <a:cs typeface="Calibri"/>
              </a:endParaRPr>
            </a:p>
          </p:txBody>
        </p:sp>
        <p:pic>
          <p:nvPicPr>
            <p:cNvPr id="2" name="Picture 3">
              <a:extLst>
                <a:ext uri="{FF2B5EF4-FFF2-40B4-BE49-F238E27FC236}">
                  <a16:creationId xmlns:a16="http://schemas.microsoft.com/office/drawing/2014/main" id="{D2BECF10-011A-359F-00A6-0950EB2E21CF}"/>
                </a:ext>
              </a:extLst>
            </p:cNvPr>
            <p:cNvPicPr>
              <a:picLocks noChangeAspect="1"/>
            </p:cNvPicPr>
            <p:nvPr/>
          </p:nvPicPr>
          <p:blipFill>
            <a:blip r:embed="rId5"/>
            <a:stretch>
              <a:fillRect/>
            </a:stretch>
          </p:blipFill>
          <p:spPr>
            <a:xfrm>
              <a:off x="464007" y="1544233"/>
              <a:ext cx="2118784" cy="1734012"/>
            </a:xfrm>
            <a:prstGeom prst="rect">
              <a:avLst/>
            </a:prstGeom>
            <a:noFill/>
          </p:spPr>
        </p:pic>
      </p:grpSp>
      <p:sp>
        <p:nvSpPr>
          <p:cNvPr id="16" name="TextBox 15">
            <a:extLst>
              <a:ext uri="{FF2B5EF4-FFF2-40B4-BE49-F238E27FC236}">
                <a16:creationId xmlns:a16="http://schemas.microsoft.com/office/drawing/2014/main" id="{ABA667F2-8A55-D7BC-8348-A3526C937744}"/>
              </a:ext>
            </a:extLst>
          </p:cNvPr>
          <p:cNvSpPr txBox="1"/>
          <p:nvPr/>
        </p:nvSpPr>
        <p:spPr>
          <a:xfrm>
            <a:off x="9658261" y="6397036"/>
            <a:ext cx="19241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dirty="0">
                <a:solidFill>
                  <a:schemeClr val="tx1">
                    <a:lumMod val="75000"/>
                    <a:lumOff val="25000"/>
                  </a:schemeClr>
                </a:solidFill>
                <a:latin typeface="Century Gothic"/>
                <a:cs typeface="Calibri"/>
              </a:rPr>
              <a:t>Image Credit: NASA</a:t>
            </a:r>
            <a:endParaRPr lang="en-US" sz="1000" dirty="0">
              <a:solidFill>
                <a:schemeClr val="tx1">
                  <a:lumMod val="75000"/>
                  <a:lumOff val="25000"/>
                </a:schemeClr>
              </a:solidFill>
              <a:latin typeface="Century Gothic"/>
            </a:endParaRPr>
          </a:p>
        </p:txBody>
      </p:sp>
      <p:grpSp>
        <p:nvGrpSpPr>
          <p:cNvPr id="421" name="Group 420">
            <a:extLst>
              <a:ext uri="{FF2B5EF4-FFF2-40B4-BE49-F238E27FC236}">
                <a16:creationId xmlns:a16="http://schemas.microsoft.com/office/drawing/2014/main" id="{6551DFCC-0690-5D56-D427-A9F39CEE2E39}"/>
              </a:ext>
            </a:extLst>
          </p:cNvPr>
          <p:cNvGrpSpPr>
            <a:grpSpLocks noChangeAspect="1"/>
          </p:cNvGrpSpPr>
          <p:nvPr/>
        </p:nvGrpSpPr>
        <p:grpSpPr>
          <a:xfrm>
            <a:off x="5491418" y="1084608"/>
            <a:ext cx="1146466" cy="1137294"/>
            <a:chOff x="4409893" y="1049531"/>
            <a:chExt cx="2479768" cy="2492158"/>
          </a:xfrm>
        </p:grpSpPr>
        <p:sp>
          <p:nvSpPr>
            <p:cNvPr id="416" name="Oval 415">
              <a:extLst>
                <a:ext uri="{FF2B5EF4-FFF2-40B4-BE49-F238E27FC236}">
                  <a16:creationId xmlns:a16="http://schemas.microsoft.com/office/drawing/2014/main" id="{A8B2BE1D-015F-A420-99F8-55BD1863F432}"/>
                </a:ext>
              </a:extLst>
            </p:cNvPr>
            <p:cNvSpPr/>
            <p:nvPr/>
          </p:nvSpPr>
          <p:spPr>
            <a:xfrm>
              <a:off x="4409893" y="1049531"/>
              <a:ext cx="2479768" cy="2492158"/>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A picture containing satellite, transport&#10;&#10;Description automatically generated">
              <a:extLst>
                <a:ext uri="{FF2B5EF4-FFF2-40B4-BE49-F238E27FC236}">
                  <a16:creationId xmlns:a16="http://schemas.microsoft.com/office/drawing/2014/main" id="{6584AB05-2D6B-2494-88B7-A21EEF02D559}"/>
                </a:ext>
              </a:extLst>
            </p:cNvPr>
            <p:cNvPicPr>
              <a:picLocks noChangeAspect="1"/>
            </p:cNvPicPr>
            <p:nvPr/>
          </p:nvPicPr>
          <p:blipFill>
            <a:blip r:embed="rId6"/>
            <a:stretch>
              <a:fillRect/>
            </a:stretch>
          </p:blipFill>
          <p:spPr>
            <a:xfrm>
              <a:off x="4605758" y="1341084"/>
              <a:ext cx="2130778" cy="1607607"/>
            </a:xfrm>
            <a:prstGeom prst="rect">
              <a:avLst/>
            </a:prstGeom>
            <a:noFill/>
          </p:spPr>
        </p:pic>
      </p:grpSp>
      <p:graphicFrame>
        <p:nvGraphicFramePr>
          <p:cNvPr id="555" name="Table 555">
            <a:extLst>
              <a:ext uri="{FF2B5EF4-FFF2-40B4-BE49-F238E27FC236}">
                <a16:creationId xmlns:a16="http://schemas.microsoft.com/office/drawing/2014/main" id="{6D454922-DDAA-34D2-15B6-166C6948A299}"/>
              </a:ext>
            </a:extLst>
          </p:cNvPr>
          <p:cNvGraphicFramePr>
            <a:graphicFrameLocks noGrp="1"/>
          </p:cNvGraphicFramePr>
          <p:nvPr>
            <p:extLst>
              <p:ext uri="{D42A27DB-BD31-4B8C-83A1-F6EECF244321}">
                <p14:modId xmlns:p14="http://schemas.microsoft.com/office/powerpoint/2010/main" val="1881598202"/>
              </p:ext>
            </p:extLst>
          </p:nvPr>
        </p:nvGraphicFramePr>
        <p:xfrm>
          <a:off x="2097499" y="2342388"/>
          <a:ext cx="2286622" cy="929640"/>
        </p:xfrm>
        <a:graphic>
          <a:graphicData uri="http://schemas.openxmlformats.org/drawingml/2006/table">
            <a:tbl>
              <a:tblPr firstRow="1" bandRow="1">
                <a:tableStyleId>{1E171933-4619-4E11-9A3F-F7608DF75F80}</a:tableStyleId>
              </a:tblPr>
              <a:tblGrid>
                <a:gridCol w="2286622">
                  <a:extLst>
                    <a:ext uri="{9D8B030D-6E8A-4147-A177-3AD203B41FA5}">
                      <a16:colId xmlns:a16="http://schemas.microsoft.com/office/drawing/2014/main" val="473189128"/>
                    </a:ext>
                  </a:extLst>
                </a:gridCol>
              </a:tblGrid>
              <a:tr h="341510">
                <a:tc>
                  <a:txBody>
                    <a:bodyPr/>
                    <a:lstStyle/>
                    <a:p>
                      <a:pPr algn="ctr"/>
                      <a:r>
                        <a:rPr lang="en-US" sz="2200" b="1">
                          <a:solidFill>
                            <a:srgbClr val="8F56CC"/>
                          </a:solidFill>
                          <a:latin typeface="Century Gothic"/>
                        </a:rPr>
                        <a:t>Landsat 5, 7, 8</a:t>
                      </a:r>
                    </a:p>
                  </a:txBody>
                  <a:tcPr anchor="ctr">
                    <a:lnL w="19050">
                      <a:solidFill>
                        <a:srgbClr val="B39BBD"/>
                      </a:solidFill>
                    </a:lnL>
                    <a:lnR w="19050">
                      <a:solidFill>
                        <a:srgbClr val="B39BBD"/>
                      </a:solidFill>
                    </a:lnR>
                    <a:lnT w="19050">
                      <a:solidFill>
                        <a:srgbClr val="B39BBD"/>
                      </a:solidFill>
                    </a:lnT>
                    <a:lnB w="19050">
                      <a:solidFill>
                        <a:srgbClr val="DECCE6"/>
                      </a:solidFill>
                    </a:lnB>
                  </a:tcPr>
                </a:tc>
                <a:extLst>
                  <a:ext uri="{0D108BD9-81ED-4DB2-BD59-A6C34878D82A}">
                    <a16:rowId xmlns:a16="http://schemas.microsoft.com/office/drawing/2014/main" val="2598158610"/>
                  </a:ext>
                </a:extLst>
              </a:tr>
              <a:tr h="250441">
                <a:tc>
                  <a:txBody>
                    <a:bodyPr/>
                    <a:lstStyle/>
                    <a:p>
                      <a:pPr lvl="0" algn="ctr">
                        <a:buNone/>
                      </a:pPr>
                      <a:r>
                        <a:rPr lang="en-US" sz="1600" b="1">
                          <a:solidFill>
                            <a:schemeClr val="tx1">
                              <a:lumMod val="75000"/>
                              <a:lumOff val="25000"/>
                            </a:schemeClr>
                          </a:solidFill>
                          <a:latin typeface="Century Gothic"/>
                        </a:rPr>
                        <a:t>OLI/TIRS</a:t>
                      </a:r>
                      <a:r>
                        <a:rPr lang="en-US" sz="1600" b="0">
                          <a:solidFill>
                            <a:schemeClr val="tx1">
                              <a:lumMod val="75000"/>
                              <a:lumOff val="25000"/>
                            </a:schemeClr>
                          </a:solidFill>
                          <a:latin typeface="Century Gothic"/>
                        </a:rPr>
                        <a:t> (JRC)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noProof="0">
                          <a:solidFill>
                            <a:schemeClr val="tx1">
                              <a:lumMod val="75000"/>
                              <a:lumOff val="25000"/>
                            </a:schemeClr>
                          </a:solidFill>
                          <a:latin typeface="Century Gothic"/>
                        </a:rPr>
                        <a:t>Lake Surface Area (SA</a:t>
                      </a:r>
                      <a:r>
                        <a:rPr lang="en-US" sz="1100" b="0" i="0" u="none" strike="noStrike" noProof="0">
                          <a:solidFill>
                            <a:srgbClr val="000000"/>
                          </a:solidFill>
                          <a:latin typeface="Century Gothic"/>
                        </a:rPr>
                        <a:t>)</a:t>
                      </a:r>
                      <a:endParaRPr lang="en-US" sz="1100" b="0" i="0" u="none" strike="noStrike" noProof="0">
                        <a:latin typeface="Century Gothic"/>
                      </a:endParaRPr>
                    </a:p>
                  </a:txBody>
                  <a:tcPr>
                    <a:lnL w="19050">
                      <a:solidFill>
                        <a:srgbClr val="B39BBD"/>
                      </a:solidFill>
                    </a:lnL>
                    <a:lnR w="19050">
                      <a:solidFill>
                        <a:srgbClr val="B39BBD"/>
                      </a:solidFill>
                    </a:lnR>
                    <a:lnT w="19050">
                      <a:solidFill>
                        <a:srgbClr val="DECCE6"/>
                      </a:solidFill>
                    </a:lnT>
                    <a:lnB w="19050">
                      <a:solidFill>
                        <a:srgbClr val="B39BBD"/>
                      </a:solidFill>
                    </a:lnB>
                  </a:tcPr>
                </a:tc>
                <a:extLst>
                  <a:ext uri="{0D108BD9-81ED-4DB2-BD59-A6C34878D82A}">
                    <a16:rowId xmlns:a16="http://schemas.microsoft.com/office/drawing/2014/main" val="1931156715"/>
                  </a:ext>
                </a:extLst>
              </a:tr>
            </a:tbl>
          </a:graphicData>
        </a:graphic>
      </p:graphicFrame>
      <p:graphicFrame>
        <p:nvGraphicFramePr>
          <p:cNvPr id="562" name="Table 555">
            <a:extLst>
              <a:ext uri="{FF2B5EF4-FFF2-40B4-BE49-F238E27FC236}">
                <a16:creationId xmlns:a16="http://schemas.microsoft.com/office/drawing/2014/main" id="{0C3305E6-C51F-8577-F906-4C43D6DC3A58}"/>
              </a:ext>
            </a:extLst>
          </p:cNvPr>
          <p:cNvGraphicFramePr>
            <a:graphicFrameLocks noGrp="1"/>
          </p:cNvGraphicFramePr>
          <p:nvPr>
            <p:extLst>
              <p:ext uri="{D42A27DB-BD31-4B8C-83A1-F6EECF244321}">
                <p14:modId xmlns:p14="http://schemas.microsoft.com/office/powerpoint/2010/main" val="4147691697"/>
              </p:ext>
            </p:extLst>
          </p:nvPr>
        </p:nvGraphicFramePr>
        <p:xfrm>
          <a:off x="4926014" y="2342388"/>
          <a:ext cx="2286623" cy="929640"/>
        </p:xfrm>
        <a:graphic>
          <a:graphicData uri="http://schemas.openxmlformats.org/drawingml/2006/table">
            <a:tbl>
              <a:tblPr firstRow="1" bandRow="1">
                <a:tableStyleId>{1E171933-4619-4E11-9A3F-F7608DF75F80}</a:tableStyleId>
              </a:tblPr>
              <a:tblGrid>
                <a:gridCol w="2286623">
                  <a:extLst>
                    <a:ext uri="{9D8B030D-6E8A-4147-A177-3AD203B41FA5}">
                      <a16:colId xmlns:a16="http://schemas.microsoft.com/office/drawing/2014/main" val="473189128"/>
                    </a:ext>
                  </a:extLst>
                </a:gridCol>
              </a:tblGrid>
              <a:tr h="341510">
                <a:tc>
                  <a:txBody>
                    <a:bodyPr/>
                    <a:lstStyle/>
                    <a:p>
                      <a:pPr algn="ctr"/>
                      <a:r>
                        <a:rPr lang="en-US" sz="2200" b="1">
                          <a:solidFill>
                            <a:srgbClr val="8F56CC"/>
                          </a:solidFill>
                          <a:latin typeface="Century Gothic"/>
                        </a:rPr>
                        <a:t>Terra</a:t>
                      </a:r>
                    </a:p>
                  </a:txBody>
                  <a:tcPr anchor="ctr">
                    <a:lnL w="19050">
                      <a:solidFill>
                        <a:srgbClr val="B39BBD"/>
                      </a:solidFill>
                    </a:lnL>
                    <a:lnR w="19050">
                      <a:solidFill>
                        <a:srgbClr val="B39BBD"/>
                      </a:solidFill>
                    </a:lnR>
                    <a:lnT w="19050">
                      <a:solidFill>
                        <a:srgbClr val="B39BBD"/>
                      </a:solidFill>
                    </a:lnT>
                    <a:lnB w="19050">
                      <a:solidFill>
                        <a:srgbClr val="DECCE6"/>
                      </a:solidFill>
                    </a:lnB>
                  </a:tcPr>
                </a:tc>
                <a:extLst>
                  <a:ext uri="{0D108BD9-81ED-4DB2-BD59-A6C34878D82A}">
                    <a16:rowId xmlns:a16="http://schemas.microsoft.com/office/drawing/2014/main" val="2598158610"/>
                  </a:ext>
                </a:extLst>
              </a:tr>
              <a:tr h="2504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chemeClr val="tx1">
                              <a:lumMod val="75000"/>
                              <a:lumOff val="25000"/>
                            </a:schemeClr>
                          </a:solidFill>
                          <a:latin typeface="Century Gothic"/>
                        </a:rPr>
                        <a:t>MODIS</a:t>
                      </a:r>
                      <a:endParaRPr lang="en-US" sz="1600" b="0" i="0" u="none" strike="noStrike" noProof="0">
                        <a:solidFill>
                          <a:schemeClr val="tx1">
                            <a:lumMod val="75000"/>
                            <a:lumOff val="25000"/>
                          </a:schemeClr>
                        </a:solidFill>
                        <a:latin typeface="Century Gothic"/>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noProof="0">
                          <a:solidFill>
                            <a:schemeClr val="tx1">
                              <a:lumMod val="75000"/>
                              <a:lumOff val="25000"/>
                            </a:schemeClr>
                          </a:solidFill>
                          <a:latin typeface="Century Gothic"/>
                        </a:rPr>
                        <a:t>Aerosol Optical Depth (AOD)</a:t>
                      </a:r>
                      <a:endParaRPr lang="en-US" sz="1100" b="1">
                        <a:solidFill>
                          <a:schemeClr val="tx1">
                            <a:lumMod val="75000"/>
                            <a:lumOff val="25000"/>
                          </a:schemeClr>
                        </a:solidFill>
                        <a:latin typeface="Century Gothic"/>
                      </a:endParaRPr>
                    </a:p>
                  </a:txBody>
                  <a:tcPr>
                    <a:lnL w="19050">
                      <a:solidFill>
                        <a:srgbClr val="B39BBD"/>
                      </a:solidFill>
                    </a:lnL>
                    <a:lnR w="19050">
                      <a:solidFill>
                        <a:srgbClr val="B39BBD"/>
                      </a:solidFill>
                    </a:lnR>
                    <a:lnT w="19050">
                      <a:solidFill>
                        <a:srgbClr val="DECCE6"/>
                      </a:solidFill>
                    </a:lnT>
                    <a:lnB w="19050">
                      <a:solidFill>
                        <a:srgbClr val="B39BBD"/>
                      </a:solidFill>
                    </a:lnB>
                  </a:tcPr>
                </a:tc>
                <a:extLst>
                  <a:ext uri="{0D108BD9-81ED-4DB2-BD59-A6C34878D82A}">
                    <a16:rowId xmlns:a16="http://schemas.microsoft.com/office/drawing/2014/main" val="1931156715"/>
                  </a:ext>
                </a:extLst>
              </a:tr>
            </a:tbl>
          </a:graphicData>
        </a:graphic>
      </p:graphicFrame>
      <p:sp>
        <p:nvSpPr>
          <p:cNvPr id="4" name="TextBox 3">
            <a:extLst>
              <a:ext uri="{FF2B5EF4-FFF2-40B4-BE49-F238E27FC236}">
                <a16:creationId xmlns:a16="http://schemas.microsoft.com/office/drawing/2014/main" id="{E973A502-5719-59CA-8F3B-8600FFD1DC62}"/>
              </a:ext>
            </a:extLst>
          </p:cNvPr>
          <p:cNvSpPr txBox="1"/>
          <p:nvPr/>
        </p:nvSpPr>
        <p:spPr>
          <a:xfrm rot="18983729">
            <a:off x="3188128" y="1771792"/>
            <a:ext cx="737702" cy="210241"/>
          </a:xfrm>
          <a:prstGeom prst="rect">
            <a:avLst/>
          </a:prstGeom>
          <a:noFill/>
        </p:spPr>
        <p:txBody>
          <a:bodyPr wrap="none" rtlCol="0">
            <a:prstTxWarp prst="textArchDown">
              <a:avLst/>
            </a:prstTxWarp>
            <a:spAutoFit/>
          </a:bodyPr>
          <a:lstStyle/>
          <a:p>
            <a:r>
              <a:rPr lang="en-US" sz="1100" i="1"/>
              <a:t>Landsat 8</a:t>
            </a:r>
          </a:p>
        </p:txBody>
      </p:sp>
      <p:graphicFrame>
        <p:nvGraphicFramePr>
          <p:cNvPr id="11" name="Table 555">
            <a:extLst>
              <a:ext uri="{FF2B5EF4-FFF2-40B4-BE49-F238E27FC236}">
                <a16:creationId xmlns:a16="http://schemas.microsoft.com/office/drawing/2014/main" id="{2E6AFF43-B2A7-A03C-2143-6A52CCA3CFD0}"/>
              </a:ext>
            </a:extLst>
          </p:cNvPr>
          <p:cNvGraphicFramePr>
            <a:graphicFrameLocks noGrp="1"/>
          </p:cNvGraphicFramePr>
          <p:nvPr>
            <p:extLst>
              <p:ext uri="{D42A27DB-BD31-4B8C-83A1-F6EECF244321}">
                <p14:modId xmlns:p14="http://schemas.microsoft.com/office/powerpoint/2010/main" val="3366811405"/>
              </p:ext>
            </p:extLst>
          </p:nvPr>
        </p:nvGraphicFramePr>
        <p:xfrm>
          <a:off x="6343652" y="4845462"/>
          <a:ext cx="2286622" cy="929640"/>
        </p:xfrm>
        <a:graphic>
          <a:graphicData uri="http://schemas.openxmlformats.org/drawingml/2006/table">
            <a:tbl>
              <a:tblPr firstRow="1" bandRow="1">
                <a:tableStyleId>{1E171933-4619-4E11-9A3F-F7608DF75F80}</a:tableStyleId>
              </a:tblPr>
              <a:tblGrid>
                <a:gridCol w="2286622">
                  <a:extLst>
                    <a:ext uri="{9D8B030D-6E8A-4147-A177-3AD203B41FA5}">
                      <a16:colId xmlns:a16="http://schemas.microsoft.com/office/drawing/2014/main" val="473189128"/>
                    </a:ext>
                  </a:extLst>
                </a:gridCol>
              </a:tblGrid>
              <a:tr h="341510">
                <a:tc>
                  <a:txBody>
                    <a:bodyPr/>
                    <a:lstStyle/>
                    <a:p>
                      <a:pPr algn="ctr"/>
                      <a:r>
                        <a:rPr lang="en-US" sz="2200" b="1">
                          <a:solidFill>
                            <a:srgbClr val="8F56CC"/>
                          </a:solidFill>
                          <a:latin typeface="Century Gothic"/>
                        </a:rPr>
                        <a:t>CALIPSO</a:t>
                      </a:r>
                    </a:p>
                  </a:txBody>
                  <a:tcPr anchor="ctr">
                    <a:lnL w="19050">
                      <a:solidFill>
                        <a:srgbClr val="B39BBD"/>
                      </a:solidFill>
                    </a:lnL>
                    <a:lnR w="19050">
                      <a:solidFill>
                        <a:srgbClr val="B39BBD"/>
                      </a:solidFill>
                    </a:lnR>
                    <a:lnT w="19050">
                      <a:solidFill>
                        <a:srgbClr val="B39BBD"/>
                      </a:solidFill>
                    </a:lnT>
                    <a:lnB w="19050">
                      <a:solidFill>
                        <a:srgbClr val="DECCE6"/>
                      </a:solidFill>
                    </a:lnB>
                  </a:tcPr>
                </a:tc>
                <a:extLst>
                  <a:ext uri="{0D108BD9-81ED-4DB2-BD59-A6C34878D82A}">
                    <a16:rowId xmlns:a16="http://schemas.microsoft.com/office/drawing/2014/main" val="2598158610"/>
                  </a:ext>
                </a:extLst>
              </a:tr>
              <a:tr h="2504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chemeClr val="tx1">
                              <a:lumMod val="75000"/>
                              <a:lumOff val="25000"/>
                            </a:schemeClr>
                          </a:solidFill>
                          <a:latin typeface="Century Gothic"/>
                        </a:rPr>
                        <a:t>CALIOP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noProof="0">
                          <a:solidFill>
                            <a:schemeClr val="tx1">
                              <a:lumMod val="75000"/>
                              <a:lumOff val="25000"/>
                            </a:schemeClr>
                          </a:solidFill>
                          <a:latin typeface="Century Gothic"/>
                        </a:rPr>
                        <a:t>Aerosol Type/Height</a:t>
                      </a:r>
                    </a:p>
                  </a:txBody>
                  <a:tcPr>
                    <a:lnL w="19050">
                      <a:solidFill>
                        <a:srgbClr val="B39BBD"/>
                      </a:solidFill>
                    </a:lnL>
                    <a:lnR w="19050">
                      <a:solidFill>
                        <a:srgbClr val="B39BBD"/>
                      </a:solidFill>
                    </a:lnR>
                    <a:lnT w="19050">
                      <a:solidFill>
                        <a:srgbClr val="DECCE6"/>
                      </a:solidFill>
                    </a:lnT>
                    <a:lnB w="19050">
                      <a:solidFill>
                        <a:srgbClr val="B39BBD"/>
                      </a:solidFill>
                    </a:lnB>
                  </a:tcPr>
                </a:tc>
                <a:extLst>
                  <a:ext uri="{0D108BD9-81ED-4DB2-BD59-A6C34878D82A}">
                    <a16:rowId xmlns:a16="http://schemas.microsoft.com/office/drawing/2014/main" val="1931156715"/>
                  </a:ext>
                </a:extLst>
              </a:tr>
            </a:tbl>
          </a:graphicData>
        </a:graphic>
      </p:graphicFrame>
      <p:graphicFrame>
        <p:nvGraphicFramePr>
          <p:cNvPr id="12" name="Table 555">
            <a:extLst>
              <a:ext uri="{FF2B5EF4-FFF2-40B4-BE49-F238E27FC236}">
                <a16:creationId xmlns:a16="http://schemas.microsoft.com/office/drawing/2014/main" id="{388A9614-CA2E-8488-EB9E-F3B5ECD8772F}"/>
              </a:ext>
            </a:extLst>
          </p:cNvPr>
          <p:cNvGraphicFramePr>
            <a:graphicFrameLocks noGrp="1"/>
          </p:cNvGraphicFramePr>
          <p:nvPr>
            <p:extLst>
              <p:ext uri="{D42A27DB-BD31-4B8C-83A1-F6EECF244321}">
                <p14:modId xmlns:p14="http://schemas.microsoft.com/office/powerpoint/2010/main" val="1194846009"/>
              </p:ext>
            </p:extLst>
          </p:nvPr>
        </p:nvGraphicFramePr>
        <p:xfrm>
          <a:off x="3578477" y="4845462"/>
          <a:ext cx="2286624" cy="1264920"/>
        </p:xfrm>
        <a:graphic>
          <a:graphicData uri="http://schemas.openxmlformats.org/drawingml/2006/table">
            <a:tbl>
              <a:tblPr firstRow="1" bandRow="1">
                <a:tableStyleId>{1E171933-4619-4E11-9A3F-F7608DF75F80}</a:tableStyleId>
              </a:tblPr>
              <a:tblGrid>
                <a:gridCol w="2286624">
                  <a:extLst>
                    <a:ext uri="{9D8B030D-6E8A-4147-A177-3AD203B41FA5}">
                      <a16:colId xmlns:a16="http://schemas.microsoft.com/office/drawing/2014/main" val="473189128"/>
                    </a:ext>
                  </a:extLst>
                </a:gridCol>
              </a:tblGrid>
              <a:tr h="333534">
                <a:tc>
                  <a:txBody>
                    <a:bodyPr/>
                    <a:lstStyle/>
                    <a:p>
                      <a:pPr algn="ctr"/>
                      <a:r>
                        <a:rPr lang="en-US" sz="2200" b="1">
                          <a:solidFill>
                            <a:srgbClr val="8F56CC"/>
                          </a:solidFill>
                          <a:latin typeface="Century Gothic"/>
                        </a:rPr>
                        <a:t>Sentinel-5</a:t>
                      </a:r>
                    </a:p>
                  </a:txBody>
                  <a:tcPr anchor="ctr">
                    <a:lnL w="19050">
                      <a:solidFill>
                        <a:srgbClr val="B39BBD"/>
                      </a:solidFill>
                    </a:lnL>
                    <a:lnR w="19050">
                      <a:solidFill>
                        <a:srgbClr val="B39BBD"/>
                      </a:solidFill>
                    </a:lnR>
                    <a:lnT w="19050">
                      <a:solidFill>
                        <a:srgbClr val="B39BBD"/>
                      </a:solidFill>
                    </a:lnT>
                    <a:lnB w="19050">
                      <a:solidFill>
                        <a:srgbClr val="DECCE6"/>
                      </a:solidFill>
                    </a:lnB>
                  </a:tcPr>
                </a:tc>
                <a:extLst>
                  <a:ext uri="{0D108BD9-81ED-4DB2-BD59-A6C34878D82A}">
                    <a16:rowId xmlns:a16="http://schemas.microsoft.com/office/drawing/2014/main" val="2598158610"/>
                  </a:ext>
                </a:extLst>
              </a:tr>
              <a:tr h="2504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chemeClr val="tx1">
                              <a:lumMod val="75000"/>
                              <a:lumOff val="25000"/>
                            </a:schemeClr>
                          </a:solidFill>
                          <a:latin typeface="Century Gothic"/>
                        </a:rPr>
                        <a:t>TROPOMI</a:t>
                      </a:r>
                      <a:endParaRPr lang="en-US" sz="1400" b="0" i="0" u="none" strike="noStrike" noProof="0">
                        <a:solidFill>
                          <a:schemeClr val="tx1">
                            <a:lumMod val="75000"/>
                            <a:lumOff val="25000"/>
                          </a:schemeClr>
                        </a:solidFill>
                        <a:latin typeface="Century Gothic"/>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noProof="0">
                          <a:solidFill>
                            <a:schemeClr val="tx1">
                              <a:lumMod val="75000"/>
                              <a:lumOff val="25000"/>
                            </a:schemeClr>
                          </a:solidFill>
                          <a:latin typeface="Century Gothic"/>
                        </a:rPr>
                        <a:t>Nitrogen Dioxide (NO2)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noProof="0">
                          <a:solidFill>
                            <a:schemeClr val="tx1">
                              <a:lumMod val="75000"/>
                              <a:lumOff val="25000"/>
                            </a:schemeClr>
                          </a:solidFill>
                          <a:latin typeface="Century Gothic"/>
                        </a:rPr>
                        <a:t>Formaldehyde (HCHO)</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noProof="0">
                          <a:solidFill>
                            <a:schemeClr val="tx1">
                              <a:lumMod val="75000"/>
                              <a:lumOff val="25000"/>
                            </a:schemeClr>
                          </a:solidFill>
                          <a:latin typeface="Century Gothic"/>
                        </a:rPr>
                        <a:t>Carbon Monoxide (CO)</a:t>
                      </a:r>
                    </a:p>
                  </a:txBody>
                  <a:tcPr>
                    <a:lnL w="19050">
                      <a:solidFill>
                        <a:srgbClr val="B39BBD"/>
                      </a:solidFill>
                    </a:lnL>
                    <a:lnR w="19050">
                      <a:solidFill>
                        <a:srgbClr val="B39BBD"/>
                      </a:solidFill>
                    </a:lnR>
                    <a:lnT w="19050">
                      <a:solidFill>
                        <a:srgbClr val="DECCE6"/>
                      </a:solidFill>
                    </a:lnT>
                    <a:lnB w="19050">
                      <a:solidFill>
                        <a:srgbClr val="B39BBD"/>
                      </a:solidFill>
                    </a:lnB>
                  </a:tcPr>
                </a:tc>
                <a:extLst>
                  <a:ext uri="{0D108BD9-81ED-4DB2-BD59-A6C34878D82A}">
                    <a16:rowId xmlns:a16="http://schemas.microsoft.com/office/drawing/2014/main" val="1931156715"/>
                  </a:ext>
                </a:extLst>
              </a:tr>
            </a:tbl>
          </a:graphicData>
        </a:graphic>
      </p:graphicFrame>
      <p:sp>
        <p:nvSpPr>
          <p:cNvPr id="13" name="Oval 12">
            <a:extLst>
              <a:ext uri="{FF2B5EF4-FFF2-40B4-BE49-F238E27FC236}">
                <a16:creationId xmlns:a16="http://schemas.microsoft.com/office/drawing/2014/main" id="{62E1B283-0FCB-D71D-FAC0-0CB362992138}"/>
              </a:ext>
            </a:extLst>
          </p:cNvPr>
          <p:cNvSpPr/>
          <p:nvPr/>
        </p:nvSpPr>
        <p:spPr>
          <a:xfrm>
            <a:off x="4124322" y="3554070"/>
            <a:ext cx="1144867" cy="1137294"/>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0D1D81BE-4AF4-75F5-7D42-3BB3394B5B23}"/>
              </a:ext>
            </a:extLst>
          </p:cNvPr>
          <p:cNvGrpSpPr>
            <a:grpSpLocks noChangeAspect="1"/>
          </p:cNvGrpSpPr>
          <p:nvPr/>
        </p:nvGrpSpPr>
        <p:grpSpPr>
          <a:xfrm>
            <a:off x="6857101" y="3554070"/>
            <a:ext cx="1154926" cy="1137294"/>
            <a:chOff x="4409893" y="3942308"/>
            <a:chExt cx="2479768" cy="2492158"/>
          </a:xfrm>
        </p:grpSpPr>
        <p:sp>
          <p:nvSpPr>
            <p:cNvPr id="15" name="Oval 14">
              <a:extLst>
                <a:ext uri="{FF2B5EF4-FFF2-40B4-BE49-F238E27FC236}">
                  <a16:creationId xmlns:a16="http://schemas.microsoft.com/office/drawing/2014/main" id="{B7E827C2-6BC5-DE22-DC57-B01A6BDFC76C}"/>
                </a:ext>
              </a:extLst>
            </p:cNvPr>
            <p:cNvSpPr/>
            <p:nvPr/>
          </p:nvSpPr>
          <p:spPr>
            <a:xfrm>
              <a:off x="4409893" y="3942308"/>
              <a:ext cx="2479768" cy="2492158"/>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0" descr="A picture containing satellite&#10;&#10;Description automatically generated">
              <a:extLst>
                <a:ext uri="{FF2B5EF4-FFF2-40B4-BE49-F238E27FC236}">
                  <a16:creationId xmlns:a16="http://schemas.microsoft.com/office/drawing/2014/main" id="{9DE5EBD7-3494-1CDD-0E19-C0EDD4DFDC77}"/>
                </a:ext>
              </a:extLst>
            </p:cNvPr>
            <p:cNvPicPr>
              <a:picLocks noChangeAspect="1"/>
            </p:cNvPicPr>
            <p:nvPr/>
          </p:nvPicPr>
          <p:blipFill>
            <a:blip r:embed="rId7"/>
            <a:stretch>
              <a:fillRect/>
            </a:stretch>
          </p:blipFill>
          <p:spPr>
            <a:xfrm>
              <a:off x="4748389" y="4651022"/>
              <a:ext cx="1905000" cy="1295400"/>
            </a:xfrm>
            <a:prstGeom prst="rect">
              <a:avLst/>
            </a:prstGeom>
          </p:spPr>
        </p:pic>
      </p:grpSp>
      <p:sp>
        <p:nvSpPr>
          <p:cNvPr id="10" name="TextBox 9">
            <a:extLst>
              <a:ext uri="{FF2B5EF4-FFF2-40B4-BE49-F238E27FC236}">
                <a16:creationId xmlns:a16="http://schemas.microsoft.com/office/drawing/2014/main" id="{9E13FFE1-9DA2-8802-F9AD-6D051799B472}"/>
              </a:ext>
            </a:extLst>
          </p:cNvPr>
          <p:cNvSpPr txBox="1"/>
          <p:nvPr/>
        </p:nvSpPr>
        <p:spPr>
          <a:xfrm>
            <a:off x="-1" y="6397036"/>
            <a:ext cx="940943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tx1">
                    <a:lumMod val="75000"/>
                    <a:lumOff val="25000"/>
                  </a:schemeClr>
                </a:solidFill>
                <a:latin typeface="Century Gothic" panose="020B0502020202020204" pitchFamily="34" charset="0"/>
                <a:cs typeface="Calibri"/>
              </a:rPr>
              <a:t>*The JRC dataset is a p</a:t>
            </a:r>
            <a:r>
              <a:rPr lang="en-US" sz="1000">
                <a:solidFill>
                  <a:schemeClr val="tx1">
                    <a:lumMod val="75000"/>
                    <a:lumOff val="25000"/>
                  </a:schemeClr>
                </a:solidFill>
                <a:latin typeface="Century Gothic" panose="020B0502020202020204" pitchFamily="34" charset="0"/>
                <a:ea typeface="+mn-lt"/>
                <a:cs typeface="+mn-lt"/>
              </a:rPr>
              <a:t>reprocessed Landsat-5, 7, 8 dataset with cloud masks, water masks, and historical water classifications.</a:t>
            </a:r>
          </a:p>
        </p:txBody>
      </p:sp>
    </p:spTree>
    <p:extLst>
      <p:ext uri="{BB962C8B-B14F-4D97-AF65-F5344CB8AC3E}">
        <p14:creationId xmlns:p14="http://schemas.microsoft.com/office/powerpoint/2010/main" val="262987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A7BAA44-D0F8-DDFF-3AE7-FC5C93F88F7C}"/>
              </a:ext>
            </a:extLst>
          </p:cNvPr>
          <p:cNvSpPr txBox="1">
            <a:spLocks/>
          </p:cNvSpPr>
          <p:nvPr/>
        </p:nvSpPr>
        <p:spPr>
          <a:xfrm>
            <a:off x="1032360" y="415554"/>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895999"/>
                </a:solidFill>
                <a:latin typeface="Century Gothic" panose="020F0302020204030204"/>
              </a:rPr>
              <a:t>Seasonal Trends Methodology</a:t>
            </a:r>
            <a:endParaRPr lang="en-US"/>
          </a:p>
        </p:txBody>
      </p:sp>
      <p:sp>
        <p:nvSpPr>
          <p:cNvPr id="40" name="Rectangle: Rounded Corners 2531">
            <a:extLst>
              <a:ext uri="{FF2B5EF4-FFF2-40B4-BE49-F238E27FC236}">
                <a16:creationId xmlns:a16="http://schemas.microsoft.com/office/drawing/2014/main" id="{1E141F35-A7CE-0DD5-2299-5BA10BD773D5}"/>
              </a:ext>
            </a:extLst>
          </p:cNvPr>
          <p:cNvSpPr/>
          <p:nvPr/>
        </p:nvSpPr>
        <p:spPr>
          <a:xfrm>
            <a:off x="429079" y="2218475"/>
            <a:ext cx="1263217" cy="1240060"/>
          </a:xfrm>
          <a:prstGeom prst="roundRect">
            <a:avLst/>
          </a:prstGeom>
        </p:spPr>
        <p:style>
          <a:lnRef idx="0">
            <a:schemeClr val="accent4"/>
          </a:lnRef>
          <a:fillRef idx="3">
            <a:schemeClr val="accent4"/>
          </a:fillRef>
          <a:effectRef idx="3">
            <a:schemeClr val="accent4"/>
          </a:effectRef>
          <a:fontRef idx="minor">
            <a:schemeClr val="lt1"/>
          </a:fontRef>
        </p:style>
        <p:txBody>
          <a:bodyPr lIns="91440" tIns="45720" rIns="91440" bIns="45720" rtlCol="0" anchor="ctr"/>
          <a:lstStyle/>
          <a:p>
            <a:pPr algn="ctr"/>
            <a:r>
              <a:rPr lang="en-US" sz="1600" b="1">
                <a:latin typeface="Century Gothic"/>
                <a:cs typeface="Calibri"/>
              </a:rPr>
              <a:t>MODIS </a:t>
            </a:r>
            <a:r>
              <a:rPr lang="en-US" sz="1600">
                <a:latin typeface="Century Gothic"/>
                <a:cs typeface="Calibri"/>
              </a:rPr>
              <a:t> AOD</a:t>
            </a:r>
            <a:endParaRPr lang="en-US" sz="1600">
              <a:latin typeface="Century Gothic"/>
            </a:endParaRPr>
          </a:p>
        </p:txBody>
      </p:sp>
      <p:sp>
        <p:nvSpPr>
          <p:cNvPr id="42" name="Rectangle: Rounded Corners 2533">
            <a:extLst>
              <a:ext uri="{FF2B5EF4-FFF2-40B4-BE49-F238E27FC236}">
                <a16:creationId xmlns:a16="http://schemas.microsoft.com/office/drawing/2014/main" id="{BFD37190-3E06-99B1-DB92-24EEEA479F9D}"/>
              </a:ext>
            </a:extLst>
          </p:cNvPr>
          <p:cNvSpPr/>
          <p:nvPr/>
        </p:nvSpPr>
        <p:spPr>
          <a:xfrm>
            <a:off x="429079" y="4770028"/>
            <a:ext cx="1263217" cy="1240061"/>
          </a:xfrm>
          <a:prstGeom prst="roundRect">
            <a:avLst/>
          </a:prstGeom>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US" sz="1600" b="1">
                <a:latin typeface="Century Gothic"/>
                <a:cs typeface="Calibri"/>
              </a:rPr>
              <a:t>JRC </a:t>
            </a:r>
          </a:p>
          <a:p>
            <a:pPr algn="ctr"/>
            <a:r>
              <a:rPr lang="en-US" sz="1600">
                <a:latin typeface="Century Gothic"/>
                <a:cs typeface="Calibri"/>
              </a:rPr>
              <a:t>Lake SA</a:t>
            </a:r>
          </a:p>
        </p:txBody>
      </p:sp>
      <p:sp>
        <p:nvSpPr>
          <p:cNvPr id="49" name="Rectangle 48">
            <a:extLst>
              <a:ext uri="{FF2B5EF4-FFF2-40B4-BE49-F238E27FC236}">
                <a16:creationId xmlns:a16="http://schemas.microsoft.com/office/drawing/2014/main" id="{C9423679-5E92-9C55-07F7-02CCF4882C5B}"/>
              </a:ext>
            </a:extLst>
          </p:cNvPr>
          <p:cNvSpPr/>
          <p:nvPr/>
        </p:nvSpPr>
        <p:spPr>
          <a:xfrm>
            <a:off x="2356190" y="2030497"/>
            <a:ext cx="1793468" cy="1617953"/>
          </a:xfrm>
          <a:prstGeom prst="rect">
            <a:avLst/>
          </a:prstGeom>
        </p:spPr>
        <p:style>
          <a:lnRef idx="0">
            <a:schemeClr val="accent4"/>
          </a:lnRef>
          <a:fillRef idx="3">
            <a:schemeClr val="accent4"/>
          </a:fillRef>
          <a:effectRef idx="3">
            <a:schemeClr val="accent4"/>
          </a:effectRef>
          <a:fontRef idx="minor">
            <a:schemeClr val="lt1"/>
          </a:fontRef>
        </p:style>
        <p:txBody>
          <a:bodyPr lIns="91440" tIns="45720" rIns="91440" bIns="45720" rtlCol="0" anchor="ctr"/>
          <a:lstStyle/>
          <a:p>
            <a:pPr algn="ctr"/>
            <a:r>
              <a:rPr lang="en-US" sz="1600">
                <a:latin typeface="Century Gothic"/>
                <a:cs typeface="Calibri"/>
              </a:rPr>
              <a:t>MAM 95th percentile AOD </a:t>
            </a:r>
            <a:endParaRPr lang="en-US" sz="1600">
              <a:latin typeface="Century Gothic"/>
            </a:endParaRPr>
          </a:p>
          <a:p>
            <a:pPr algn="ctr"/>
            <a:r>
              <a:rPr lang="en-US" sz="1600">
                <a:latin typeface="Century Gothic"/>
                <a:cs typeface="Calibri"/>
              </a:rPr>
              <a:t>2010-2021</a:t>
            </a:r>
            <a:endParaRPr lang="en-US" sz="1600">
              <a:latin typeface="Century Gothic"/>
            </a:endParaRPr>
          </a:p>
        </p:txBody>
      </p:sp>
      <p:sp>
        <p:nvSpPr>
          <p:cNvPr id="50" name="Rectangle 49">
            <a:extLst>
              <a:ext uri="{FF2B5EF4-FFF2-40B4-BE49-F238E27FC236}">
                <a16:creationId xmlns:a16="http://schemas.microsoft.com/office/drawing/2014/main" id="{DEF1C712-1276-A436-EFEC-7D950691B24E}"/>
              </a:ext>
            </a:extLst>
          </p:cNvPr>
          <p:cNvSpPr/>
          <p:nvPr/>
        </p:nvSpPr>
        <p:spPr>
          <a:xfrm>
            <a:off x="2356190" y="4564887"/>
            <a:ext cx="1793468" cy="1617951"/>
          </a:xfrm>
          <a:prstGeom prst="rect">
            <a:avLst/>
          </a:prstGeom>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US" sz="1600">
                <a:latin typeface="Century Gothic"/>
                <a:cs typeface="Calibri"/>
              </a:rPr>
              <a:t>MAM Average Lake Surface Area </a:t>
            </a:r>
            <a:endParaRPr lang="en-US" sz="1600">
              <a:latin typeface="Century Gothic"/>
            </a:endParaRPr>
          </a:p>
          <a:p>
            <a:pPr algn="ctr"/>
            <a:r>
              <a:rPr lang="en-US" sz="1600">
                <a:latin typeface="Century Gothic"/>
                <a:cs typeface="Calibri"/>
              </a:rPr>
              <a:t>2010-2021</a:t>
            </a:r>
            <a:endParaRPr lang="en-US" sz="1600">
              <a:latin typeface="Century Gothic"/>
            </a:endParaRPr>
          </a:p>
        </p:txBody>
      </p:sp>
      <p:sp>
        <p:nvSpPr>
          <p:cNvPr id="518" name="Rectangle 517">
            <a:extLst>
              <a:ext uri="{FF2B5EF4-FFF2-40B4-BE49-F238E27FC236}">
                <a16:creationId xmlns:a16="http://schemas.microsoft.com/office/drawing/2014/main" id="{ECD052A0-A975-5656-7D80-0573E8F38FFB}"/>
              </a:ext>
            </a:extLst>
          </p:cNvPr>
          <p:cNvSpPr/>
          <p:nvPr/>
        </p:nvSpPr>
        <p:spPr>
          <a:xfrm>
            <a:off x="7645816" y="3668751"/>
            <a:ext cx="1793469" cy="929463"/>
          </a:xfrm>
          <a:prstGeom prst="rect">
            <a:avLst/>
          </a:prstGeom>
          <a:solidFill>
            <a:schemeClr val="accent6">
              <a:alpha val="60000"/>
            </a:schemeClr>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algn="ctr"/>
            <a:r>
              <a:rPr lang="en-US" sz="1600">
                <a:latin typeface="Century Gothic"/>
                <a:cs typeface="Calibri"/>
              </a:rPr>
              <a:t>correlation of MAM SA &amp; AOD</a:t>
            </a:r>
          </a:p>
        </p:txBody>
      </p:sp>
      <p:sp>
        <p:nvSpPr>
          <p:cNvPr id="520" name="Rectangle 519">
            <a:extLst>
              <a:ext uri="{FF2B5EF4-FFF2-40B4-BE49-F238E27FC236}">
                <a16:creationId xmlns:a16="http://schemas.microsoft.com/office/drawing/2014/main" id="{3BAAF5D6-A264-00FB-7767-4F047DF7F9B0}"/>
              </a:ext>
            </a:extLst>
          </p:cNvPr>
          <p:cNvSpPr/>
          <p:nvPr/>
        </p:nvSpPr>
        <p:spPr>
          <a:xfrm>
            <a:off x="4812252" y="4815233"/>
            <a:ext cx="2153458" cy="1117258"/>
          </a:xfrm>
          <a:prstGeom prst="rect">
            <a:avLst/>
          </a:prstGeom>
          <a:solidFill>
            <a:schemeClr val="accent1">
              <a:alpha val="60000"/>
            </a:schemeClr>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algn="ctr"/>
            <a:r>
              <a:rPr lang="en-US" sz="1600">
                <a:solidFill>
                  <a:schemeClr val="bg1"/>
                </a:solidFill>
                <a:latin typeface="Century Gothic"/>
                <a:cs typeface="Calibri"/>
              </a:rPr>
              <a:t>SA validation with </a:t>
            </a:r>
          </a:p>
          <a:p>
            <a:pPr algn="ctr"/>
            <a:r>
              <a:rPr lang="en-US" sz="1600" b="1">
                <a:solidFill>
                  <a:schemeClr val="bg1"/>
                </a:solidFill>
                <a:latin typeface="Century Gothic"/>
                <a:cs typeface="Calibri"/>
              </a:rPr>
              <a:t>USGS Gauge Station</a:t>
            </a:r>
            <a:r>
              <a:rPr lang="en-US" sz="1600">
                <a:solidFill>
                  <a:schemeClr val="bg1"/>
                </a:solidFill>
                <a:latin typeface="Century Gothic"/>
                <a:cs typeface="Calibri"/>
              </a:rPr>
              <a:t> Water Level</a:t>
            </a:r>
          </a:p>
        </p:txBody>
      </p:sp>
      <p:sp>
        <p:nvSpPr>
          <p:cNvPr id="521" name="Rectangle 520">
            <a:extLst>
              <a:ext uri="{FF2B5EF4-FFF2-40B4-BE49-F238E27FC236}">
                <a16:creationId xmlns:a16="http://schemas.microsoft.com/office/drawing/2014/main" id="{05D6BB21-B756-3016-05A5-8DA449B4588A}"/>
              </a:ext>
            </a:extLst>
          </p:cNvPr>
          <p:cNvSpPr/>
          <p:nvPr/>
        </p:nvSpPr>
        <p:spPr>
          <a:xfrm>
            <a:off x="4831781" y="1718481"/>
            <a:ext cx="2153457" cy="1117258"/>
          </a:xfrm>
          <a:prstGeom prst="rect">
            <a:avLst/>
          </a:prstGeom>
          <a:solidFill>
            <a:schemeClr val="accent4">
              <a:alpha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a:solidFill>
                  <a:schemeClr val="bg1"/>
                </a:solidFill>
                <a:latin typeface="Century Gothic"/>
                <a:cs typeface="Calibri"/>
              </a:rPr>
              <a:t>AOD validation with </a:t>
            </a:r>
          </a:p>
          <a:p>
            <a:pPr algn="ctr"/>
            <a:r>
              <a:rPr lang="en-US" sz="1600" b="1">
                <a:solidFill>
                  <a:schemeClr val="bg1"/>
                </a:solidFill>
                <a:latin typeface="Century Gothic"/>
                <a:cs typeface="Calibri"/>
              </a:rPr>
              <a:t>EPA Ground AQS </a:t>
            </a:r>
            <a:r>
              <a:rPr lang="en-US" sz="1600">
                <a:solidFill>
                  <a:schemeClr val="bg1"/>
                </a:solidFill>
                <a:latin typeface="Century Gothic"/>
                <a:cs typeface="Calibri"/>
              </a:rPr>
              <a:t>PM2.5</a:t>
            </a:r>
            <a:endParaRPr lang="en-US" sz="1600">
              <a:solidFill>
                <a:schemeClr val="bg1"/>
              </a:solidFill>
            </a:endParaRPr>
          </a:p>
        </p:txBody>
      </p:sp>
      <p:sp>
        <p:nvSpPr>
          <p:cNvPr id="522" name="Rectangle 521">
            <a:extLst>
              <a:ext uri="{FF2B5EF4-FFF2-40B4-BE49-F238E27FC236}">
                <a16:creationId xmlns:a16="http://schemas.microsoft.com/office/drawing/2014/main" id="{CD07CE4D-ECC0-5D86-1F8B-C8B92B380844}"/>
              </a:ext>
            </a:extLst>
          </p:cNvPr>
          <p:cNvSpPr/>
          <p:nvPr/>
        </p:nvSpPr>
        <p:spPr>
          <a:xfrm>
            <a:off x="10096308" y="4868154"/>
            <a:ext cx="1793469" cy="929463"/>
          </a:xfrm>
          <a:prstGeom prst="rect">
            <a:avLst/>
          </a:prstGeom>
        </p:spPr>
        <p:style>
          <a:lnRef idx="0">
            <a:schemeClr val="accent6"/>
          </a:lnRef>
          <a:fillRef idx="3">
            <a:schemeClr val="accent6"/>
          </a:fillRef>
          <a:effectRef idx="3">
            <a:schemeClr val="accent6"/>
          </a:effectRef>
          <a:fontRef idx="minor">
            <a:schemeClr val="lt1"/>
          </a:fontRef>
        </p:style>
        <p:txBody>
          <a:bodyPr lIns="91440" tIns="45720" rIns="91440" bIns="45720" rtlCol="0" anchor="ctr"/>
          <a:lstStyle/>
          <a:p>
            <a:pPr algn="ctr"/>
            <a:r>
              <a:rPr lang="en-US" sz="1600">
                <a:latin typeface="Century Gothic"/>
                <a:cs typeface="Calibri"/>
              </a:rPr>
              <a:t>Correlation Plots of SA and AOD</a:t>
            </a:r>
          </a:p>
        </p:txBody>
      </p:sp>
      <p:sp>
        <p:nvSpPr>
          <p:cNvPr id="524" name="Rectangle 523">
            <a:extLst>
              <a:ext uri="{FF2B5EF4-FFF2-40B4-BE49-F238E27FC236}">
                <a16:creationId xmlns:a16="http://schemas.microsoft.com/office/drawing/2014/main" id="{91512A55-9833-7CB2-C7E6-8D06852E02B6}"/>
              </a:ext>
            </a:extLst>
          </p:cNvPr>
          <p:cNvSpPr/>
          <p:nvPr/>
        </p:nvSpPr>
        <p:spPr>
          <a:xfrm>
            <a:off x="10096308" y="3570768"/>
            <a:ext cx="1793469" cy="1117257"/>
          </a:xfrm>
          <a:prstGeom prst="rect">
            <a:avLst/>
          </a:prstGeom>
        </p:spPr>
        <p:style>
          <a:lnRef idx="0">
            <a:schemeClr val="accent6"/>
          </a:lnRef>
          <a:fillRef idx="3">
            <a:schemeClr val="accent6"/>
          </a:fillRef>
          <a:effectRef idx="3">
            <a:schemeClr val="accent6"/>
          </a:effectRef>
          <a:fontRef idx="minor">
            <a:schemeClr val="lt1"/>
          </a:fontRef>
        </p:style>
        <p:txBody>
          <a:bodyPr lIns="91440" tIns="45720" rIns="91440" bIns="45720" rtlCol="0" anchor="ctr"/>
          <a:lstStyle/>
          <a:p>
            <a:pPr algn="ctr"/>
            <a:r>
              <a:rPr lang="en-US" sz="1600">
                <a:latin typeface="Century Gothic"/>
                <a:cs typeface="Calibri"/>
              </a:rPr>
              <a:t>Lake Surface Area Map (Annual)</a:t>
            </a:r>
          </a:p>
        </p:txBody>
      </p:sp>
      <p:sp>
        <p:nvSpPr>
          <p:cNvPr id="525" name="Rectangle 524">
            <a:extLst>
              <a:ext uri="{FF2B5EF4-FFF2-40B4-BE49-F238E27FC236}">
                <a16:creationId xmlns:a16="http://schemas.microsoft.com/office/drawing/2014/main" id="{BEACCD63-406D-DD28-4E43-21EA9D51A5A5}"/>
              </a:ext>
            </a:extLst>
          </p:cNvPr>
          <p:cNvSpPr/>
          <p:nvPr/>
        </p:nvSpPr>
        <p:spPr>
          <a:xfrm>
            <a:off x="10100359" y="2461175"/>
            <a:ext cx="1793469" cy="929464"/>
          </a:xfrm>
          <a:prstGeom prst="rect">
            <a:avLst/>
          </a:prstGeom>
        </p:spPr>
        <p:style>
          <a:lnRef idx="0">
            <a:schemeClr val="accent6"/>
          </a:lnRef>
          <a:fillRef idx="3">
            <a:schemeClr val="accent6"/>
          </a:fillRef>
          <a:effectRef idx="3">
            <a:schemeClr val="accent6"/>
          </a:effectRef>
          <a:fontRef idx="minor">
            <a:schemeClr val="lt1"/>
          </a:fontRef>
        </p:style>
        <p:txBody>
          <a:bodyPr lIns="91440" tIns="45720" rIns="91440" bIns="45720" rtlCol="0" anchor="ctr"/>
          <a:lstStyle/>
          <a:p>
            <a:pPr algn="ctr"/>
            <a:r>
              <a:rPr lang="en-US" sz="1600">
                <a:latin typeface="Century Gothic"/>
                <a:cs typeface="Calibri"/>
              </a:rPr>
              <a:t>AOD Distribution Map (MAM)</a:t>
            </a:r>
          </a:p>
        </p:txBody>
      </p:sp>
      <p:sp>
        <p:nvSpPr>
          <p:cNvPr id="535" name="Arrow: Right 9">
            <a:extLst>
              <a:ext uri="{FF2B5EF4-FFF2-40B4-BE49-F238E27FC236}">
                <a16:creationId xmlns:a16="http://schemas.microsoft.com/office/drawing/2014/main" id="{511B8B0F-4BF2-3292-9FAF-1A036466B41E}"/>
              </a:ext>
            </a:extLst>
          </p:cNvPr>
          <p:cNvSpPr/>
          <p:nvPr/>
        </p:nvSpPr>
        <p:spPr>
          <a:xfrm>
            <a:off x="1839953" y="2687921"/>
            <a:ext cx="361722" cy="323214"/>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600">
              <a:latin typeface="Century Gothic"/>
            </a:endParaRPr>
          </a:p>
        </p:txBody>
      </p:sp>
      <p:sp>
        <p:nvSpPr>
          <p:cNvPr id="536" name="Arrow: Right 10">
            <a:extLst>
              <a:ext uri="{FF2B5EF4-FFF2-40B4-BE49-F238E27FC236}">
                <a16:creationId xmlns:a16="http://schemas.microsoft.com/office/drawing/2014/main" id="{D809A150-4142-FC7B-FB05-25E930345709}"/>
              </a:ext>
            </a:extLst>
          </p:cNvPr>
          <p:cNvSpPr/>
          <p:nvPr/>
        </p:nvSpPr>
        <p:spPr>
          <a:xfrm>
            <a:off x="1841969" y="5224312"/>
            <a:ext cx="359706" cy="323214"/>
          </a:xfrm>
          <a:prstGeom prst="rightArrow">
            <a:avLst/>
          </a:prstGeom>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endParaRPr lang="en-US" sz="1600">
              <a:latin typeface="Century Gothic"/>
            </a:endParaRPr>
          </a:p>
        </p:txBody>
      </p:sp>
      <p:sp>
        <p:nvSpPr>
          <p:cNvPr id="538" name="Rectangle 537">
            <a:extLst>
              <a:ext uri="{FF2B5EF4-FFF2-40B4-BE49-F238E27FC236}">
                <a16:creationId xmlns:a16="http://schemas.microsoft.com/office/drawing/2014/main" id="{5577061D-D38E-ED4F-A08C-D6CB18406E62}"/>
              </a:ext>
            </a:extLst>
          </p:cNvPr>
          <p:cNvSpPr/>
          <p:nvPr/>
        </p:nvSpPr>
        <p:spPr>
          <a:xfrm>
            <a:off x="4831781" y="3022439"/>
            <a:ext cx="2153457" cy="1117258"/>
          </a:xfrm>
          <a:prstGeom prst="rect">
            <a:avLst/>
          </a:prstGeom>
          <a:solidFill>
            <a:schemeClr val="accent4">
              <a:alpha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a:solidFill>
                  <a:schemeClr val="bg1"/>
                </a:solidFill>
                <a:latin typeface="Century Gothic"/>
                <a:cs typeface="Calibri"/>
              </a:rPr>
              <a:t>wildfire dust differentiation with </a:t>
            </a:r>
            <a:r>
              <a:rPr lang="en-US" sz="1600" b="1">
                <a:solidFill>
                  <a:schemeClr val="bg1"/>
                </a:solidFill>
                <a:latin typeface="Century Gothic"/>
                <a:cs typeface="Calibri"/>
              </a:rPr>
              <a:t>TROPOMI</a:t>
            </a:r>
            <a:r>
              <a:rPr lang="en-US" sz="1600">
                <a:solidFill>
                  <a:schemeClr val="bg1"/>
                </a:solidFill>
                <a:latin typeface="Century Gothic"/>
                <a:cs typeface="Calibri"/>
              </a:rPr>
              <a:t> CO</a:t>
            </a:r>
            <a:endParaRPr lang="en-US" sz="1600">
              <a:solidFill>
                <a:schemeClr val="bg1"/>
              </a:solidFill>
            </a:endParaRPr>
          </a:p>
        </p:txBody>
      </p:sp>
      <p:sp>
        <p:nvSpPr>
          <p:cNvPr id="539" name="Arrow: Right 9">
            <a:extLst>
              <a:ext uri="{FF2B5EF4-FFF2-40B4-BE49-F238E27FC236}">
                <a16:creationId xmlns:a16="http://schemas.microsoft.com/office/drawing/2014/main" id="{57543591-4F03-93DD-93F8-A770E8896438}"/>
              </a:ext>
            </a:extLst>
          </p:cNvPr>
          <p:cNvSpPr/>
          <p:nvPr/>
        </p:nvSpPr>
        <p:spPr>
          <a:xfrm>
            <a:off x="4301102" y="2687921"/>
            <a:ext cx="361722" cy="323214"/>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600">
              <a:latin typeface="Century Gothic"/>
            </a:endParaRPr>
          </a:p>
        </p:txBody>
      </p:sp>
      <p:sp>
        <p:nvSpPr>
          <p:cNvPr id="540" name="Arrow: Right 10">
            <a:extLst>
              <a:ext uri="{FF2B5EF4-FFF2-40B4-BE49-F238E27FC236}">
                <a16:creationId xmlns:a16="http://schemas.microsoft.com/office/drawing/2014/main" id="{663BA834-9DFA-E0C8-64CD-506E07F5F3C4}"/>
              </a:ext>
            </a:extLst>
          </p:cNvPr>
          <p:cNvSpPr/>
          <p:nvPr/>
        </p:nvSpPr>
        <p:spPr>
          <a:xfrm>
            <a:off x="4301102" y="5212255"/>
            <a:ext cx="359706" cy="323214"/>
          </a:xfrm>
          <a:prstGeom prst="rightArrow">
            <a:avLst/>
          </a:prstGeom>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endParaRPr lang="en-US" sz="1600">
              <a:latin typeface="Century Gothic"/>
            </a:endParaRPr>
          </a:p>
        </p:txBody>
      </p:sp>
      <p:sp>
        <p:nvSpPr>
          <p:cNvPr id="18" name="TextBox 17">
            <a:extLst>
              <a:ext uri="{FF2B5EF4-FFF2-40B4-BE49-F238E27FC236}">
                <a16:creationId xmlns:a16="http://schemas.microsoft.com/office/drawing/2014/main" id="{1C972094-D00B-F803-D0B1-BCC120229F54}"/>
              </a:ext>
            </a:extLst>
          </p:cNvPr>
          <p:cNvSpPr txBox="1"/>
          <p:nvPr/>
        </p:nvSpPr>
        <p:spPr>
          <a:xfrm>
            <a:off x="429077" y="1108108"/>
            <a:ext cx="126321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502D75"/>
                </a:solidFill>
                <a:latin typeface="Century Gothic"/>
                <a:cs typeface="Calibri"/>
              </a:rPr>
              <a:t>Data</a:t>
            </a:r>
            <a:endParaRPr lang="en-US" sz="2000" b="1">
              <a:solidFill>
                <a:srgbClr val="502D75"/>
              </a:solidFill>
              <a:latin typeface="Century Gothic"/>
            </a:endParaRPr>
          </a:p>
        </p:txBody>
      </p:sp>
      <p:sp>
        <p:nvSpPr>
          <p:cNvPr id="19" name="TextBox 18">
            <a:extLst>
              <a:ext uri="{FF2B5EF4-FFF2-40B4-BE49-F238E27FC236}">
                <a16:creationId xmlns:a16="http://schemas.microsoft.com/office/drawing/2014/main" id="{5D81E1A7-9B47-E1E2-9BB6-9B15AEEC9C7E}"/>
              </a:ext>
            </a:extLst>
          </p:cNvPr>
          <p:cNvSpPr txBox="1"/>
          <p:nvPr/>
        </p:nvSpPr>
        <p:spPr>
          <a:xfrm>
            <a:off x="1692295" y="1111941"/>
            <a:ext cx="312504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502D75"/>
                </a:solidFill>
                <a:latin typeface="Century Gothic"/>
                <a:cs typeface="Calibri"/>
              </a:rPr>
              <a:t>Processed Product</a:t>
            </a:r>
            <a:endParaRPr lang="en-US" sz="2000" b="1">
              <a:solidFill>
                <a:srgbClr val="502D75"/>
              </a:solidFill>
              <a:latin typeface="Century Gothic"/>
            </a:endParaRPr>
          </a:p>
        </p:txBody>
      </p:sp>
      <p:sp>
        <p:nvSpPr>
          <p:cNvPr id="20" name="TextBox 19">
            <a:extLst>
              <a:ext uri="{FF2B5EF4-FFF2-40B4-BE49-F238E27FC236}">
                <a16:creationId xmlns:a16="http://schemas.microsoft.com/office/drawing/2014/main" id="{A9235993-0AF9-9E1C-E223-AF4B03A2D5FE}"/>
              </a:ext>
            </a:extLst>
          </p:cNvPr>
          <p:cNvSpPr txBox="1"/>
          <p:nvPr/>
        </p:nvSpPr>
        <p:spPr>
          <a:xfrm>
            <a:off x="4817336" y="1112852"/>
            <a:ext cx="215345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502D75"/>
                </a:solidFill>
                <a:latin typeface="Century Gothic"/>
                <a:cs typeface="Calibri"/>
              </a:rPr>
              <a:t>Validation</a:t>
            </a:r>
            <a:endParaRPr lang="en-US" sz="2000"/>
          </a:p>
        </p:txBody>
      </p:sp>
      <p:sp>
        <p:nvSpPr>
          <p:cNvPr id="21" name="TextBox 20">
            <a:extLst>
              <a:ext uri="{FF2B5EF4-FFF2-40B4-BE49-F238E27FC236}">
                <a16:creationId xmlns:a16="http://schemas.microsoft.com/office/drawing/2014/main" id="{8C665782-289C-9FF4-46BE-B72751ECDC8C}"/>
              </a:ext>
            </a:extLst>
          </p:cNvPr>
          <p:cNvSpPr txBox="1"/>
          <p:nvPr/>
        </p:nvSpPr>
        <p:spPr>
          <a:xfrm>
            <a:off x="10096308" y="1124912"/>
            <a:ext cx="179346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502D75"/>
                </a:solidFill>
                <a:latin typeface="Century Gothic"/>
                <a:cs typeface="Calibri"/>
              </a:rPr>
              <a:t>End-Product</a:t>
            </a:r>
            <a:endParaRPr lang="en-US" sz="2000"/>
          </a:p>
        </p:txBody>
      </p:sp>
      <p:sp>
        <p:nvSpPr>
          <p:cNvPr id="22" name="TextBox 21">
            <a:extLst>
              <a:ext uri="{FF2B5EF4-FFF2-40B4-BE49-F238E27FC236}">
                <a16:creationId xmlns:a16="http://schemas.microsoft.com/office/drawing/2014/main" id="{2546A183-772A-1E4A-47B6-5DAD4B692CE0}"/>
              </a:ext>
            </a:extLst>
          </p:cNvPr>
          <p:cNvSpPr txBox="1"/>
          <p:nvPr/>
        </p:nvSpPr>
        <p:spPr>
          <a:xfrm>
            <a:off x="7645815" y="1118180"/>
            <a:ext cx="179347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502D75"/>
                </a:solidFill>
                <a:latin typeface="Century Gothic"/>
                <a:cs typeface="Calibri"/>
              </a:rPr>
              <a:t>Analysis</a:t>
            </a:r>
            <a:endParaRPr lang="en-US" sz="2000"/>
          </a:p>
        </p:txBody>
      </p:sp>
      <p:sp>
        <p:nvSpPr>
          <p:cNvPr id="23" name="Arrow: Right 9">
            <a:extLst>
              <a:ext uri="{FF2B5EF4-FFF2-40B4-BE49-F238E27FC236}">
                <a16:creationId xmlns:a16="http://schemas.microsoft.com/office/drawing/2014/main" id="{906D89FD-57DE-976A-1C0C-8E4E7A352FCC}"/>
              </a:ext>
            </a:extLst>
          </p:cNvPr>
          <p:cNvSpPr/>
          <p:nvPr/>
        </p:nvSpPr>
        <p:spPr>
          <a:xfrm>
            <a:off x="7134666" y="3967790"/>
            <a:ext cx="361722" cy="323214"/>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600">
              <a:latin typeface="Century Gothic"/>
            </a:endParaRPr>
          </a:p>
        </p:txBody>
      </p:sp>
      <p:sp>
        <p:nvSpPr>
          <p:cNvPr id="24" name="Arrow: Right 9">
            <a:extLst>
              <a:ext uri="{FF2B5EF4-FFF2-40B4-BE49-F238E27FC236}">
                <a16:creationId xmlns:a16="http://schemas.microsoft.com/office/drawing/2014/main" id="{1D7A7BDF-5FC6-F36C-1309-A9F6FC05EF80}"/>
              </a:ext>
            </a:extLst>
          </p:cNvPr>
          <p:cNvSpPr/>
          <p:nvPr/>
        </p:nvSpPr>
        <p:spPr>
          <a:xfrm>
            <a:off x="9586687" y="3967790"/>
            <a:ext cx="361722" cy="323214"/>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600">
              <a:latin typeface="Century Gothic"/>
            </a:endParaRPr>
          </a:p>
        </p:txBody>
      </p:sp>
    </p:spTree>
    <p:extLst>
      <p:ext uri="{BB962C8B-B14F-4D97-AF65-F5344CB8AC3E}">
        <p14:creationId xmlns:p14="http://schemas.microsoft.com/office/powerpoint/2010/main" val="3453755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0681368-788D-9575-93B0-EFB819E71EED}"/>
              </a:ext>
            </a:extLst>
          </p:cNvPr>
          <p:cNvSpPr txBox="1">
            <a:spLocks/>
          </p:cNvSpPr>
          <p:nvPr/>
        </p:nvSpPr>
        <p:spPr>
          <a:xfrm>
            <a:off x="1032360" y="418042"/>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895999"/>
                </a:solidFill>
                <a:latin typeface="Century Gothic" panose="020F0302020204030204"/>
              </a:rPr>
              <a:t>Dust Event Case Studies Methodology</a:t>
            </a:r>
            <a:endParaRPr lang="en-US"/>
          </a:p>
        </p:txBody>
      </p:sp>
      <p:graphicFrame>
        <p:nvGraphicFramePr>
          <p:cNvPr id="15" name="Chart 14">
            <a:extLst>
              <a:ext uri="{FF2B5EF4-FFF2-40B4-BE49-F238E27FC236}">
                <a16:creationId xmlns:a16="http://schemas.microsoft.com/office/drawing/2014/main" id="{A491BE6A-5D1B-1D7B-1518-EAF55F7E6FA6}"/>
              </a:ext>
            </a:extLst>
          </p:cNvPr>
          <p:cNvGraphicFramePr>
            <a:graphicFrameLocks/>
          </p:cNvGraphicFramePr>
          <p:nvPr>
            <p:extLst>
              <p:ext uri="{D42A27DB-BD31-4B8C-83A1-F6EECF244321}">
                <p14:modId xmlns:p14="http://schemas.microsoft.com/office/powerpoint/2010/main" val="1707508508"/>
              </p:ext>
            </p:extLst>
          </p:nvPr>
        </p:nvGraphicFramePr>
        <p:xfrm>
          <a:off x="6880538" y="1205712"/>
          <a:ext cx="4566021" cy="4491874"/>
        </p:xfrm>
        <a:graphic>
          <a:graphicData uri="http://schemas.openxmlformats.org/drawingml/2006/chart">
            <c:chart xmlns:c="http://schemas.openxmlformats.org/drawingml/2006/chart" xmlns:r="http://schemas.openxmlformats.org/officeDocument/2006/relationships" r:id="rId3"/>
          </a:graphicData>
        </a:graphic>
      </p:graphicFrame>
      <p:grpSp>
        <p:nvGrpSpPr>
          <p:cNvPr id="16" name="Group 15">
            <a:extLst>
              <a:ext uri="{FF2B5EF4-FFF2-40B4-BE49-F238E27FC236}">
                <a16:creationId xmlns:a16="http://schemas.microsoft.com/office/drawing/2014/main" id="{7FEAAC1B-2E6D-C520-993F-2CEEB8106858}"/>
              </a:ext>
            </a:extLst>
          </p:cNvPr>
          <p:cNvGrpSpPr/>
          <p:nvPr/>
        </p:nvGrpSpPr>
        <p:grpSpPr>
          <a:xfrm>
            <a:off x="6182413" y="2276247"/>
            <a:ext cx="3053756" cy="2788661"/>
            <a:chOff x="5112758" y="4204333"/>
            <a:chExt cx="3057497" cy="2350297"/>
          </a:xfrm>
        </p:grpSpPr>
        <p:sp>
          <p:nvSpPr>
            <p:cNvPr id="18" name="TextBox 17">
              <a:extLst>
                <a:ext uri="{FF2B5EF4-FFF2-40B4-BE49-F238E27FC236}">
                  <a16:creationId xmlns:a16="http://schemas.microsoft.com/office/drawing/2014/main" id="{A941EA89-B147-A91E-EBB7-18903DEC0DF5}"/>
                </a:ext>
              </a:extLst>
            </p:cNvPr>
            <p:cNvSpPr txBox="1"/>
            <p:nvPr/>
          </p:nvSpPr>
          <p:spPr>
            <a:xfrm>
              <a:off x="7073545" y="5207980"/>
              <a:ext cx="10967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525252"/>
                  </a:solidFill>
                  <a:cs typeface="Calibri"/>
                </a:rPr>
                <a:t>DJF</a:t>
              </a:r>
              <a:endParaRPr lang="en-US">
                <a:solidFill>
                  <a:srgbClr val="525252"/>
                </a:solidFill>
              </a:endParaRPr>
            </a:p>
          </p:txBody>
        </p:sp>
        <p:grpSp>
          <p:nvGrpSpPr>
            <p:cNvPr id="20" name="Group 19">
              <a:extLst>
                <a:ext uri="{FF2B5EF4-FFF2-40B4-BE49-F238E27FC236}">
                  <a16:creationId xmlns:a16="http://schemas.microsoft.com/office/drawing/2014/main" id="{9C10BECD-7ECC-920F-1D49-7786B1D88E71}"/>
                </a:ext>
              </a:extLst>
            </p:cNvPr>
            <p:cNvGrpSpPr/>
            <p:nvPr/>
          </p:nvGrpSpPr>
          <p:grpSpPr>
            <a:xfrm>
              <a:off x="5112758" y="4204333"/>
              <a:ext cx="2457336" cy="2350297"/>
              <a:chOff x="6618173" y="3423748"/>
              <a:chExt cx="2457336" cy="2350297"/>
            </a:xfrm>
          </p:grpSpPr>
          <p:sp>
            <p:nvSpPr>
              <p:cNvPr id="23" name="Left Bracket 22">
                <a:extLst>
                  <a:ext uri="{FF2B5EF4-FFF2-40B4-BE49-F238E27FC236}">
                    <a16:creationId xmlns:a16="http://schemas.microsoft.com/office/drawing/2014/main" id="{9CDB4278-160C-1C09-0476-920FD5573E7E}"/>
                  </a:ext>
                </a:extLst>
              </p:cNvPr>
              <p:cNvSpPr/>
              <p:nvPr/>
            </p:nvSpPr>
            <p:spPr>
              <a:xfrm>
                <a:off x="7363624" y="3703177"/>
                <a:ext cx="113943" cy="398803"/>
              </a:xfrm>
              <a:prstGeom prst="leftBracke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5" name="Left Bracket 24">
                <a:extLst>
                  <a:ext uri="{FF2B5EF4-FFF2-40B4-BE49-F238E27FC236}">
                    <a16:creationId xmlns:a16="http://schemas.microsoft.com/office/drawing/2014/main" id="{807EF46D-19AF-61C3-D139-D798F90653A0}"/>
                  </a:ext>
                </a:extLst>
              </p:cNvPr>
              <p:cNvSpPr/>
              <p:nvPr/>
            </p:nvSpPr>
            <p:spPr>
              <a:xfrm>
                <a:off x="7373672" y="4414382"/>
                <a:ext cx="113943" cy="398803"/>
              </a:xfrm>
              <a:prstGeom prst="leftBracke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6" name="Left Bracket 25">
                <a:extLst>
                  <a:ext uri="{FF2B5EF4-FFF2-40B4-BE49-F238E27FC236}">
                    <a16:creationId xmlns:a16="http://schemas.microsoft.com/office/drawing/2014/main" id="{A3485F9E-4A77-7163-3D11-983868679D37}"/>
                  </a:ext>
                </a:extLst>
              </p:cNvPr>
              <p:cNvSpPr/>
              <p:nvPr/>
            </p:nvSpPr>
            <p:spPr>
              <a:xfrm>
                <a:off x="7363624" y="5112006"/>
                <a:ext cx="113943" cy="398803"/>
              </a:xfrm>
              <a:prstGeom prst="leftBracke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7" name="TextBox 26">
                <a:extLst>
                  <a:ext uri="{FF2B5EF4-FFF2-40B4-BE49-F238E27FC236}">
                    <a16:creationId xmlns:a16="http://schemas.microsoft.com/office/drawing/2014/main" id="{A733D50E-19AF-78C3-6642-F38871ABF5B0}"/>
                  </a:ext>
                </a:extLst>
              </p:cNvPr>
              <p:cNvSpPr txBox="1"/>
              <p:nvPr/>
            </p:nvSpPr>
            <p:spPr>
              <a:xfrm>
                <a:off x="6618173" y="3762321"/>
                <a:ext cx="734817" cy="2805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a:solidFill>
                      <a:srgbClr val="375623"/>
                    </a:solidFill>
                    <a:cs typeface="Calibri"/>
                  </a:rPr>
                  <a:t>MAM</a:t>
                </a:r>
              </a:p>
            </p:txBody>
          </p:sp>
          <p:sp>
            <p:nvSpPr>
              <p:cNvPr id="28" name="TextBox 27">
                <a:extLst>
                  <a:ext uri="{FF2B5EF4-FFF2-40B4-BE49-F238E27FC236}">
                    <a16:creationId xmlns:a16="http://schemas.microsoft.com/office/drawing/2014/main" id="{3F66CDC5-6C15-73BD-B7E3-809933269E82}"/>
                  </a:ext>
                </a:extLst>
              </p:cNvPr>
              <p:cNvSpPr txBox="1"/>
              <p:nvPr/>
            </p:nvSpPr>
            <p:spPr>
              <a:xfrm>
                <a:off x="6822683" y="4453771"/>
                <a:ext cx="492686" cy="2805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a:solidFill>
                      <a:srgbClr val="1E4E79"/>
                    </a:solidFill>
                    <a:cs typeface="Calibri"/>
                  </a:rPr>
                  <a:t>JJA</a:t>
                </a:r>
                <a:endParaRPr lang="en-US">
                  <a:solidFill>
                    <a:srgbClr val="1E4E79"/>
                  </a:solidFill>
                </a:endParaRPr>
              </a:p>
            </p:txBody>
          </p:sp>
          <p:sp>
            <p:nvSpPr>
              <p:cNvPr id="29" name="TextBox 28">
                <a:extLst>
                  <a:ext uri="{FF2B5EF4-FFF2-40B4-BE49-F238E27FC236}">
                    <a16:creationId xmlns:a16="http://schemas.microsoft.com/office/drawing/2014/main" id="{C6F498B2-0396-65A9-63F1-F21E91BE54D0}"/>
                  </a:ext>
                </a:extLst>
              </p:cNvPr>
              <p:cNvSpPr txBox="1"/>
              <p:nvPr/>
            </p:nvSpPr>
            <p:spPr>
              <a:xfrm>
                <a:off x="6742751" y="5171150"/>
                <a:ext cx="620873" cy="2805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a:solidFill>
                      <a:srgbClr val="833C0B"/>
                    </a:solidFill>
                    <a:cs typeface="Calibri"/>
                  </a:rPr>
                  <a:t>SON</a:t>
                </a:r>
                <a:endParaRPr lang="en-US">
                  <a:solidFill>
                    <a:srgbClr val="833C0B"/>
                  </a:solidFill>
                </a:endParaRPr>
              </a:p>
            </p:txBody>
          </p:sp>
          <p:sp>
            <p:nvSpPr>
              <p:cNvPr id="30" name="Right Bracket 29">
                <a:extLst>
                  <a:ext uri="{FF2B5EF4-FFF2-40B4-BE49-F238E27FC236}">
                    <a16:creationId xmlns:a16="http://schemas.microsoft.com/office/drawing/2014/main" id="{4F6BF5C8-000A-A074-352B-1C77C7EF9030}"/>
                  </a:ext>
                </a:extLst>
              </p:cNvPr>
              <p:cNvSpPr/>
              <p:nvPr/>
            </p:nvSpPr>
            <p:spPr>
              <a:xfrm>
                <a:off x="8961566" y="3423748"/>
                <a:ext cx="113943" cy="2350297"/>
              </a:xfrm>
              <a:prstGeom prst="rightBracke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sp>
        <p:nvSpPr>
          <p:cNvPr id="31" name="TextBox 30">
            <a:extLst>
              <a:ext uri="{FF2B5EF4-FFF2-40B4-BE49-F238E27FC236}">
                <a16:creationId xmlns:a16="http://schemas.microsoft.com/office/drawing/2014/main" id="{DB36E962-6940-5E41-1F92-36B1D4BB6166}"/>
              </a:ext>
            </a:extLst>
          </p:cNvPr>
          <p:cNvSpPr txBox="1"/>
          <p:nvPr/>
        </p:nvSpPr>
        <p:spPr>
          <a:xfrm>
            <a:off x="6394799" y="5416249"/>
            <a:ext cx="54285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rgbClr val="404040"/>
                </a:solidFill>
                <a:latin typeface="Century Gothic" panose="020B0502020202020204" pitchFamily="34" charset="0"/>
              </a:rPr>
              <a:t>Based on 2010-2022 meteorological data from KSLC (Salt Lake international airport).</a:t>
            </a:r>
          </a:p>
        </p:txBody>
      </p:sp>
      <p:graphicFrame>
        <p:nvGraphicFramePr>
          <p:cNvPr id="38" name="Diagram 37">
            <a:extLst>
              <a:ext uri="{FF2B5EF4-FFF2-40B4-BE49-F238E27FC236}">
                <a16:creationId xmlns:a16="http://schemas.microsoft.com/office/drawing/2014/main" id="{F1A13E2B-ECD9-D634-326E-6C88876BC306}"/>
              </a:ext>
            </a:extLst>
          </p:cNvPr>
          <p:cNvGraphicFramePr/>
          <p:nvPr>
            <p:extLst>
              <p:ext uri="{D42A27DB-BD31-4B8C-83A1-F6EECF244321}">
                <p14:modId xmlns:p14="http://schemas.microsoft.com/office/powerpoint/2010/main" val="403661609"/>
              </p:ext>
            </p:extLst>
          </p:nvPr>
        </p:nvGraphicFramePr>
        <p:xfrm>
          <a:off x="761676" y="1848125"/>
          <a:ext cx="5022286" cy="35794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5158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Diagram 15">
            <a:extLst>
              <a:ext uri="{FF2B5EF4-FFF2-40B4-BE49-F238E27FC236}">
                <a16:creationId xmlns:a16="http://schemas.microsoft.com/office/drawing/2014/main" id="{7C56DAB7-E1FF-0E37-212C-02E7695EAFB7}"/>
              </a:ext>
            </a:extLst>
          </p:cNvPr>
          <p:cNvGraphicFramePr/>
          <p:nvPr>
            <p:extLst>
              <p:ext uri="{D42A27DB-BD31-4B8C-83A1-F6EECF244321}">
                <p14:modId xmlns:p14="http://schemas.microsoft.com/office/powerpoint/2010/main" val="1105070141"/>
              </p:ext>
            </p:extLst>
          </p:nvPr>
        </p:nvGraphicFramePr>
        <p:xfrm>
          <a:off x="715179" y="2356604"/>
          <a:ext cx="10833152" cy="2109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27" name="Title 1">
            <a:extLst>
              <a:ext uri="{FF2B5EF4-FFF2-40B4-BE49-F238E27FC236}">
                <a16:creationId xmlns:a16="http://schemas.microsoft.com/office/drawing/2014/main" id="{1C0BEA86-62F8-F0C1-2089-FDE844A06E8E}"/>
              </a:ext>
            </a:extLst>
          </p:cNvPr>
          <p:cNvSpPr txBox="1">
            <a:spLocks/>
          </p:cNvSpPr>
          <p:nvPr/>
        </p:nvSpPr>
        <p:spPr>
          <a:xfrm>
            <a:off x="1032360" y="40937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895999"/>
                </a:solidFill>
                <a:latin typeface="Century Gothic" panose="020F0302020204030204"/>
              </a:rPr>
              <a:t>Dust Vulnerability Index Methodology</a:t>
            </a:r>
            <a:endParaRPr lang="en-US" sz="4000">
              <a:latin typeface="Century Gothic"/>
            </a:endParaRPr>
          </a:p>
        </p:txBody>
      </p:sp>
      <p:grpSp>
        <p:nvGrpSpPr>
          <p:cNvPr id="4" name="Group 3">
            <a:extLst>
              <a:ext uri="{FF2B5EF4-FFF2-40B4-BE49-F238E27FC236}">
                <a16:creationId xmlns:a16="http://schemas.microsoft.com/office/drawing/2014/main" id="{EEBB4266-0C04-9933-2D82-F01598F5E1B0}"/>
              </a:ext>
            </a:extLst>
          </p:cNvPr>
          <p:cNvGrpSpPr>
            <a:grpSpLocks noChangeAspect="1"/>
          </p:cNvGrpSpPr>
          <p:nvPr/>
        </p:nvGrpSpPr>
        <p:grpSpPr>
          <a:xfrm>
            <a:off x="5386926" y="1146495"/>
            <a:ext cx="1085307" cy="1082875"/>
            <a:chOff x="5044517" y="1166459"/>
            <a:chExt cx="1783773" cy="1779776"/>
          </a:xfrm>
        </p:grpSpPr>
        <p:sp>
          <p:nvSpPr>
            <p:cNvPr id="1253" name="Oval 1252">
              <a:extLst>
                <a:ext uri="{FF2B5EF4-FFF2-40B4-BE49-F238E27FC236}">
                  <a16:creationId xmlns:a16="http://schemas.microsoft.com/office/drawing/2014/main" id="{4DCDC39C-F2FC-F258-2B34-72E3F2E9901A}"/>
                </a:ext>
              </a:extLst>
            </p:cNvPr>
            <p:cNvSpPr/>
            <p:nvPr/>
          </p:nvSpPr>
          <p:spPr>
            <a:xfrm>
              <a:off x="5044517" y="1166459"/>
              <a:ext cx="1783773" cy="1779776"/>
            </a:xfrm>
            <a:prstGeom prst="ellipse">
              <a:avLst/>
            </a:prstGeom>
            <a:solidFill>
              <a:srgbClr val="F5F0F7"/>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8F56CC"/>
                </a:solidFill>
                <a:ea typeface="Calibri"/>
                <a:cs typeface="Calibri"/>
              </a:endParaRPr>
            </a:p>
          </p:txBody>
        </p:sp>
        <p:pic>
          <p:nvPicPr>
            <p:cNvPr id="1238" name="Picture 1238">
              <a:extLst>
                <a:ext uri="{FF2B5EF4-FFF2-40B4-BE49-F238E27FC236}">
                  <a16:creationId xmlns:a16="http://schemas.microsoft.com/office/drawing/2014/main" id="{D2885B15-2D47-7C1B-B5CB-6119D44FD30B}"/>
                </a:ext>
              </a:extLst>
            </p:cNvPr>
            <p:cNvPicPr>
              <a:picLocks noChangeAspect="1"/>
            </p:cNvPicPr>
            <p:nvPr/>
          </p:nvPicPr>
          <p:blipFill>
            <a:blip r:embed="rId8"/>
            <a:stretch>
              <a:fillRect/>
            </a:stretch>
          </p:blipFill>
          <p:spPr>
            <a:xfrm>
              <a:off x="5274075" y="1390016"/>
              <a:ext cx="1324655" cy="1326760"/>
            </a:xfrm>
            <a:prstGeom prst="rect">
              <a:avLst/>
            </a:prstGeom>
          </p:spPr>
        </p:pic>
      </p:grpSp>
      <p:grpSp>
        <p:nvGrpSpPr>
          <p:cNvPr id="5" name="Group 4">
            <a:extLst>
              <a:ext uri="{FF2B5EF4-FFF2-40B4-BE49-F238E27FC236}">
                <a16:creationId xmlns:a16="http://schemas.microsoft.com/office/drawing/2014/main" id="{C536A7EA-AB8F-A316-23A3-E33D1A84DB52}"/>
              </a:ext>
            </a:extLst>
          </p:cNvPr>
          <p:cNvGrpSpPr>
            <a:grpSpLocks noChangeAspect="1"/>
          </p:cNvGrpSpPr>
          <p:nvPr/>
        </p:nvGrpSpPr>
        <p:grpSpPr>
          <a:xfrm>
            <a:off x="9266061" y="1098562"/>
            <a:ext cx="1085307" cy="1082875"/>
            <a:chOff x="8870904" y="1166459"/>
            <a:chExt cx="1783773" cy="1779776"/>
          </a:xfrm>
        </p:grpSpPr>
        <p:sp>
          <p:nvSpPr>
            <p:cNvPr id="1281" name="Oval 1280">
              <a:extLst>
                <a:ext uri="{FF2B5EF4-FFF2-40B4-BE49-F238E27FC236}">
                  <a16:creationId xmlns:a16="http://schemas.microsoft.com/office/drawing/2014/main" id="{4314E1E5-52F5-FB58-5E88-DB26B4B86E69}"/>
                </a:ext>
              </a:extLst>
            </p:cNvPr>
            <p:cNvSpPr/>
            <p:nvPr/>
          </p:nvSpPr>
          <p:spPr>
            <a:xfrm>
              <a:off x="8870904" y="1166459"/>
              <a:ext cx="1783773" cy="1779776"/>
            </a:xfrm>
            <a:prstGeom prst="ellipse">
              <a:avLst/>
            </a:prstGeom>
            <a:solidFill>
              <a:srgbClr val="F5F0F7"/>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8F56CC"/>
                </a:solidFill>
                <a:ea typeface="Calibri"/>
                <a:cs typeface="Calibri"/>
              </a:endParaRPr>
            </a:p>
          </p:txBody>
        </p:sp>
        <p:pic>
          <p:nvPicPr>
            <p:cNvPr id="1239" name="Picture 1239">
              <a:extLst>
                <a:ext uri="{FF2B5EF4-FFF2-40B4-BE49-F238E27FC236}">
                  <a16:creationId xmlns:a16="http://schemas.microsoft.com/office/drawing/2014/main" id="{4BA9BD6C-F692-B951-1F36-FA9700685069}"/>
                </a:ext>
              </a:extLst>
            </p:cNvPr>
            <p:cNvPicPr>
              <a:picLocks noChangeAspect="1"/>
            </p:cNvPicPr>
            <p:nvPr/>
          </p:nvPicPr>
          <p:blipFill>
            <a:blip r:embed="rId9"/>
            <a:stretch>
              <a:fillRect/>
            </a:stretch>
          </p:blipFill>
          <p:spPr>
            <a:xfrm>
              <a:off x="8893973" y="1231273"/>
              <a:ext cx="1737443" cy="1645949"/>
            </a:xfrm>
            <a:prstGeom prst="rect">
              <a:avLst/>
            </a:prstGeom>
          </p:spPr>
        </p:pic>
      </p:grpSp>
      <p:grpSp>
        <p:nvGrpSpPr>
          <p:cNvPr id="3" name="Group 2">
            <a:extLst>
              <a:ext uri="{FF2B5EF4-FFF2-40B4-BE49-F238E27FC236}">
                <a16:creationId xmlns:a16="http://schemas.microsoft.com/office/drawing/2014/main" id="{A398F476-C547-E02F-38C8-D13CE72BA2F1}"/>
              </a:ext>
            </a:extLst>
          </p:cNvPr>
          <p:cNvGrpSpPr>
            <a:grpSpLocks noChangeAspect="1"/>
          </p:cNvGrpSpPr>
          <p:nvPr/>
        </p:nvGrpSpPr>
        <p:grpSpPr>
          <a:xfrm>
            <a:off x="1235806" y="994473"/>
            <a:ext cx="1472346" cy="1464869"/>
            <a:chOff x="895022" y="849593"/>
            <a:chExt cx="2419897" cy="2407607"/>
          </a:xfrm>
        </p:grpSpPr>
        <p:sp>
          <p:nvSpPr>
            <p:cNvPr id="1240" name="Oval 1239">
              <a:extLst>
                <a:ext uri="{FF2B5EF4-FFF2-40B4-BE49-F238E27FC236}">
                  <a16:creationId xmlns:a16="http://schemas.microsoft.com/office/drawing/2014/main" id="{67ABA0BB-7863-48B6-E92B-7E282DB4D491}"/>
                </a:ext>
              </a:extLst>
            </p:cNvPr>
            <p:cNvSpPr/>
            <p:nvPr/>
          </p:nvSpPr>
          <p:spPr>
            <a:xfrm>
              <a:off x="1209937" y="1166460"/>
              <a:ext cx="1783773" cy="1779776"/>
            </a:xfrm>
            <a:prstGeom prst="ellipse">
              <a:avLst/>
            </a:prstGeom>
            <a:solidFill>
              <a:srgbClr val="F5F0F7"/>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8F56CC"/>
                </a:solidFill>
                <a:ea typeface="Calibri"/>
                <a:cs typeface="Calibri"/>
              </a:endParaRPr>
            </a:p>
          </p:txBody>
        </p:sp>
        <p:pic>
          <p:nvPicPr>
            <p:cNvPr id="1242" name="Picture 1242">
              <a:extLst>
                <a:ext uri="{FF2B5EF4-FFF2-40B4-BE49-F238E27FC236}">
                  <a16:creationId xmlns:a16="http://schemas.microsoft.com/office/drawing/2014/main" id="{B614F127-BD83-C6C5-9BB3-4A49EFCAE711}"/>
                </a:ext>
              </a:extLst>
            </p:cNvPr>
            <p:cNvPicPr>
              <a:picLocks noChangeAspect="1"/>
            </p:cNvPicPr>
            <p:nvPr/>
          </p:nvPicPr>
          <p:blipFill>
            <a:blip r:embed="rId10"/>
            <a:stretch>
              <a:fillRect/>
            </a:stretch>
          </p:blipFill>
          <p:spPr>
            <a:xfrm>
              <a:off x="895022" y="849593"/>
              <a:ext cx="2419897" cy="2407607"/>
            </a:xfrm>
            <a:prstGeom prst="rect">
              <a:avLst/>
            </a:prstGeom>
          </p:spPr>
        </p:pic>
      </p:grpSp>
      <p:graphicFrame>
        <p:nvGraphicFramePr>
          <p:cNvPr id="2" name="Diagram 7">
            <a:extLst>
              <a:ext uri="{FF2B5EF4-FFF2-40B4-BE49-F238E27FC236}">
                <a16:creationId xmlns:a16="http://schemas.microsoft.com/office/drawing/2014/main" id="{E19A4E5D-3881-5CAF-F5C4-3ACFFAA88BC5}"/>
              </a:ext>
            </a:extLst>
          </p:cNvPr>
          <p:cNvGraphicFramePr/>
          <p:nvPr>
            <p:extLst>
              <p:ext uri="{D42A27DB-BD31-4B8C-83A1-F6EECF244321}">
                <p14:modId xmlns:p14="http://schemas.microsoft.com/office/powerpoint/2010/main" val="2993863487"/>
              </p:ext>
            </p:extLst>
          </p:nvPr>
        </p:nvGraphicFramePr>
        <p:xfrm>
          <a:off x="1235806" y="4581226"/>
          <a:ext cx="2485651" cy="1789682"/>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pSp>
        <p:nvGrpSpPr>
          <p:cNvPr id="6" name="Group 5">
            <a:extLst>
              <a:ext uri="{FF2B5EF4-FFF2-40B4-BE49-F238E27FC236}">
                <a16:creationId xmlns:a16="http://schemas.microsoft.com/office/drawing/2014/main" id="{516B574F-D3B6-A8F0-8233-2C8874FE3579}"/>
              </a:ext>
            </a:extLst>
          </p:cNvPr>
          <p:cNvGrpSpPr/>
          <p:nvPr/>
        </p:nvGrpSpPr>
        <p:grpSpPr>
          <a:xfrm>
            <a:off x="209742" y="4754250"/>
            <a:ext cx="887433" cy="1443636"/>
            <a:chOff x="8748251" y="2269486"/>
            <a:chExt cx="2283292" cy="3287141"/>
          </a:xfrm>
        </p:grpSpPr>
        <p:sp>
          <p:nvSpPr>
            <p:cNvPr id="7" name="Rectangle: Rounded Corners 848">
              <a:extLst>
                <a:ext uri="{FF2B5EF4-FFF2-40B4-BE49-F238E27FC236}">
                  <a16:creationId xmlns:a16="http://schemas.microsoft.com/office/drawing/2014/main" id="{BFB0F3DE-2C2A-E0F5-E05A-D76505A38624}"/>
                </a:ext>
              </a:extLst>
            </p:cNvPr>
            <p:cNvSpPr/>
            <p:nvPr/>
          </p:nvSpPr>
          <p:spPr>
            <a:xfrm>
              <a:off x="8749709" y="2269486"/>
              <a:ext cx="2281834" cy="3287141"/>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8" name="TextBox 7">
              <a:extLst>
                <a:ext uri="{FF2B5EF4-FFF2-40B4-BE49-F238E27FC236}">
                  <a16:creationId xmlns:a16="http://schemas.microsoft.com/office/drawing/2014/main" id="{9827FB78-EEB2-96E9-04DE-973E2485299F}"/>
                </a:ext>
              </a:extLst>
            </p:cNvPr>
            <p:cNvSpPr txBox="1"/>
            <p:nvPr/>
          </p:nvSpPr>
          <p:spPr>
            <a:xfrm>
              <a:off x="8748251" y="2596537"/>
              <a:ext cx="2273708" cy="12614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chemeClr val="tx1">
                      <a:lumMod val="75000"/>
                      <a:lumOff val="25000"/>
                    </a:schemeClr>
                  </a:solidFill>
                  <a:latin typeface="Century Gothic"/>
                  <a:cs typeface="Calibri"/>
                </a:rPr>
                <a:t>via </a:t>
              </a:r>
            </a:p>
            <a:p>
              <a:pPr algn="ctr"/>
              <a:r>
                <a:rPr lang="en-US" sz="1000">
                  <a:solidFill>
                    <a:schemeClr val="tx1">
                      <a:lumMod val="75000"/>
                      <a:lumOff val="25000"/>
                    </a:schemeClr>
                  </a:solidFill>
                  <a:latin typeface="Century Gothic"/>
                  <a:cs typeface="Calibri"/>
                </a:rPr>
                <a:t>EPA EJ Screen</a:t>
              </a:r>
              <a:endParaRPr lang="en-US" sz="1000">
                <a:solidFill>
                  <a:schemeClr val="tx1">
                    <a:lumMod val="75000"/>
                    <a:lumOff val="25000"/>
                  </a:schemeClr>
                </a:solidFill>
                <a:cs typeface="Calibri"/>
              </a:endParaRPr>
            </a:p>
          </p:txBody>
        </p:sp>
        <p:pic>
          <p:nvPicPr>
            <p:cNvPr id="9" name="Picture 875">
              <a:extLst>
                <a:ext uri="{FF2B5EF4-FFF2-40B4-BE49-F238E27FC236}">
                  <a16:creationId xmlns:a16="http://schemas.microsoft.com/office/drawing/2014/main" id="{3AB29DC8-2977-0F76-8BC7-8A82734B4CD2}"/>
                </a:ext>
              </a:extLst>
            </p:cNvPr>
            <p:cNvPicPr>
              <a:picLocks noChangeAspect="1"/>
            </p:cNvPicPr>
            <p:nvPr/>
          </p:nvPicPr>
          <p:blipFill>
            <a:blip r:embed="rId16"/>
            <a:stretch>
              <a:fillRect/>
            </a:stretch>
          </p:blipFill>
          <p:spPr>
            <a:xfrm>
              <a:off x="8748251" y="3497823"/>
              <a:ext cx="2273708" cy="2058800"/>
            </a:xfrm>
            <a:prstGeom prst="rect">
              <a:avLst/>
            </a:prstGeom>
          </p:spPr>
        </p:pic>
      </p:grpSp>
      <p:graphicFrame>
        <p:nvGraphicFramePr>
          <p:cNvPr id="10" name="Diagram 7">
            <a:extLst>
              <a:ext uri="{FF2B5EF4-FFF2-40B4-BE49-F238E27FC236}">
                <a16:creationId xmlns:a16="http://schemas.microsoft.com/office/drawing/2014/main" id="{BFC86F92-6EF0-508B-2C9B-32D9638E81D9}"/>
              </a:ext>
            </a:extLst>
          </p:cNvPr>
          <p:cNvGraphicFramePr/>
          <p:nvPr>
            <p:extLst>
              <p:ext uri="{D42A27DB-BD31-4B8C-83A1-F6EECF244321}">
                <p14:modId xmlns:p14="http://schemas.microsoft.com/office/powerpoint/2010/main" val="3190090689"/>
              </p:ext>
            </p:extLst>
          </p:nvPr>
        </p:nvGraphicFramePr>
        <p:xfrm>
          <a:off x="5029321" y="4560639"/>
          <a:ext cx="2641002" cy="1810269"/>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pSp>
        <p:nvGrpSpPr>
          <p:cNvPr id="11" name="Group 10">
            <a:extLst>
              <a:ext uri="{FF2B5EF4-FFF2-40B4-BE49-F238E27FC236}">
                <a16:creationId xmlns:a16="http://schemas.microsoft.com/office/drawing/2014/main" id="{CA5D6FC0-C9F4-8C35-644E-17B39E9BF331}"/>
              </a:ext>
            </a:extLst>
          </p:cNvPr>
          <p:cNvGrpSpPr/>
          <p:nvPr/>
        </p:nvGrpSpPr>
        <p:grpSpPr>
          <a:xfrm>
            <a:off x="3992607" y="4742732"/>
            <a:ext cx="898083" cy="1429372"/>
            <a:chOff x="8740126" y="2269486"/>
            <a:chExt cx="2291417" cy="3387952"/>
          </a:xfrm>
        </p:grpSpPr>
        <p:sp>
          <p:nvSpPr>
            <p:cNvPr id="12" name="Rectangle: Rounded Corners 410">
              <a:extLst>
                <a:ext uri="{FF2B5EF4-FFF2-40B4-BE49-F238E27FC236}">
                  <a16:creationId xmlns:a16="http://schemas.microsoft.com/office/drawing/2014/main" id="{F34B26C8-87BE-4789-83F3-54D5CFF16B63}"/>
                </a:ext>
              </a:extLst>
            </p:cNvPr>
            <p:cNvSpPr/>
            <p:nvPr/>
          </p:nvSpPr>
          <p:spPr>
            <a:xfrm>
              <a:off x="8749709" y="2269486"/>
              <a:ext cx="2281834" cy="3287141"/>
            </a:xfrm>
            <a:prstGeom prst="round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3" name="TextBox 12">
              <a:extLst>
                <a:ext uri="{FF2B5EF4-FFF2-40B4-BE49-F238E27FC236}">
                  <a16:creationId xmlns:a16="http://schemas.microsoft.com/office/drawing/2014/main" id="{29A2CBEF-8EFE-C24C-28E7-9B22AC236C6B}"/>
                </a:ext>
              </a:extLst>
            </p:cNvPr>
            <p:cNvSpPr txBox="1"/>
            <p:nvPr/>
          </p:nvSpPr>
          <p:spPr>
            <a:xfrm>
              <a:off x="8748252" y="2596534"/>
              <a:ext cx="2273710" cy="1313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chemeClr val="tx1">
                      <a:lumMod val="75000"/>
                      <a:lumOff val="25000"/>
                    </a:schemeClr>
                  </a:solidFill>
                  <a:latin typeface="Century Gothic"/>
                  <a:cs typeface="Calibri"/>
                </a:rPr>
                <a:t>via TROPOMI and MODIS</a:t>
              </a:r>
            </a:p>
          </p:txBody>
        </p:sp>
        <p:pic>
          <p:nvPicPr>
            <p:cNvPr id="14" name="Picture 414">
              <a:extLst>
                <a:ext uri="{FF2B5EF4-FFF2-40B4-BE49-F238E27FC236}">
                  <a16:creationId xmlns:a16="http://schemas.microsoft.com/office/drawing/2014/main" id="{268AB00F-8882-248C-4112-85005539E827}"/>
                </a:ext>
              </a:extLst>
            </p:cNvPr>
            <p:cNvPicPr>
              <a:picLocks noChangeAspect="1"/>
            </p:cNvPicPr>
            <p:nvPr/>
          </p:nvPicPr>
          <p:blipFill>
            <a:blip r:embed="rId22"/>
            <a:stretch>
              <a:fillRect/>
            </a:stretch>
          </p:blipFill>
          <p:spPr>
            <a:xfrm>
              <a:off x="8740126" y="3374489"/>
              <a:ext cx="2281834" cy="2282949"/>
            </a:xfrm>
            <a:prstGeom prst="rect">
              <a:avLst/>
            </a:prstGeom>
          </p:spPr>
        </p:pic>
      </p:grpSp>
      <p:graphicFrame>
        <p:nvGraphicFramePr>
          <p:cNvPr id="16" name="Diagram 922">
            <a:extLst>
              <a:ext uri="{FF2B5EF4-FFF2-40B4-BE49-F238E27FC236}">
                <a16:creationId xmlns:a16="http://schemas.microsoft.com/office/drawing/2014/main" id="{B29C7E67-FD71-7919-EB87-2B4B324B01F8}"/>
              </a:ext>
            </a:extLst>
          </p:cNvPr>
          <p:cNvGraphicFramePr/>
          <p:nvPr>
            <p:extLst>
              <p:ext uri="{D42A27DB-BD31-4B8C-83A1-F6EECF244321}">
                <p14:modId xmlns:p14="http://schemas.microsoft.com/office/powerpoint/2010/main" val="1486816496"/>
              </p:ext>
            </p:extLst>
          </p:nvPr>
        </p:nvGraphicFramePr>
        <p:xfrm>
          <a:off x="8553341" y="4581226"/>
          <a:ext cx="2994990" cy="1789682"/>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
        <p:nvSpPr>
          <p:cNvPr id="17" name="Arrow: Right 21">
            <a:extLst>
              <a:ext uri="{FF2B5EF4-FFF2-40B4-BE49-F238E27FC236}">
                <a16:creationId xmlns:a16="http://schemas.microsoft.com/office/drawing/2014/main" id="{9F8E808C-3040-AD6F-CA58-FA38A06A5EC9}"/>
              </a:ext>
            </a:extLst>
          </p:cNvPr>
          <p:cNvSpPr/>
          <p:nvPr/>
        </p:nvSpPr>
        <p:spPr>
          <a:xfrm>
            <a:off x="7808954" y="5293708"/>
            <a:ext cx="688258" cy="344129"/>
          </a:xfrm>
          <a:prstGeom prst="rightArrow">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6783F2C-5BD5-6F70-2F82-6558D01FEDF6}"/>
              </a:ext>
            </a:extLst>
          </p:cNvPr>
          <p:cNvSpPr txBox="1"/>
          <p:nvPr/>
        </p:nvSpPr>
        <p:spPr>
          <a:xfrm>
            <a:off x="5029321" y="6325516"/>
            <a:ext cx="3308705" cy="246221"/>
          </a:xfrm>
          <a:prstGeom prst="rect">
            <a:avLst/>
          </a:prstGeom>
          <a:noFill/>
        </p:spPr>
        <p:txBody>
          <a:bodyPr wrap="square" rtlCol="0">
            <a:spAutoFit/>
          </a:bodyPr>
          <a:lstStyle/>
          <a:p>
            <a:r>
              <a:rPr lang="en-US" sz="1000" dirty="0">
                <a:solidFill>
                  <a:schemeClr val="tx1">
                    <a:lumMod val="75000"/>
                    <a:lumOff val="25000"/>
                  </a:schemeClr>
                </a:solidFill>
                <a:latin typeface="Century Gothic" panose="020B0502020202020204" pitchFamily="34" charset="0"/>
              </a:rPr>
              <a:t>+ TROPOMI Validation with EPA AQS</a:t>
            </a:r>
          </a:p>
        </p:txBody>
      </p:sp>
      <p:sp>
        <p:nvSpPr>
          <p:cNvPr id="26" name="TextBox 25">
            <a:extLst>
              <a:ext uri="{FF2B5EF4-FFF2-40B4-BE49-F238E27FC236}">
                <a16:creationId xmlns:a16="http://schemas.microsoft.com/office/drawing/2014/main" id="{D33AC740-FD6F-4248-8893-CD9FFF023977}"/>
              </a:ext>
            </a:extLst>
          </p:cNvPr>
          <p:cNvSpPr txBox="1"/>
          <p:nvPr/>
        </p:nvSpPr>
        <p:spPr>
          <a:xfrm>
            <a:off x="9058530" y="6330434"/>
            <a:ext cx="24754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dirty="0">
                <a:solidFill>
                  <a:schemeClr val="tx1">
                    <a:lumMod val="75000"/>
                    <a:lumOff val="25000"/>
                  </a:schemeClr>
                </a:solidFill>
                <a:latin typeface="Century Gothic"/>
                <a:cs typeface="Calibri"/>
              </a:rPr>
              <a:t>Image Credit: Kalinin Ilya; </a:t>
            </a:r>
            <a:r>
              <a:rPr lang="en-US" sz="900" dirty="0" err="1">
                <a:solidFill>
                  <a:schemeClr val="tx1">
                    <a:lumMod val="75000"/>
                    <a:lumOff val="25000"/>
                  </a:schemeClr>
                </a:solidFill>
                <a:latin typeface="Century Gothic"/>
                <a:cs typeface="Calibri"/>
              </a:rPr>
              <a:t>riki</a:t>
            </a:r>
            <a:r>
              <a:rPr lang="en-US" sz="900" dirty="0">
                <a:solidFill>
                  <a:schemeClr val="tx1">
                    <a:lumMod val="75000"/>
                    <a:lumOff val="25000"/>
                  </a:schemeClr>
                </a:solidFill>
                <a:latin typeface="Century Gothic"/>
                <a:cs typeface="Calibri"/>
              </a:rPr>
              <a:t> </a:t>
            </a:r>
            <a:r>
              <a:rPr lang="en-US" sz="900" dirty="0" err="1">
                <a:solidFill>
                  <a:schemeClr val="tx1">
                    <a:lumMod val="75000"/>
                    <a:lumOff val="25000"/>
                  </a:schemeClr>
                </a:solidFill>
                <a:latin typeface="Century Gothic"/>
                <a:cs typeface="Calibri"/>
              </a:rPr>
              <a:t>harun</a:t>
            </a:r>
            <a:r>
              <a:rPr lang="en-US" sz="900" dirty="0">
                <a:solidFill>
                  <a:schemeClr val="tx1">
                    <a:lumMod val="75000"/>
                    <a:lumOff val="25000"/>
                  </a:schemeClr>
                </a:solidFill>
                <a:latin typeface="Century Gothic"/>
                <a:cs typeface="Calibri"/>
              </a:rPr>
              <a:t>, Landan </a:t>
            </a:r>
            <a:r>
              <a:rPr lang="en-US" sz="900" dirty="0" err="1">
                <a:solidFill>
                  <a:schemeClr val="tx1">
                    <a:lumMod val="75000"/>
                    <a:lumOff val="25000"/>
                  </a:schemeClr>
                </a:solidFill>
                <a:latin typeface="Century Gothic"/>
                <a:cs typeface="Calibri"/>
              </a:rPr>
              <a:t>Loyd</a:t>
            </a:r>
            <a:r>
              <a:rPr lang="en-US" sz="900" dirty="0">
                <a:solidFill>
                  <a:schemeClr val="tx1">
                    <a:lumMod val="75000"/>
                    <a:lumOff val="25000"/>
                  </a:schemeClr>
                </a:solidFill>
                <a:latin typeface="Century Gothic"/>
                <a:cs typeface="Calibri"/>
              </a:rPr>
              <a:t>, </a:t>
            </a:r>
            <a:r>
              <a:rPr lang="en-US" sz="900" dirty="0" err="1">
                <a:solidFill>
                  <a:schemeClr val="tx1">
                    <a:lumMod val="75000"/>
                    <a:lumOff val="25000"/>
                  </a:schemeClr>
                </a:solidFill>
                <a:latin typeface="Century Gothic"/>
                <a:cs typeface="Calibri"/>
              </a:rPr>
              <a:t>Khoirin</a:t>
            </a:r>
            <a:r>
              <a:rPr lang="en-US" sz="900" dirty="0">
                <a:solidFill>
                  <a:schemeClr val="tx1">
                    <a:lumMod val="75000"/>
                    <a:lumOff val="25000"/>
                  </a:schemeClr>
                </a:solidFill>
                <a:latin typeface="Century Gothic"/>
                <a:cs typeface="Calibri"/>
              </a:rPr>
              <a:t>; </a:t>
            </a:r>
            <a:r>
              <a:rPr lang="en-US" sz="900" dirty="0" err="1">
                <a:solidFill>
                  <a:schemeClr val="tx1">
                    <a:lumMod val="75000"/>
                    <a:lumOff val="25000"/>
                  </a:schemeClr>
                </a:solidFill>
                <a:latin typeface="Century Gothic"/>
                <a:cs typeface="Calibri"/>
              </a:rPr>
              <a:t>Nesterenko</a:t>
            </a:r>
            <a:r>
              <a:rPr lang="en-US" sz="900" dirty="0">
                <a:solidFill>
                  <a:schemeClr val="tx1">
                    <a:lumMod val="75000"/>
                    <a:lumOff val="25000"/>
                  </a:schemeClr>
                </a:solidFill>
                <a:latin typeface="Century Gothic"/>
                <a:cs typeface="Calibri"/>
              </a:rPr>
              <a:t> Ruslan</a:t>
            </a:r>
            <a:endParaRPr lang="en-US" sz="900"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3096272772"/>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Shelby Ingram</DisplayName>
        <AccountId>12</AccountId>
        <AccountType/>
      </UserInfo>
      <UserInfo>
        <DisplayName>Everyone except external users</DisplayName>
        <AccountId>9</AccountId>
        <AccountType/>
      </UserInfo>
      <UserInfo>
        <DisplayName>Ani Matevosian</DisplayName>
        <AccountId>39</AccountId>
        <AccountType/>
      </UserInfo>
      <UserInfo>
        <DisplayName>Julianne Liu</DisplayName>
        <AccountId>669</AccountId>
        <AccountType/>
      </UserInfo>
    </SharedWithUsers>
    <lcf76f155ced4ddcb4097134ff3c332f xmlns="21e6a8e8-1dff-48a6-ab9b-8d556c6946c0">
      <Terms xmlns="http://schemas.microsoft.com/office/infopath/2007/PartnerControls"/>
    </lcf76f155ced4ddcb4097134ff3c332f>
    <TaxCatchAll xmlns="7df78d0b-135a-4de7-9166-7c181cd87fb4" xsi:nil="true"/>
    <MediaLengthInSeconds xmlns="21e6a8e8-1dff-48a6-ab9b-8d556c6946c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6" ma:contentTypeDescription="Create a new document." ma:contentTypeScope="" ma:versionID="4a5797a334359570fc9499252fed9eaf">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6e7ded5fec3b507a4b2b2be55d5d28a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D84F8E-DF30-4F06-ADC5-D5EA32005E19}">
  <ds:schemaRefs>
    <ds:schemaRef ds:uri="http://schemas.microsoft.com/office/2006/documentManagement/types"/>
    <ds:schemaRef ds:uri="http://purl.org/dc/elements/1.1/"/>
    <ds:schemaRef ds:uri="http://schemas.openxmlformats.org/package/2006/metadata/core-properties"/>
    <ds:schemaRef ds:uri="21e6a8e8-1dff-48a6-ab9b-8d556c6946c0"/>
    <ds:schemaRef ds:uri="http://schemas.microsoft.com/office/infopath/2007/PartnerControls"/>
    <ds:schemaRef ds:uri="7df78d0b-135a-4de7-9166-7c181cd87fb4"/>
    <ds:schemaRef ds:uri="http://purl.org/dc/terms/"/>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81B51BBC-879D-48C2-AC73-D025BE5809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632787F-9719-48FD-96FC-A9C79A1860F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TotalTime>
  <Words>4227</Words>
  <Application>Microsoft Office PowerPoint</Application>
  <PresentationFormat>Widescreen</PresentationFormat>
  <Paragraphs>480</Paragraphs>
  <Slides>22</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Arial,Sans-Serif</vt:lpstr>
      <vt:lpstr>Calibri</vt:lpstr>
      <vt:lpstr>Calibri Light</vt:lpstr>
      <vt:lpstr>Century Gothic</vt:lpstr>
      <vt:lpstr>Symbol</vt:lpstr>
      <vt:lpstr>Times New Roman</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Byles, Robert C. (LARC-E3)[SSAI DEVELOP]</cp:lastModifiedBy>
  <cp:revision>9</cp:revision>
  <dcterms:created xsi:type="dcterms:W3CDTF">2019-11-12T17:46:59Z</dcterms:created>
  <dcterms:modified xsi:type="dcterms:W3CDTF">2023-03-17T23:49:02Z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198000.000000000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ies>
</file>