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7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E2D"/>
    <a:srgbClr val="67A478"/>
    <a:srgbClr val="895999"/>
    <a:srgbClr val="FFFFFF"/>
    <a:srgbClr val="88419D"/>
    <a:srgbClr val="6E016B"/>
    <a:srgbClr val="A7CBDF"/>
    <a:srgbClr val="8CC6E6"/>
    <a:srgbClr val="8C96C6"/>
    <a:srgbClr val="9EBC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59" autoAdjust="0"/>
    <p:restoredTop sz="76071" autoAdjust="0"/>
  </p:normalViewPr>
  <p:slideViewPr>
    <p:cSldViewPr snapToGrid="0">
      <p:cViewPr>
        <p:scale>
          <a:sx n="50" d="100"/>
          <a:sy n="50" d="100"/>
        </p:scale>
        <p:origin x="96" y="370"/>
      </p:cViewPr>
      <p:guideLst/>
    </p:cSldViewPr>
  </p:slideViewPr>
  <p:notesTextViewPr>
    <p:cViewPr>
      <p:scale>
        <a:sx n="1" d="1"/>
        <a:sy n="1" d="1"/>
      </p:scale>
      <p:origin x="0" y="0"/>
    </p:cViewPr>
  </p:notesTextViewPr>
  <p:sorterViewPr>
    <p:cViewPr>
      <p:scale>
        <a:sx n="100" d="100"/>
        <a:sy n="100" d="100"/>
      </p:scale>
      <p:origin x="0" y="-4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559670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Short title font size: 32pt</a:t>
            </a:r>
            <a:br>
              <a:rPr lang="en-US" sz="1200" dirty="0">
                <a:effectLst/>
                <a:latin typeface="Segoe UI" panose="020B0502040204020203" pitchFamily="34" charset="0"/>
              </a:rPr>
            </a:br>
            <a:r>
              <a:rPr lang="en-US" sz="1200" dirty="0">
                <a:effectLst/>
                <a:latin typeface="Segoe UI" panose="020B0502040204020203" pitchFamily="34" charset="0"/>
              </a:rPr>
              <a:t>Long title font size: 22pt</a:t>
            </a:r>
            <a:br>
              <a:rPr lang="en-US" sz="1200" dirty="0">
                <a:effectLst/>
                <a:latin typeface="Segoe UI" panose="020B0502040204020203" pitchFamily="34" charset="0"/>
              </a:rPr>
            </a:br>
            <a:r>
              <a:rPr lang="en-US" sz="1200" dirty="0">
                <a:effectLst/>
                <a:latin typeface="Segoe UI" panose="020B0502040204020203" pitchFamily="34" charset="0"/>
              </a:rPr>
              <a:t>Team names font size: 20pt</a:t>
            </a:r>
            <a:endParaRPr lang="en-US" sz="12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9871" r="2067"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5181"/>
              <a:ext cx="778190" cy="777692"/>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44"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C13E2D">
                    <a:alpha val="10000"/>
                  </a:srgbClr>
                </a:solidFill>
                <a:latin typeface="Century Gothic" panose="020B0502020202020204" pitchFamily="34" charset="0"/>
              </a:rPr>
              <a:t>ANNIVERSARY</a:t>
            </a:r>
            <a:endParaRPr lang="en-US" sz="2400" b="1" spc="4000" baseline="0" dirty="0">
              <a:solidFill>
                <a:srgbClr val="C13E2D">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5181"/>
              <a:ext cx="778190" cy="777692"/>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7437568"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C13E2D"/>
                </a:solidFill>
                <a:latin typeface="Century Gothic"/>
              </a:rPr>
              <a:t>Study Area </a:t>
            </a:r>
            <a:r>
              <a:rPr lang="en-US" sz="3200" b="0" spc="0" baseline="0" dirty="0">
                <a:solidFill>
                  <a:srgbClr val="C13E2D"/>
                </a:solidFill>
              </a:rPr>
              <a:t>Wildland Fires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C13E2D"/>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E214E478-200C-449F-B3F6-FA741B1316EF}"/>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BAD </a:t>
            </a:r>
          </a:p>
        </p:txBody>
      </p:sp>
      <p:sp>
        <p:nvSpPr>
          <p:cNvPr id="20" name="Text Placeholder 2">
            <a:extLst>
              <a:ext uri="{FF2B5EF4-FFF2-40B4-BE49-F238E27FC236}">
                <a16:creationId xmlns:a16="http://schemas.microsoft.com/office/drawing/2014/main" id="{31ED0B0A-2AC0-4C49-ADF3-61E1693FB5B6}"/>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22" name="Group 21">
            <a:extLst>
              <a:ext uri="{FF2B5EF4-FFF2-40B4-BE49-F238E27FC236}">
                <a16:creationId xmlns:a16="http://schemas.microsoft.com/office/drawing/2014/main" id="{BD9340FA-AC65-4A47-AD8B-5DF43D9A97C4}"/>
              </a:ext>
            </a:extLst>
          </p:cNvPr>
          <p:cNvGrpSpPr/>
          <p:nvPr/>
        </p:nvGrpSpPr>
        <p:grpSpPr>
          <a:xfrm>
            <a:off x="452570" y="1228958"/>
            <a:ext cx="7373017" cy="4735630"/>
            <a:chOff x="156116" y="1326995"/>
            <a:chExt cx="7373017" cy="4735630"/>
          </a:xfrm>
        </p:grpSpPr>
        <p:pic>
          <p:nvPicPr>
            <p:cNvPr id="23" name="Picture 22">
              <a:extLst>
                <a:ext uri="{FF2B5EF4-FFF2-40B4-BE49-F238E27FC236}">
                  <a16:creationId xmlns:a16="http://schemas.microsoft.com/office/drawing/2014/main" id="{C69E2FE6-92DC-46ED-A8C6-2E8FC85E8AC2}"/>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24" name="Picture 23">
              <a:extLst>
                <a:ext uri="{FF2B5EF4-FFF2-40B4-BE49-F238E27FC236}">
                  <a16:creationId xmlns:a16="http://schemas.microsoft.com/office/drawing/2014/main" id="{382F42E9-AAEA-4660-A37C-2690057C36C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25" name="Picture 24">
              <a:extLst>
                <a:ext uri="{FF2B5EF4-FFF2-40B4-BE49-F238E27FC236}">
                  <a16:creationId xmlns:a16="http://schemas.microsoft.com/office/drawing/2014/main" id="{18C0E19E-2FCE-440C-88D1-B1D74E5828B4}"/>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2BC7BEC-D4DE-48BF-A9CF-95F415D6DCAB}"/>
              </a:ext>
            </a:extLst>
          </p:cNvPr>
          <p:cNvPicPr>
            <a:picLocks noChangeAspect="1"/>
          </p:cNvPicPr>
          <p:nvPr/>
        </p:nvPicPr>
        <p:blipFill>
          <a:blip r:embed="rId3"/>
          <a:stretch>
            <a:fillRect/>
          </a:stretch>
        </p:blipFill>
        <p:spPr>
          <a:xfrm>
            <a:off x="896758" y="873511"/>
            <a:ext cx="4892409" cy="5656612"/>
          </a:xfrm>
          <a:prstGeom prst="rect">
            <a:avLst/>
          </a:prstGeom>
        </p:spPr>
      </p:pic>
      <p:sp>
        <p:nvSpPr>
          <p:cNvPr id="15" name="Text Placeholder 2">
            <a:extLst>
              <a:ext uri="{FF2B5EF4-FFF2-40B4-BE49-F238E27FC236}">
                <a16:creationId xmlns:a16="http://schemas.microsoft.com/office/drawing/2014/main" id="{C5950D0A-2DE3-4DA6-8D3A-79615F8D46D7}"/>
              </a:ext>
            </a:extLst>
          </p:cNvPr>
          <p:cNvSpPr txBox="1">
            <a:spLocks/>
          </p:cNvSpPr>
          <p:nvPr/>
        </p:nvSpPr>
        <p:spPr>
          <a:xfrm>
            <a:off x="6645319" y="1423070"/>
            <a:ext cx="4333333" cy="373948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13E2D"/>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C13E2D"/>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C13E2D"/>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13E2D"/>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16" name="Title 4">
            <a:extLst>
              <a:ext uri="{FF2B5EF4-FFF2-40B4-BE49-F238E27FC236}">
                <a16:creationId xmlns:a16="http://schemas.microsoft.com/office/drawing/2014/main" id="{6A2A2306-0093-4CC1-9647-22867CDE60E0}"/>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4">
            <a:extLst>
              <a:ext uri="{FF2B5EF4-FFF2-40B4-BE49-F238E27FC236}">
                <a16:creationId xmlns:a16="http://schemas.microsoft.com/office/drawing/2014/main" id="{7F04D978-4F7D-49CD-909D-42C2FC9CD478}"/>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SEPARATE &amp; EDITABLE: THE GOOD </a:t>
            </a:r>
          </a:p>
        </p:txBody>
      </p:sp>
      <p:sp>
        <p:nvSpPr>
          <p:cNvPr id="165" name="Text Placeholder 2">
            <a:extLst>
              <a:ext uri="{FF2B5EF4-FFF2-40B4-BE49-F238E27FC236}">
                <a16:creationId xmlns:a16="http://schemas.microsoft.com/office/drawing/2014/main" id="{29DB058A-8AFA-4A2D-8395-BCDED9458637}"/>
              </a:ext>
            </a:extLst>
          </p:cNvPr>
          <p:cNvSpPr txBox="1">
            <a:spLocks/>
          </p:cNvSpPr>
          <p:nvPr/>
        </p:nvSpPr>
        <p:spPr>
          <a:xfrm>
            <a:off x="8286751" y="1158019"/>
            <a:ext cx="3409950"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C13E2D"/>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C13E2D"/>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C13E2D"/>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C13E2D"/>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4" name="Picture 13">
            <a:extLst>
              <a:ext uri="{FF2B5EF4-FFF2-40B4-BE49-F238E27FC236}">
                <a16:creationId xmlns:a16="http://schemas.microsoft.com/office/drawing/2014/main" id="{4D8A2906-BAF9-40F1-B10D-74E03609A6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5" name="TextBox 2">
            <a:extLst>
              <a:ext uri="{FF2B5EF4-FFF2-40B4-BE49-F238E27FC236}">
                <a16:creationId xmlns:a16="http://schemas.microsoft.com/office/drawing/2014/main" id="{F909E024-5710-41F3-A1C8-EDE0DEBE4F16}"/>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16" name="TextBox 3">
            <a:extLst>
              <a:ext uri="{FF2B5EF4-FFF2-40B4-BE49-F238E27FC236}">
                <a16:creationId xmlns:a16="http://schemas.microsoft.com/office/drawing/2014/main" id="{7F249EE5-A5B9-46DF-A370-405C9CDD124E}"/>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17" name="TextBox 4">
            <a:extLst>
              <a:ext uri="{FF2B5EF4-FFF2-40B4-BE49-F238E27FC236}">
                <a16:creationId xmlns:a16="http://schemas.microsoft.com/office/drawing/2014/main" id="{001831B5-1A73-435E-92E2-6D75946B07AE}"/>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18" name="TextBox 5">
            <a:extLst>
              <a:ext uri="{FF2B5EF4-FFF2-40B4-BE49-F238E27FC236}">
                <a16:creationId xmlns:a16="http://schemas.microsoft.com/office/drawing/2014/main" id="{84094261-1440-4841-B7C5-BF02E11E2689}"/>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19" name="TextBox 6">
            <a:extLst>
              <a:ext uri="{FF2B5EF4-FFF2-40B4-BE49-F238E27FC236}">
                <a16:creationId xmlns:a16="http://schemas.microsoft.com/office/drawing/2014/main" id="{CFC64839-FA13-4946-9694-5F69E5341057}"/>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0" name="TextBox 7">
            <a:extLst>
              <a:ext uri="{FF2B5EF4-FFF2-40B4-BE49-F238E27FC236}">
                <a16:creationId xmlns:a16="http://schemas.microsoft.com/office/drawing/2014/main" id="{5283EE45-887B-4E64-9B9C-6EF4CD8CED07}"/>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1" name="TextBox 8">
            <a:extLst>
              <a:ext uri="{FF2B5EF4-FFF2-40B4-BE49-F238E27FC236}">
                <a16:creationId xmlns:a16="http://schemas.microsoft.com/office/drawing/2014/main" id="{EF5FBEC7-DBE4-4270-87D7-C078667329C2}"/>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2" name="TextBox 9">
            <a:extLst>
              <a:ext uri="{FF2B5EF4-FFF2-40B4-BE49-F238E27FC236}">
                <a16:creationId xmlns:a16="http://schemas.microsoft.com/office/drawing/2014/main" id="{7746508F-9A0F-4959-A4BB-8CA840A7CF7C}"/>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3" name="Picture 22" descr="A picture containing icon&#10;&#10;Description automatically generated">
            <a:extLst>
              <a:ext uri="{FF2B5EF4-FFF2-40B4-BE49-F238E27FC236}">
                <a16:creationId xmlns:a16="http://schemas.microsoft.com/office/drawing/2014/main" id="{890E8DE1-C133-4065-9EC8-3AC2BD792E7A}"/>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4" name="Rectangle: Rounded Corners 23">
            <a:extLst>
              <a:ext uri="{FF2B5EF4-FFF2-40B4-BE49-F238E27FC236}">
                <a16:creationId xmlns:a16="http://schemas.microsoft.com/office/drawing/2014/main" id="{2993159F-99BE-496C-80F6-D73AAF91D564}"/>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12">
            <a:extLst>
              <a:ext uri="{FF2B5EF4-FFF2-40B4-BE49-F238E27FC236}">
                <a16:creationId xmlns:a16="http://schemas.microsoft.com/office/drawing/2014/main" id="{BDAF7BBF-9EF7-4608-83CA-95433F1FE859}"/>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26" name="TextBox 13">
            <a:extLst>
              <a:ext uri="{FF2B5EF4-FFF2-40B4-BE49-F238E27FC236}">
                <a16:creationId xmlns:a16="http://schemas.microsoft.com/office/drawing/2014/main" id="{44C45F6F-4780-4CCD-96D4-4B2FDDE9B91F}"/>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27" name="TextBox 14">
            <a:extLst>
              <a:ext uri="{FF2B5EF4-FFF2-40B4-BE49-F238E27FC236}">
                <a16:creationId xmlns:a16="http://schemas.microsoft.com/office/drawing/2014/main" id="{48A39A85-5C81-46C0-83F1-F96981C9A383}"/>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28" name="TextBox 15">
            <a:extLst>
              <a:ext uri="{FF2B5EF4-FFF2-40B4-BE49-F238E27FC236}">
                <a16:creationId xmlns:a16="http://schemas.microsoft.com/office/drawing/2014/main" id="{E7EA3CC9-945E-4720-9024-D869EBA84C7B}"/>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29" name="TextBox 16">
            <a:extLst>
              <a:ext uri="{FF2B5EF4-FFF2-40B4-BE49-F238E27FC236}">
                <a16:creationId xmlns:a16="http://schemas.microsoft.com/office/drawing/2014/main" id="{A2CB8248-EC2E-413A-90B3-C3F42045DC9C}"/>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0" name="TextBox 17">
            <a:extLst>
              <a:ext uri="{FF2B5EF4-FFF2-40B4-BE49-F238E27FC236}">
                <a16:creationId xmlns:a16="http://schemas.microsoft.com/office/drawing/2014/main" id="{2EB583C4-5B78-4AA1-A76F-A632EFB517E7}"/>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1" name="Rectangle 30">
            <a:extLst>
              <a:ext uri="{FF2B5EF4-FFF2-40B4-BE49-F238E27FC236}">
                <a16:creationId xmlns:a16="http://schemas.microsoft.com/office/drawing/2014/main" id="{0BD5AAFD-7A6C-42C2-9376-52E2D52347D9}"/>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70631094-C8D5-40BA-88DC-8DD9C633CCD4}"/>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32">
            <a:extLst>
              <a:ext uri="{FF2B5EF4-FFF2-40B4-BE49-F238E27FC236}">
                <a16:creationId xmlns:a16="http://schemas.microsoft.com/office/drawing/2014/main" id="{70C72D68-50A6-47C2-9CCC-836BDA8CF7A7}"/>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C04490C0-B5FA-4EA0-9561-524B14C98184}"/>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Rectangle 34">
            <a:extLst>
              <a:ext uri="{FF2B5EF4-FFF2-40B4-BE49-F238E27FC236}">
                <a16:creationId xmlns:a16="http://schemas.microsoft.com/office/drawing/2014/main" id="{B507B12C-D5B7-4378-A923-AC3A0D0B8CA0}"/>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Oval 35">
            <a:extLst>
              <a:ext uri="{FF2B5EF4-FFF2-40B4-BE49-F238E27FC236}">
                <a16:creationId xmlns:a16="http://schemas.microsoft.com/office/drawing/2014/main" id="{24F260C8-2B10-41D2-8367-382E36C1FFAE}"/>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E5C7A58C-B431-4CC4-BE81-5A08B3656204}"/>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TextBox 25">
            <a:extLst>
              <a:ext uri="{FF2B5EF4-FFF2-40B4-BE49-F238E27FC236}">
                <a16:creationId xmlns:a16="http://schemas.microsoft.com/office/drawing/2014/main" id="{624D890E-B685-44CD-978D-84D7AB526149}"/>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38716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9D3557B-1C46-4C91-A6C3-C8C0B3057391}"/>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13E2D"/>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C13E2D"/>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3A78191C-F634-4D37-BBFA-469DB2D809F0}"/>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C13E2D"/>
                </a:solidFill>
                <a:latin typeface="Century Gothic"/>
              </a:rPr>
              <a:t>Study Area </a:t>
            </a:r>
            <a:r>
              <a:rPr lang="en-US" sz="3200" b="0" spc="0" baseline="0" dirty="0">
                <a:solidFill>
                  <a:srgbClr val="C13E2D"/>
                </a:solidFill>
              </a:rPr>
              <a:t>Wildland Fires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C13E2D"/>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latin typeface="Century Gothic"/>
                <a:ea typeface="+mn-lt"/>
                <a:cs typeface="+mn-lt"/>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B0502020202020204" pitchFamily="34" charset="0"/>
              </a:rPr>
              <a:t>SLIDE TEMPLATE: COMPONENTS </a:t>
            </a:r>
          </a:p>
        </p:txBody>
      </p:sp>
      <p:sp>
        <p:nvSpPr>
          <p:cNvPr id="8" name="TextBox 7">
            <a:extLst>
              <a:ext uri="{FF2B5EF4-FFF2-40B4-BE49-F238E27FC236}">
                <a16:creationId xmlns:a16="http://schemas.microsoft.com/office/drawing/2014/main" id="{7FC84720-0FA9-4A5B-BBD6-1F42C65350A8}"/>
              </a:ext>
            </a:extLst>
          </p:cNvPr>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9" name="Text Placeholder 5">
            <a:extLst>
              <a:ext uri="{FF2B5EF4-FFF2-40B4-BE49-F238E27FC236}">
                <a16:creationId xmlns:a16="http://schemas.microsoft.com/office/drawing/2014/main" id="{09B7DEA5-D47A-4555-AFE8-B51F87A0B059}"/>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B0502020202020204" pitchFamily="34" charset="0"/>
              </a:rPr>
              <a:t>Acknowledgements</a:t>
            </a:r>
          </a:p>
        </p:txBody>
      </p:sp>
      <p:pic>
        <p:nvPicPr>
          <p:cNvPr id="10" name="Picture Placeholder 7">
            <a:extLst>
              <a:ext uri="{FF2B5EF4-FFF2-40B4-BE49-F238E27FC236}">
                <a16:creationId xmlns:a16="http://schemas.microsoft.com/office/drawing/2014/main" id="{5E2B8964-28FA-4E79-85C4-E47C3437B51E}"/>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1" name="Text Placeholder 4">
            <a:extLst>
              <a:ext uri="{FF2B5EF4-FFF2-40B4-BE49-F238E27FC236}">
                <a16:creationId xmlns:a16="http://schemas.microsoft.com/office/drawing/2014/main" id="{7DCD1628-46FF-4031-8D43-835C9981427C}"/>
              </a:ext>
            </a:extLst>
          </p:cNvPr>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24CC6A-2618-4034-BACA-9AA3CD435DF1}"/>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FONTS</a:t>
            </a:r>
          </a:p>
        </p:txBody>
      </p:sp>
      <p:sp>
        <p:nvSpPr>
          <p:cNvPr id="8" name="Text Placeholder 3">
            <a:extLst>
              <a:ext uri="{FF2B5EF4-FFF2-40B4-BE49-F238E27FC236}">
                <a16:creationId xmlns:a16="http://schemas.microsoft.com/office/drawing/2014/main" id="{836F84E0-951A-4946-80AA-536954741872}"/>
              </a:ext>
            </a:extLst>
          </p:cNvPr>
          <p:cNvSpPr txBox="1">
            <a:spLocks/>
          </p:cNvSpPr>
          <p:nvPr/>
        </p:nvSpPr>
        <p:spPr>
          <a:xfrm>
            <a:off x="513028" y="1147768"/>
            <a:ext cx="6629400" cy="50625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C13E2D"/>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C13E2D"/>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C13E2D"/>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C13E2D"/>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C13E2D"/>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C13E2D"/>
              </a:buClr>
            </a:pPr>
            <a:r>
              <a:rPr lang="en-US" sz="2000" b="1" dirty="0">
                <a:solidFill>
                  <a:schemeClr val="tx1">
                    <a:lumMod val="75000"/>
                    <a:lumOff val="25000"/>
                  </a:schemeClr>
                </a:solidFill>
                <a:latin typeface="Century Gothic" panose="020F0302020204030204"/>
              </a:rPr>
              <a:t>Captions &amp; legend </a:t>
            </a:r>
            <a:r>
              <a:rPr lang="en-US" sz="2000" dirty="0">
                <a:solidFill>
                  <a:schemeClr val="tx1">
                    <a:lumMod val="75000"/>
                    <a:lumOff val="25000"/>
                  </a:schemeClr>
                </a:solidFill>
                <a:latin typeface="Century Gothic" panose="020F0302020204030204"/>
              </a:rPr>
              <a:t>items should be </a:t>
            </a:r>
            <a:r>
              <a:rPr lang="en-US" sz="2000" u="sng" dirty="0">
                <a:solidFill>
                  <a:schemeClr val="tx1">
                    <a:lumMod val="75000"/>
                    <a:lumOff val="25000"/>
                  </a:schemeClr>
                </a:solidFill>
                <a:latin typeface="Century Gothic" panose="020F0302020204030204"/>
              </a:rPr>
              <a:t>no smaller than</a:t>
            </a:r>
            <a:r>
              <a:rPr lang="en-US" sz="2000" b="1" dirty="0">
                <a:solidFill>
                  <a:schemeClr val="tx1">
                    <a:lumMod val="75000"/>
                    <a:lumOff val="25000"/>
                  </a:schemeClr>
                </a:solidFill>
                <a:latin typeface="Century Gothic" panose="020F0302020204030204"/>
              </a:rPr>
              <a:t> 14-point type</a:t>
            </a:r>
          </a:p>
          <a:p>
            <a:pPr lvl="1">
              <a:lnSpc>
                <a:spcPct val="100000"/>
              </a:lnSpc>
              <a:spcAft>
                <a:spcPts val="600"/>
              </a:spcAft>
              <a:buClr>
                <a:srgbClr val="C13E2D"/>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a:t>
            </a:r>
            <a:r>
              <a:rPr lang="en-US" sz="2000" dirty="0">
                <a:solidFill>
                  <a:schemeClr val="tx1">
                    <a:lumMod val="75000"/>
                    <a:lumOff val="25000"/>
                  </a:schemeClr>
                </a:solidFill>
                <a:latin typeface="Century Gothic" panose="020F0302020204030204"/>
              </a:rPr>
              <a:t>; preferably use consistent placement on all slides (bottom corner)</a:t>
            </a:r>
          </a:p>
          <a:p>
            <a:pPr>
              <a:lnSpc>
                <a:spcPct val="100000"/>
              </a:lnSpc>
              <a:spcAft>
                <a:spcPts val="600"/>
              </a:spcAft>
              <a:buClr>
                <a:srgbClr val="C13E2D"/>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9" name="Picture 8">
            <a:extLst>
              <a:ext uri="{FF2B5EF4-FFF2-40B4-BE49-F238E27FC236}">
                <a16:creationId xmlns:a16="http://schemas.microsoft.com/office/drawing/2014/main" id="{5374D127-AB7D-4392-93F8-0DE5AF3EEFCC}"/>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14" name="Rectangle: Rounded Corners 13">
            <a:extLst>
              <a:ext uri="{FF2B5EF4-FFF2-40B4-BE49-F238E27FC236}">
                <a16:creationId xmlns:a16="http://schemas.microsoft.com/office/drawing/2014/main" id="{AA62C43C-1971-4619-91E3-DB5B261B8710}"/>
              </a:ext>
            </a:extLst>
          </p:cNvPr>
          <p:cNvSpPr/>
          <p:nvPr/>
        </p:nvSpPr>
        <p:spPr>
          <a:xfrm>
            <a:off x="8194745" y="3905734"/>
            <a:ext cx="2919663" cy="1986214"/>
          </a:xfrm>
          <a:prstGeom prst="roundRect">
            <a:avLst/>
          </a:prstGeom>
          <a:solidFill>
            <a:srgbClr val="C13E2D"/>
          </a:solidFill>
          <a:ln>
            <a:solidFill>
              <a:srgbClr val="C13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046CEB13-B1C0-4181-A470-4AC79B158493}"/>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31" name="Picture 30">
            <a:extLst>
              <a:ext uri="{FF2B5EF4-FFF2-40B4-BE49-F238E27FC236}">
                <a16:creationId xmlns:a16="http://schemas.microsoft.com/office/drawing/2014/main" id="{F5C8DD57-8042-4777-B5E7-667879D46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77434085-15E2-4395-BA83-5A5DA634156B}"/>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34" name="Title 1">
            <a:extLst>
              <a:ext uri="{FF2B5EF4-FFF2-40B4-BE49-F238E27FC236}">
                <a16:creationId xmlns:a16="http://schemas.microsoft.com/office/drawing/2014/main" id="{1AD47F2B-BCCA-4E5A-B1AC-331C3F91171D}"/>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2EAC57A1-67ED-4ADF-AF8D-68FA616435F4}"/>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19" name="Group 18">
            <a:extLst>
              <a:ext uri="{FF2B5EF4-FFF2-40B4-BE49-F238E27FC236}">
                <a16:creationId xmlns:a16="http://schemas.microsoft.com/office/drawing/2014/main" id="{47EDADCB-A930-4D20-A3F1-265B4F0B9CFE}"/>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21" name="Picture 20">
              <a:extLst>
                <a:ext uri="{FF2B5EF4-FFF2-40B4-BE49-F238E27FC236}">
                  <a16:creationId xmlns:a16="http://schemas.microsoft.com/office/drawing/2014/main" id="{E3A58B6A-052B-4100-A88F-066DF26C1D5A}"/>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22" name="TextBox 21">
              <a:extLst>
                <a:ext uri="{FF2B5EF4-FFF2-40B4-BE49-F238E27FC236}">
                  <a16:creationId xmlns:a16="http://schemas.microsoft.com/office/drawing/2014/main" id="{E2BC0CCA-2D4B-487A-8FAF-8C027277C79C}"/>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FFDB0CD4-D6D8-4373-94C7-796DB494733A}"/>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1E82BA1D-D0DB-43C2-BF14-106558627756}"/>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27" name="Text Placeholder 3">
              <a:extLst>
                <a:ext uri="{FF2B5EF4-FFF2-40B4-BE49-F238E27FC236}">
                  <a16:creationId xmlns:a16="http://schemas.microsoft.com/office/drawing/2014/main" id="{2901B5FF-4483-417C-B8E3-ABE6832248BB}"/>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28" name="Group 27">
            <a:extLst>
              <a:ext uri="{FF2B5EF4-FFF2-40B4-BE49-F238E27FC236}">
                <a16:creationId xmlns:a16="http://schemas.microsoft.com/office/drawing/2014/main" id="{56642F80-34D2-4552-A56B-97EAF017B959}"/>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29" name="Picture 28">
              <a:extLst>
                <a:ext uri="{FF2B5EF4-FFF2-40B4-BE49-F238E27FC236}">
                  <a16:creationId xmlns:a16="http://schemas.microsoft.com/office/drawing/2014/main" id="{2FE372F3-2D98-431A-9E16-1308059280B6}"/>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30" name="TextBox 29">
              <a:extLst>
                <a:ext uri="{FF2B5EF4-FFF2-40B4-BE49-F238E27FC236}">
                  <a16:creationId xmlns:a16="http://schemas.microsoft.com/office/drawing/2014/main" id="{7E35FFC7-B240-4926-BC99-4A98A77D5203}"/>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31" name="Text Placeholder 3">
              <a:extLst>
                <a:ext uri="{FF2B5EF4-FFF2-40B4-BE49-F238E27FC236}">
                  <a16:creationId xmlns:a16="http://schemas.microsoft.com/office/drawing/2014/main" id="{26607582-AF05-4564-B137-25AFAC6094D1}"/>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32" name="Title 1">
            <a:extLst>
              <a:ext uri="{FF2B5EF4-FFF2-40B4-BE49-F238E27FC236}">
                <a16:creationId xmlns:a16="http://schemas.microsoft.com/office/drawing/2014/main" id="{380BB03A-964F-4E1C-A0EA-95B4712B56B5}"/>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21C106-B2EC-4A69-A13D-51B1B281EC9D}"/>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C13E2D"/>
                </a:solidFill>
                <a:latin typeface="Century Gothic" panose="020F0302020204030204"/>
              </a:rPr>
              <a:t>IMAGES, PHOTOS, &amp; LOGOS</a:t>
            </a:r>
          </a:p>
        </p:txBody>
      </p:sp>
      <p:sp>
        <p:nvSpPr>
          <p:cNvPr id="18" name="Text Placeholder 2">
            <a:extLst>
              <a:ext uri="{FF2B5EF4-FFF2-40B4-BE49-F238E27FC236}">
                <a16:creationId xmlns:a16="http://schemas.microsoft.com/office/drawing/2014/main" id="{575495BF-C444-4F3C-89C6-89D0FFF7FA53}"/>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19" name="Text Placeholder 5">
            <a:extLst>
              <a:ext uri="{FF2B5EF4-FFF2-40B4-BE49-F238E27FC236}">
                <a16:creationId xmlns:a16="http://schemas.microsoft.com/office/drawing/2014/main" id="{436FB272-A869-4336-BA49-61A05016CB5B}"/>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20" name="Text Placeholder 2">
            <a:extLst>
              <a:ext uri="{FF2B5EF4-FFF2-40B4-BE49-F238E27FC236}">
                <a16:creationId xmlns:a16="http://schemas.microsoft.com/office/drawing/2014/main" id="{1CA5ABBF-3D22-4215-A80D-43315896B682}"/>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C1A42C-C8C9-4D3C-B80B-7EE81CDBAAEC}"/>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C13E2D"/>
                </a:solidFill>
                <a:latin typeface="Century Gothic" panose="020F0302020204030204"/>
              </a:rPr>
              <a:t>FIGURES &amp; GRAPHS</a:t>
            </a:r>
          </a:p>
        </p:txBody>
      </p:sp>
      <p:sp>
        <p:nvSpPr>
          <p:cNvPr id="10" name="Text Placeholder 5">
            <a:extLst>
              <a:ext uri="{FF2B5EF4-FFF2-40B4-BE49-F238E27FC236}">
                <a16:creationId xmlns:a16="http://schemas.microsoft.com/office/drawing/2014/main" id="{742A99AF-C557-43C4-A81E-DD1F8BF6B9D8}"/>
              </a:ext>
            </a:extLst>
          </p:cNvPr>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13E2D"/>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2" name="Group 11">
            <a:extLst>
              <a:ext uri="{FF2B5EF4-FFF2-40B4-BE49-F238E27FC236}">
                <a16:creationId xmlns:a16="http://schemas.microsoft.com/office/drawing/2014/main" id="{F7AD5C47-362C-4DE8-A7C6-6E252F2ADDD9}"/>
              </a:ext>
            </a:extLst>
          </p:cNvPr>
          <p:cNvGrpSpPr/>
          <p:nvPr/>
        </p:nvGrpSpPr>
        <p:grpSpPr>
          <a:xfrm>
            <a:off x="4360115" y="1713102"/>
            <a:ext cx="7513017" cy="3876717"/>
            <a:chOff x="411243" y="824803"/>
            <a:chExt cx="10500378" cy="5975109"/>
          </a:xfrm>
        </p:grpSpPr>
        <p:sp>
          <p:nvSpPr>
            <p:cNvPr id="13" name="TextBox 12">
              <a:extLst>
                <a:ext uri="{FF2B5EF4-FFF2-40B4-BE49-F238E27FC236}">
                  <a16:creationId xmlns:a16="http://schemas.microsoft.com/office/drawing/2014/main" id="{4F5C8CBB-1272-433A-ADAA-19BBC8AC29AB}"/>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4" name="Shape 208">
              <a:extLst>
                <a:ext uri="{FF2B5EF4-FFF2-40B4-BE49-F238E27FC236}">
                  <a16:creationId xmlns:a16="http://schemas.microsoft.com/office/drawing/2014/main" id="{FCC5C33C-9ED7-4735-931F-0CC55CC67CBB}"/>
                </a:ext>
              </a:extLst>
            </p:cNvPr>
            <p:cNvGrpSpPr/>
            <p:nvPr/>
          </p:nvGrpSpPr>
          <p:grpSpPr>
            <a:xfrm>
              <a:off x="1763484" y="1390893"/>
              <a:ext cx="9148137" cy="5218147"/>
              <a:chOff x="662848" y="1583058"/>
              <a:chExt cx="5394425" cy="3102607"/>
            </a:xfrm>
          </p:grpSpPr>
          <p:pic>
            <p:nvPicPr>
              <p:cNvPr id="32" name="Shape 209">
                <a:extLst>
                  <a:ext uri="{FF2B5EF4-FFF2-40B4-BE49-F238E27FC236}">
                    <a16:creationId xmlns:a16="http://schemas.microsoft.com/office/drawing/2014/main" id="{9E9F4827-1E39-464C-9100-59C65B155E2A}"/>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3" name="Shape 210">
                <a:extLst>
                  <a:ext uri="{FF2B5EF4-FFF2-40B4-BE49-F238E27FC236}">
                    <a16:creationId xmlns:a16="http://schemas.microsoft.com/office/drawing/2014/main" id="{D46DD176-144F-439E-89CE-375E4185AC62}"/>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5" name="Shape 214">
              <a:extLst>
                <a:ext uri="{FF2B5EF4-FFF2-40B4-BE49-F238E27FC236}">
                  <a16:creationId xmlns:a16="http://schemas.microsoft.com/office/drawing/2014/main" id="{4666E649-49DA-4C2C-8B60-32DA866762E6}"/>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6" name="Shape 210">
              <a:extLst>
                <a:ext uri="{FF2B5EF4-FFF2-40B4-BE49-F238E27FC236}">
                  <a16:creationId xmlns:a16="http://schemas.microsoft.com/office/drawing/2014/main" id="{3848535F-59A4-4952-8848-0F0337481C9A}"/>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7" name="Shape 210">
              <a:extLst>
                <a:ext uri="{FF2B5EF4-FFF2-40B4-BE49-F238E27FC236}">
                  <a16:creationId xmlns:a16="http://schemas.microsoft.com/office/drawing/2014/main" id="{2D1E09EA-82CA-43DB-8314-4877C71AAD44}"/>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8" name="TextBox 17">
              <a:extLst>
                <a:ext uri="{FF2B5EF4-FFF2-40B4-BE49-F238E27FC236}">
                  <a16:creationId xmlns:a16="http://schemas.microsoft.com/office/drawing/2014/main" id="{26C35CBA-8C03-401E-A9FD-7C09D64C74FB}"/>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9" name="TextBox 18">
              <a:extLst>
                <a:ext uri="{FF2B5EF4-FFF2-40B4-BE49-F238E27FC236}">
                  <a16:creationId xmlns:a16="http://schemas.microsoft.com/office/drawing/2014/main" id="{2F9DB291-A6B7-4954-AA13-4AF865A43482}"/>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20" name="TextBox 19">
              <a:extLst>
                <a:ext uri="{FF2B5EF4-FFF2-40B4-BE49-F238E27FC236}">
                  <a16:creationId xmlns:a16="http://schemas.microsoft.com/office/drawing/2014/main" id="{800D3E5D-EC0C-4BE7-ACD3-9EC5F917C513}"/>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21" name="TextBox 20">
              <a:extLst>
                <a:ext uri="{FF2B5EF4-FFF2-40B4-BE49-F238E27FC236}">
                  <a16:creationId xmlns:a16="http://schemas.microsoft.com/office/drawing/2014/main" id="{BD533637-67B2-46BC-800C-44EA2F62C052}"/>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22" name="TextBox 21">
              <a:extLst>
                <a:ext uri="{FF2B5EF4-FFF2-40B4-BE49-F238E27FC236}">
                  <a16:creationId xmlns:a16="http://schemas.microsoft.com/office/drawing/2014/main" id="{8900FD0E-36FC-4516-BE77-C1D4138DD3B9}"/>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23" name="TextBox 22">
              <a:extLst>
                <a:ext uri="{FF2B5EF4-FFF2-40B4-BE49-F238E27FC236}">
                  <a16:creationId xmlns:a16="http://schemas.microsoft.com/office/drawing/2014/main" id="{B2E9B8CD-8B49-4D00-86A6-B26A1DE5D358}"/>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24" name="TextBox 23">
              <a:extLst>
                <a:ext uri="{FF2B5EF4-FFF2-40B4-BE49-F238E27FC236}">
                  <a16:creationId xmlns:a16="http://schemas.microsoft.com/office/drawing/2014/main" id="{107B1CF0-0572-4D63-BA9E-82EBDEDA5EB2}"/>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25" name="TextBox 24">
              <a:extLst>
                <a:ext uri="{FF2B5EF4-FFF2-40B4-BE49-F238E27FC236}">
                  <a16:creationId xmlns:a16="http://schemas.microsoft.com/office/drawing/2014/main" id="{50290E42-A731-4C84-8AD0-475C17572383}"/>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26" name="TextBox 25">
              <a:extLst>
                <a:ext uri="{FF2B5EF4-FFF2-40B4-BE49-F238E27FC236}">
                  <a16:creationId xmlns:a16="http://schemas.microsoft.com/office/drawing/2014/main" id="{D84F6127-8CE9-4D7D-ADBF-35F7933164F5}"/>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27" name="TextBox 26">
              <a:extLst>
                <a:ext uri="{FF2B5EF4-FFF2-40B4-BE49-F238E27FC236}">
                  <a16:creationId xmlns:a16="http://schemas.microsoft.com/office/drawing/2014/main" id="{E5739A60-C814-4A42-8345-41819F16B52E}"/>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8" name="TextBox 27">
              <a:extLst>
                <a:ext uri="{FF2B5EF4-FFF2-40B4-BE49-F238E27FC236}">
                  <a16:creationId xmlns:a16="http://schemas.microsoft.com/office/drawing/2014/main" id="{1B6A7D70-CA5F-4BF1-8AAB-BA890379C2F0}"/>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9" name="Shape 211">
              <a:extLst>
                <a:ext uri="{FF2B5EF4-FFF2-40B4-BE49-F238E27FC236}">
                  <a16:creationId xmlns:a16="http://schemas.microsoft.com/office/drawing/2014/main" id="{5F0EC51C-BEA6-4881-BB16-2CBE1D368AC4}"/>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0" name="Shape 212">
              <a:extLst>
                <a:ext uri="{FF2B5EF4-FFF2-40B4-BE49-F238E27FC236}">
                  <a16:creationId xmlns:a16="http://schemas.microsoft.com/office/drawing/2014/main" id="{D5500D38-C4E3-430D-A8C5-AECE1746D9B3}"/>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31" name="Shape 213">
              <a:extLst>
                <a:ext uri="{FF2B5EF4-FFF2-40B4-BE49-F238E27FC236}">
                  <a16:creationId xmlns:a16="http://schemas.microsoft.com/office/drawing/2014/main" id="{ECA1EDEC-8491-435A-93F4-EDA6A398C001}"/>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C9DC2A72-1C1B-443E-94DC-01AA74BC7AF0}"/>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13E2D"/>
                </a:solidFill>
                <a:latin typeface="Century Gothic" panose="020F0302020204030204"/>
              </a:rPr>
              <a:t>MAPS</a:t>
            </a:r>
          </a:p>
        </p:txBody>
      </p:sp>
      <p:pic>
        <p:nvPicPr>
          <p:cNvPr id="15" name="Picture 14">
            <a:extLst>
              <a:ext uri="{FF2B5EF4-FFF2-40B4-BE49-F238E27FC236}">
                <a16:creationId xmlns:a16="http://schemas.microsoft.com/office/drawing/2014/main" id="{8AA52AFD-D48D-4644-8768-12544FB1A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17" name="TextBox 16">
            <a:extLst>
              <a:ext uri="{FF2B5EF4-FFF2-40B4-BE49-F238E27FC236}">
                <a16:creationId xmlns:a16="http://schemas.microsoft.com/office/drawing/2014/main" id="{7E610984-A3DB-4137-867A-D2C56C8187DC}"/>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8" name="TextBox 17">
            <a:extLst>
              <a:ext uri="{FF2B5EF4-FFF2-40B4-BE49-F238E27FC236}">
                <a16:creationId xmlns:a16="http://schemas.microsoft.com/office/drawing/2014/main" id="{79F2E4E2-5C5A-472C-8C8A-B941E7A32916}"/>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9" name="Rectangle 18">
            <a:extLst>
              <a:ext uri="{FF2B5EF4-FFF2-40B4-BE49-F238E27FC236}">
                <a16:creationId xmlns:a16="http://schemas.microsoft.com/office/drawing/2014/main" id="{E796EC81-1C7E-47AB-A172-A8AE770FC691}"/>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C13E2D"/>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C13E2D"/>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13E2D"/>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20" name="Group 19">
            <a:extLst>
              <a:ext uri="{FF2B5EF4-FFF2-40B4-BE49-F238E27FC236}">
                <a16:creationId xmlns:a16="http://schemas.microsoft.com/office/drawing/2014/main" id="{B033CA62-24A9-4248-AF30-170DC45653B4}"/>
              </a:ext>
            </a:extLst>
          </p:cNvPr>
          <p:cNvGrpSpPr/>
          <p:nvPr/>
        </p:nvGrpSpPr>
        <p:grpSpPr>
          <a:xfrm>
            <a:off x="9667206" y="80130"/>
            <a:ext cx="2203782" cy="3037523"/>
            <a:chOff x="9906076" y="232767"/>
            <a:chExt cx="2203782" cy="3037523"/>
          </a:xfrm>
        </p:grpSpPr>
        <p:sp>
          <p:nvSpPr>
            <p:cNvPr id="21" name="Rectangle 20">
              <a:extLst>
                <a:ext uri="{FF2B5EF4-FFF2-40B4-BE49-F238E27FC236}">
                  <a16:creationId xmlns:a16="http://schemas.microsoft.com/office/drawing/2014/main" id="{2200985B-5D22-408A-855A-AF27412E938F}"/>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2" name="Picture 21" descr="north arrow orienteering by morits">
              <a:extLst>
                <a:ext uri="{FF2B5EF4-FFF2-40B4-BE49-F238E27FC236}">
                  <a16:creationId xmlns:a16="http://schemas.microsoft.com/office/drawing/2014/main" id="{B2588321-48A4-4BEB-84FE-08E24DC57A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2">
              <a:extLst>
                <a:ext uri="{FF2B5EF4-FFF2-40B4-BE49-F238E27FC236}">
                  <a16:creationId xmlns:a16="http://schemas.microsoft.com/office/drawing/2014/main" id="{EBBDBD56-2AEC-4E65-80A2-6A06D04B71EA}"/>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24" name="Text Box 2">
              <a:extLst>
                <a:ext uri="{FF2B5EF4-FFF2-40B4-BE49-F238E27FC236}">
                  <a16:creationId xmlns:a16="http://schemas.microsoft.com/office/drawing/2014/main" id="{C5C14B59-34F0-44FD-B5B2-DCD1F081D092}"/>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6F01AB6-C8D0-45EC-A047-CE329640F6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26" name="Picture 25">
              <a:extLst>
                <a:ext uri="{FF2B5EF4-FFF2-40B4-BE49-F238E27FC236}">
                  <a16:creationId xmlns:a16="http://schemas.microsoft.com/office/drawing/2014/main" id="{F27896DF-EC65-416E-A2AC-8BB9168A3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27" name="Text Box 2">
              <a:extLst>
                <a:ext uri="{FF2B5EF4-FFF2-40B4-BE49-F238E27FC236}">
                  <a16:creationId xmlns:a16="http://schemas.microsoft.com/office/drawing/2014/main" id="{A758B62C-9CDF-4480-AE8D-6EA3520A3601}"/>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28" name="TextBox 27">
              <a:extLst>
                <a:ext uri="{FF2B5EF4-FFF2-40B4-BE49-F238E27FC236}">
                  <a16:creationId xmlns:a16="http://schemas.microsoft.com/office/drawing/2014/main" id="{9E0CF461-84C0-415B-A00E-E9F0F57B2ECE}"/>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29" name="TextBox 28">
            <a:extLst>
              <a:ext uri="{FF2B5EF4-FFF2-40B4-BE49-F238E27FC236}">
                <a16:creationId xmlns:a16="http://schemas.microsoft.com/office/drawing/2014/main" id="{4A10B744-F8CC-4C56-8E67-0BED6463896B}"/>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30" name="TextBox 29">
            <a:extLst>
              <a:ext uri="{FF2B5EF4-FFF2-40B4-BE49-F238E27FC236}">
                <a16:creationId xmlns:a16="http://schemas.microsoft.com/office/drawing/2014/main" id="{4936B64D-8E71-45DF-BE32-AC129D41AEBF}"/>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31" name="TextBox 30">
            <a:extLst>
              <a:ext uri="{FF2B5EF4-FFF2-40B4-BE49-F238E27FC236}">
                <a16:creationId xmlns:a16="http://schemas.microsoft.com/office/drawing/2014/main" id="{E3689759-8BEA-4B61-981C-1710813BBD4B}"/>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4DF19FD-E264-4632-AEFD-9B3B2F32028F}"/>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22266</TotalTime>
  <Words>1581</Words>
  <Application>Microsoft Office PowerPoint</Application>
  <PresentationFormat>Widescreen</PresentationFormat>
  <Paragraphs>179</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93</cp:revision>
  <dcterms:created xsi:type="dcterms:W3CDTF">2019-11-12T17:46:59Z</dcterms:created>
  <dcterms:modified xsi:type="dcterms:W3CDTF">2023-02-01T21:38:00Z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