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3E2D"/>
    <a:srgbClr val="FFFFFF"/>
    <a:srgbClr val="B9B9B9"/>
    <a:srgbClr val="C23E2D"/>
    <a:srgbClr val="FF3333"/>
    <a:srgbClr val="EF3C39"/>
    <a:srgbClr val="4DAEB3"/>
    <a:srgbClr val="236F99"/>
    <a:srgbClr val="BA3A50"/>
    <a:srgbClr val="8A5A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EBAB97-B4EB-3335-1890-7E976EF8363F}" v="127" dt="2022-09-09T19:46:28.416"/>
    <p1510:client id="{8086F698-3C9E-2555-E39C-5D7C0AACD59B}" v="6" dt="2022-09-09T19:56:33.9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90871" autoAdjust="0"/>
  </p:normalViewPr>
  <p:slideViewPr>
    <p:cSldViewPr snapToGrid="0" showGuides="1">
      <p:cViewPr varScale="1">
        <p:scale>
          <a:sx n="112" d="100"/>
          <a:sy n="112" d="100"/>
        </p:scale>
        <p:origin x="11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9/9/2022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1904520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 Fall 2022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266700"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C13E2D"/>
                </a:solidFill>
              </a:rPr>
              <a:t>STUDY AREA</a:t>
            </a:r>
          </a:p>
          <a:p>
            <a:pPr algn="ctr"/>
            <a:r>
              <a:rPr lang="en-US" sz="2600" b="0" spc="0" baseline="0" dirty="0">
                <a:solidFill>
                  <a:srgbClr val="C13E2D"/>
                </a:solidFill>
              </a:rPr>
              <a:t>Wildfires</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266701"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54500"/>
            <a:ext cx="5492500" cy="95410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Team Member 1</a:t>
            </a:r>
          </a:p>
          <a:p>
            <a:pPr algn="ctr"/>
            <a:r>
              <a:rPr lang="en-US" sz="1400" dirty="0">
                <a:solidFill>
                  <a:schemeClr val="tx1">
                    <a:lumMod val="75000"/>
                    <a:lumOff val="25000"/>
                  </a:schemeClr>
                </a:solidFill>
                <a:latin typeface="Century Gothic" panose="020B0502020202020204" pitchFamily="34" charset="0"/>
              </a:rPr>
              <a:t>Team Member 2</a:t>
            </a:r>
          </a:p>
          <a:p>
            <a:pPr algn="ctr"/>
            <a:r>
              <a:rPr lang="en-US" sz="1400" dirty="0">
                <a:solidFill>
                  <a:schemeClr val="tx1">
                    <a:lumMod val="75000"/>
                    <a:lumOff val="25000"/>
                  </a:schemeClr>
                </a:solidFill>
                <a:latin typeface="Century Gothic" panose="020B0502020202020204" pitchFamily="34" charset="0"/>
              </a:rPr>
              <a:t>Team Member 3</a:t>
            </a:r>
          </a:p>
          <a:p>
            <a:pPr algn="ctr"/>
            <a:r>
              <a:rPr lang="en-US" sz="1400" dirty="0">
                <a:solidFill>
                  <a:schemeClr val="tx1">
                    <a:lumMod val="75000"/>
                    <a:lumOff val="25000"/>
                  </a:schemeClr>
                </a:solidFill>
                <a:latin typeface="Century Gothic" panose="020B0502020202020204" pitchFamily="34" charset="0"/>
              </a:rPr>
              <a:t>Team Member 4</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26" name="Picture 25">
            <a:extLst>
              <a:ext uri="{FF2B5EF4-FFF2-40B4-BE49-F238E27FC236}">
                <a16:creationId xmlns:a16="http://schemas.microsoft.com/office/drawing/2014/main" id="{9189F1FD-34B7-4E5E-94E9-86351181266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t="285" b="285"/>
          <a:stretch/>
        </p:blipFill>
        <p:spPr>
          <a:xfrm>
            <a:off x="2544294" y="1526637"/>
            <a:ext cx="846606"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9B605ADC-5884-47C9-B4F2-35B59264A347}"/>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t="285" b="285"/>
          <a:stretch/>
        </p:blipFill>
        <p:spPr>
          <a:xfrm>
            <a:off x="3841159" y="1559052"/>
            <a:ext cx="460112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8FEC0455-EFC2-43A4-BD61-E0878012E37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t="285" b="285"/>
          <a:stretch/>
        </p:blipFill>
        <p:spPr>
          <a:xfrm>
            <a:off x="2544294" y="1526637"/>
            <a:ext cx="846606"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8E27A6F-D7EF-410A-9E8C-FF3B137125B2}"/>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t="285" b="285"/>
          <a:stretch/>
        </p:blipFill>
        <p:spPr>
          <a:xfrm>
            <a:off x="11429670" y="5993626"/>
            <a:ext cx="533730"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40BEEE0-EECA-49E9-AEFB-91D144242011}"/>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t="285" b="285"/>
          <a:stretch/>
        </p:blipFill>
        <p:spPr>
          <a:xfrm>
            <a:off x="11429670" y="5993626"/>
            <a:ext cx="533730"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05D2F46-6B6D-4327-96E5-69EA042789D7}"/>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t="285" b="285"/>
          <a:stretch/>
        </p:blipFill>
        <p:spPr>
          <a:xfrm>
            <a:off x="11429670" y="5993626"/>
            <a:ext cx="533730"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9" r:id="rId2"/>
    <p:sldLayoutId id="2147483718" r:id="rId3"/>
    <p:sldLayoutId id="2147483679" r:id="rId4"/>
    <p:sldLayoutId id="2147483721" r:id="rId5"/>
    <p:sldLayoutId id="2147483720" r:id="rId6"/>
    <p:sldLayoutId id="2147483707" r:id="rId7"/>
    <p:sldLayoutId id="2147483722" r:id="rId8"/>
    <p:sldLayoutId id="2147483690" r:id="rId9"/>
    <p:sldLayoutId id="214748371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 Fall 2022</a:t>
            </a:r>
            <a:endParaRPr lang="en-US" dirty="0">
              <a:solidFill>
                <a:schemeClr val="bg1"/>
              </a:solidFill>
            </a:endParaRPr>
          </a:p>
        </p:txBody>
      </p:sp>
      <p:sp>
        <p:nvSpPr>
          <p:cNvPr id="3" name="Rectangle 2">
            <a:extLst>
              <a:ext uri="{FF2B5EF4-FFF2-40B4-BE49-F238E27FC236}">
                <a16:creationId xmlns:a16="http://schemas.microsoft.com/office/drawing/2014/main" id="{51AC9FBF-5D5A-4AF9-95E2-B43E5965F86E}"/>
              </a:ext>
            </a:extLst>
          </p:cNvPr>
          <p:cNvSpPr/>
          <p:nvPr/>
        </p:nvSpPr>
        <p:spPr>
          <a:xfrm>
            <a:off x="6095999" y="1081697"/>
            <a:ext cx="6096001" cy="520717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0B65BBE-F4B6-48C1-A7D3-08517E6C54A3}"/>
              </a:ext>
            </a:extLst>
          </p:cNvPr>
          <p:cNvSpPr txBox="1">
            <a:spLocks/>
          </p:cNvSpPr>
          <p:nvPr/>
        </p:nvSpPr>
        <p:spPr>
          <a:xfrm>
            <a:off x="311447" y="2603075"/>
            <a:ext cx="54925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C23E2D"/>
                </a:solidFill>
              </a:rPr>
              <a:t>STUDY AREA</a:t>
            </a:r>
          </a:p>
          <a:p>
            <a:pPr algn="ctr"/>
            <a:r>
              <a:rPr lang="en-US" sz="2600" b="0" spc="0" baseline="0" dirty="0">
                <a:solidFill>
                  <a:srgbClr val="C23E2D"/>
                </a:solidFill>
              </a:rPr>
              <a:t>Wildfires</a:t>
            </a:r>
          </a:p>
        </p:txBody>
      </p:sp>
      <p:sp>
        <p:nvSpPr>
          <p:cNvPr id="5" name="Subtitle 2">
            <a:extLst>
              <a:ext uri="{FF2B5EF4-FFF2-40B4-BE49-F238E27FC236}">
                <a16:creationId xmlns:a16="http://schemas.microsoft.com/office/drawing/2014/main" id="{14A2CAFE-C138-4653-8B25-02CD974F84D4}"/>
              </a:ext>
            </a:extLst>
          </p:cNvPr>
          <p:cNvSpPr txBox="1">
            <a:spLocks/>
          </p:cNvSpPr>
          <p:nvPr/>
        </p:nvSpPr>
        <p:spPr>
          <a:xfrm>
            <a:off x="311447" y="3927700"/>
            <a:ext cx="54925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6" name="TextBox 5">
            <a:extLst>
              <a:ext uri="{FF2B5EF4-FFF2-40B4-BE49-F238E27FC236}">
                <a16:creationId xmlns:a16="http://schemas.microsoft.com/office/drawing/2014/main" id="{D9D34997-050B-417C-A703-B12B2478D61D}"/>
              </a:ext>
            </a:extLst>
          </p:cNvPr>
          <p:cNvSpPr txBox="1"/>
          <p:nvPr/>
        </p:nvSpPr>
        <p:spPr>
          <a:xfrm>
            <a:off x="311447" y="5154500"/>
            <a:ext cx="5492500" cy="738664"/>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Team Member 1</a:t>
            </a:r>
          </a:p>
          <a:p>
            <a:pPr algn="ctr"/>
            <a:r>
              <a:rPr lang="en-US" sz="1400" dirty="0">
                <a:solidFill>
                  <a:schemeClr val="tx1">
                    <a:lumMod val="75000"/>
                    <a:lumOff val="25000"/>
                  </a:schemeClr>
                </a:solidFill>
                <a:latin typeface="Century Gothic" panose="020B0502020202020204" pitchFamily="34" charset="0"/>
              </a:rPr>
              <a:t>Team Member 2</a:t>
            </a:r>
          </a:p>
          <a:p>
            <a:pPr algn="ctr"/>
            <a:r>
              <a:rPr lang="en-US" sz="1400" dirty="0">
                <a:solidFill>
                  <a:schemeClr val="tx1">
                    <a:lumMod val="75000"/>
                    <a:lumOff val="25000"/>
                  </a:schemeClr>
                </a:solidFill>
                <a:latin typeface="Century Gothic" panose="020B0502020202020204" pitchFamily="34" charset="0"/>
              </a:rPr>
              <a:t>Team Member 3</a:t>
            </a:r>
          </a:p>
        </p:txBody>
      </p:sp>
      <p:sp>
        <p:nvSpPr>
          <p:cNvPr id="8" name="TextBox 7">
            <a:extLst>
              <a:ext uri="{FF2B5EF4-FFF2-40B4-BE49-F238E27FC236}">
                <a16:creationId xmlns:a16="http://schemas.microsoft.com/office/drawing/2014/main" id="{00388810-971C-48C1-AF4C-AFF7BC1090CF}"/>
              </a:ext>
            </a:extLst>
          </p:cNvPr>
          <p:cNvSpPr txBox="1"/>
          <p:nvPr/>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9" name="TextBox 8">
            <a:extLst>
              <a:ext uri="{FF2B5EF4-FFF2-40B4-BE49-F238E27FC236}">
                <a16:creationId xmlns:a16="http://schemas.microsoft.com/office/drawing/2014/main" id="{1EEE138C-7816-4A21-AC54-FC750BABF727}"/>
              </a:ext>
            </a:extLst>
          </p:cNvPr>
          <p:cNvSpPr txBox="1"/>
          <p:nvPr/>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C23E2D"/>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C23E2D"/>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C23E2D"/>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C23E2D"/>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C23E2D"/>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C23E2D"/>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Font is always Century Gothic, </a:t>
            </a:r>
            <a:r>
              <a:rPr lang="en-US" sz="2000" dirty="0">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C23E2D"/>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Font color is </a:t>
            </a:r>
            <a:r>
              <a:rPr lang="en-US" sz="2000" b="1" dirty="0">
                <a:solidFill>
                  <a:schemeClr val="tx1">
                    <a:lumMod val="75000"/>
                    <a:lumOff val="25000"/>
                  </a:schemeClr>
                </a:solidFill>
                <a:latin typeface="Century Gothic" panose="020F0302020204030204"/>
              </a:rPr>
              <a:t>Black, Text 1, Lighter 25%, </a:t>
            </a:r>
            <a:r>
              <a:rPr lang="en-US" sz="2000" dirty="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C23E2D"/>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C23E2D"/>
              </a:buClr>
              <a:buFont typeface="Webdings" panose="05030102010509060703" pitchFamily="18" charset="2"/>
              <a:buChar char=""/>
            </a:pPr>
            <a:r>
              <a:rPr lang="en-US" sz="1500" b="1" dirty="0">
                <a:solidFill>
                  <a:schemeClr val="tx1">
                    <a:lumMod val="75000"/>
                    <a:lumOff val="25000"/>
                  </a:schemeClr>
                </a:solidFill>
                <a:latin typeface="Century Gothic" panose="020F0302020204030204"/>
              </a:rPr>
              <a:t>Header text</a:t>
            </a:r>
            <a:r>
              <a:rPr lang="en-US" sz="1500" dirty="0">
                <a:solidFill>
                  <a:schemeClr val="tx1">
                    <a:lumMod val="75000"/>
                    <a:lumOff val="25000"/>
                  </a:schemeClr>
                </a:solidFill>
                <a:latin typeface="Century Gothic" panose="020F0302020204030204"/>
              </a:rPr>
              <a:t> point size should be between </a:t>
            </a:r>
            <a:r>
              <a:rPr lang="en-US" sz="1500" b="1" dirty="0">
                <a:solidFill>
                  <a:schemeClr val="tx1">
                    <a:lumMod val="75000"/>
                    <a:lumOff val="25000"/>
                  </a:schemeClr>
                </a:solidFill>
                <a:latin typeface="Century Gothic" panose="020F0302020204030204"/>
              </a:rPr>
              <a:t>32 and 44 </a:t>
            </a:r>
            <a:r>
              <a:rPr lang="en-US" sz="1500" dirty="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C23E2D"/>
              </a:buClr>
              <a:buFont typeface="Webdings" panose="05030102010509060703" pitchFamily="18" charset="2"/>
              <a:buChar char=""/>
            </a:pPr>
            <a:r>
              <a:rPr lang="en-US" sz="1500" b="1" dirty="0">
                <a:solidFill>
                  <a:schemeClr val="tx1">
                    <a:lumMod val="75000"/>
                    <a:lumOff val="25000"/>
                  </a:schemeClr>
                </a:solidFill>
                <a:latin typeface="Century Gothic" panose="020F0302020204030204"/>
              </a:rPr>
              <a:t>Body text </a:t>
            </a:r>
            <a:r>
              <a:rPr lang="en-US" sz="1500" dirty="0">
                <a:solidFill>
                  <a:schemeClr val="tx1">
                    <a:lumMod val="75000"/>
                    <a:lumOff val="25000"/>
                  </a:schemeClr>
                </a:solidFill>
                <a:latin typeface="Century Gothic" panose="020F0302020204030204"/>
              </a:rPr>
              <a:t>point size should be at least </a:t>
            </a:r>
            <a:r>
              <a:rPr lang="en-US" sz="1500" b="1" dirty="0">
                <a:solidFill>
                  <a:schemeClr val="tx1">
                    <a:lumMod val="75000"/>
                    <a:lumOff val="25000"/>
                  </a:schemeClr>
                </a:solidFill>
                <a:latin typeface="Century Gothic" panose="020F0302020204030204"/>
              </a:rPr>
              <a:t>20</a:t>
            </a:r>
            <a:r>
              <a:rPr lang="en-US" sz="15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C23E2D"/>
              </a:buClr>
              <a:buFont typeface="Webdings" panose="05030102010509060703" pitchFamily="18" charset="2"/>
              <a:buChar char=""/>
            </a:pPr>
            <a:r>
              <a:rPr lang="en-US" sz="1500" b="1" dirty="0">
                <a:solidFill>
                  <a:schemeClr val="tx1">
                    <a:lumMod val="75000"/>
                    <a:lumOff val="25000"/>
                  </a:schemeClr>
                </a:solidFill>
                <a:latin typeface="Century Gothic" panose="020F0302020204030204"/>
              </a:rPr>
              <a:t>Captions &amp; legend</a:t>
            </a:r>
            <a:r>
              <a:rPr lang="en-US" sz="1500" dirty="0">
                <a:solidFill>
                  <a:schemeClr val="tx1">
                    <a:lumMod val="75000"/>
                    <a:lumOff val="25000"/>
                  </a:schemeClr>
                </a:solidFill>
                <a:latin typeface="Century Gothic" panose="020F0302020204030204"/>
              </a:rPr>
              <a:t> items </a:t>
            </a:r>
            <a:r>
              <a:rPr lang="en-US" sz="1500" u="sng" dirty="0">
                <a:solidFill>
                  <a:schemeClr val="tx1">
                    <a:lumMod val="75000"/>
                    <a:lumOff val="25000"/>
                  </a:schemeClr>
                </a:solidFill>
                <a:latin typeface="Century Gothic" panose="020F0302020204030204"/>
              </a:rPr>
              <a:t>no smaller than</a:t>
            </a:r>
            <a:r>
              <a:rPr lang="en-US" sz="1500" dirty="0">
                <a:solidFill>
                  <a:schemeClr val="tx1">
                    <a:lumMod val="75000"/>
                    <a:lumOff val="25000"/>
                  </a:schemeClr>
                </a:solidFill>
                <a:latin typeface="Century Gothic" panose="020F0302020204030204"/>
              </a:rPr>
              <a:t> </a:t>
            </a:r>
            <a:r>
              <a:rPr lang="en-US" sz="1500" b="1" dirty="0">
                <a:solidFill>
                  <a:schemeClr val="tx1">
                    <a:lumMod val="75000"/>
                    <a:lumOff val="25000"/>
                  </a:schemeClr>
                </a:solidFill>
                <a:latin typeface="Century Gothic" panose="020F0302020204030204"/>
              </a:rPr>
              <a:t>14 point type</a:t>
            </a:r>
            <a:r>
              <a:rPr lang="en-US" sz="15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C23E2D"/>
              </a:buClr>
              <a:buFont typeface="Webdings" panose="05030102010509060703" pitchFamily="18" charset="2"/>
              <a:buChar char=""/>
            </a:pPr>
            <a:r>
              <a:rPr lang="en-US" sz="1500" dirty="0">
                <a:solidFill>
                  <a:schemeClr val="tx1">
                    <a:lumMod val="75000"/>
                    <a:lumOff val="25000"/>
                  </a:schemeClr>
                </a:solidFill>
                <a:latin typeface="Century Gothic" panose="020F0302020204030204"/>
              </a:rPr>
              <a:t>On slide </a:t>
            </a:r>
            <a:r>
              <a:rPr lang="en-US" sz="1500" b="1" dirty="0">
                <a:solidFill>
                  <a:schemeClr val="tx1">
                    <a:lumMod val="75000"/>
                    <a:lumOff val="25000"/>
                  </a:schemeClr>
                </a:solidFill>
                <a:latin typeface="Century Gothic" panose="020F0302020204030204"/>
              </a:rPr>
              <a:t>image credits</a:t>
            </a:r>
            <a:r>
              <a:rPr lang="en-US" sz="1500" dirty="0">
                <a:solidFill>
                  <a:schemeClr val="tx1">
                    <a:lumMod val="75000"/>
                    <a:lumOff val="25000"/>
                  </a:schemeClr>
                </a:solidFill>
                <a:latin typeface="Century Gothic" panose="020F0302020204030204"/>
              </a:rPr>
              <a:t> = 11–12pts; preferably use consistent placement on all slides (bottom corner).</a:t>
            </a:r>
          </a:p>
          <a:p>
            <a:pPr marL="342900" indent="-342900">
              <a:lnSpc>
                <a:spcPct val="100000"/>
              </a:lnSpc>
              <a:spcAft>
                <a:spcPts val="600"/>
              </a:spcAft>
              <a:buClr>
                <a:srgbClr val="C23E2D"/>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Try to use a </a:t>
            </a:r>
            <a:r>
              <a:rPr lang="en-US" sz="2000" b="1" dirty="0">
                <a:solidFill>
                  <a:schemeClr val="tx1">
                    <a:lumMod val="75000"/>
                    <a:lumOff val="25000"/>
                  </a:schemeClr>
                </a:solidFill>
                <a:latin typeface="Century Gothic" panose="020F0302020204030204"/>
              </a:rPr>
              <a:t>consistent font size</a:t>
            </a:r>
            <a:r>
              <a:rPr lang="en-US" sz="2000" dirty="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C23E2D"/>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The standard DEVELOP bullet style is </a:t>
            </a:r>
            <a:r>
              <a:rPr lang="en-US" sz="2000" b="1" dirty="0">
                <a:solidFill>
                  <a:schemeClr val="tx1">
                    <a:lumMod val="75000"/>
                    <a:lumOff val="25000"/>
                  </a:schemeClr>
                </a:solidFill>
                <a:latin typeface="Century Gothic" panose="020F0302020204030204"/>
              </a:rPr>
              <a:t>symbol #52 </a:t>
            </a:r>
            <a:r>
              <a:rPr lang="en-US" sz="2000" dirty="0">
                <a:solidFill>
                  <a:schemeClr val="tx1">
                    <a:lumMod val="75000"/>
                    <a:lumOff val="25000"/>
                  </a:schemeClr>
                </a:solidFill>
                <a:latin typeface="Century Gothic" panose="020F0302020204030204"/>
              </a:rPr>
              <a:t>in the </a:t>
            </a:r>
            <a:r>
              <a:rPr lang="en-US" sz="2000" b="1" dirty="0">
                <a:solidFill>
                  <a:schemeClr val="tx1">
                    <a:lumMod val="75000"/>
                    <a:lumOff val="25000"/>
                  </a:schemeClr>
                </a:solidFill>
                <a:latin typeface="Century Gothic" panose="020F0302020204030204"/>
              </a:rPr>
              <a:t>Webdings</a:t>
            </a:r>
            <a:r>
              <a:rPr lang="en-US" sz="2000" dirty="0">
                <a:solidFill>
                  <a:schemeClr val="tx1">
                    <a:lumMod val="75000"/>
                    <a:lumOff val="25000"/>
                  </a:schemeClr>
                </a:solidFill>
                <a:latin typeface="Century Gothic" panose="020F0302020204030204"/>
              </a:rPr>
              <a:t> font</a:t>
            </a:r>
          </a:p>
        </p:txBody>
      </p:sp>
      <p:pic>
        <p:nvPicPr>
          <p:cNvPr id="11" name="Picture 10"/>
          <p:cNvPicPr>
            <a:picLocks noChangeAspect="1"/>
          </p:cNvPicPr>
          <p:nvPr/>
        </p:nvPicPr>
        <p:blipFill rotWithShape="1">
          <a:blip r:embed="rId2"/>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55919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C23E2D"/>
              </a:buClr>
              <a:buFont typeface="Century Gothic" panose="020B0502020202020204" pitchFamily="34" charset="0"/>
              <a:buChar char="►"/>
            </a:pPr>
            <a:r>
              <a:rPr lang="en-US" sz="1600" dirty="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C23E2D"/>
              </a:buClr>
              <a:buFont typeface="Wingdings" panose="05000000000000000000" pitchFamily="2" charset="2"/>
              <a:buChar char="Ø"/>
            </a:pPr>
            <a:r>
              <a:rPr lang="en-US" sz="1600" dirty="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C23E2D"/>
              </a:buClr>
              <a:buFont typeface="Arial" panose="020B0604020202020204" pitchFamily="34" charset="0"/>
              <a:buChar char="•"/>
            </a:pPr>
            <a:r>
              <a:rPr lang="en-US" sz="1600" dirty="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C23E2D"/>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C23E2D"/>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F0302020204030204"/>
              </a:rPr>
              <a:t>PRESENTATION GUIDELINES: TIPS</a:t>
            </a:r>
          </a:p>
        </p:txBody>
      </p:sp>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15" name="Title 1">
            <a:extLst>
              <a:ext uri="{FF2B5EF4-FFF2-40B4-BE49-F238E27FC236}">
                <a16:creationId xmlns:a16="http://schemas.microsoft.com/office/drawing/2014/main" id="{2300C1B5-C50C-402E-B651-E0E581A3BA1A}"/>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F0302020204030204"/>
              </a:rPr>
              <a:t>PRESENTATION GUIDELINES: TOOLS</a:t>
            </a:r>
          </a:p>
        </p:txBody>
      </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294990" cy="419100"/>
          </a:xfrm>
          <a:prstGeom prst="rect">
            <a:avLst/>
          </a:prstGeom>
        </p:spPr>
        <p:txBody>
          <a:bodyPr wrap="square" anchor="ctr">
            <a:noAutofit/>
          </a:bodyPr>
          <a:lstStyle/>
          <a:p>
            <a:pPr lvl="0"/>
            <a:r>
              <a:rPr lang="en-US" sz="4000" b="1" dirty="0">
                <a:solidFill>
                  <a:srgbClr val="C13E2D"/>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7EB761"/>
              </a:buClr>
              <a:buFont typeface="Arial" panose="020B0604020202020204" pitchFamily="34" charset="0"/>
              <a:buNone/>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487809" cy="419100"/>
          </a:xfrm>
          <a:prstGeom prst="rect">
            <a:avLst/>
          </a:prstGeom>
        </p:spPr>
        <p:txBody>
          <a:bodyPr wrap="none" anchor="ctr" anchorCtr="0">
            <a:noAutofit/>
          </a:bodyPr>
          <a:lstStyle/>
          <a:p>
            <a:pPr lvl="0"/>
            <a:r>
              <a:rPr lang="en-US" sz="4000" b="1" dirty="0">
                <a:solidFill>
                  <a:srgbClr val="C13E2D"/>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23E2D"/>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C23E2D"/>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C23E2D"/>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C23E2D"/>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C23E2D"/>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C23E2D"/>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C23E2D"/>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5" ma:contentTypeDescription="Create a new document." ma:contentTypeScope="" ma:versionID="1a69bd96c8be4159b063bacaac1aa05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0fc635af53680702e007d3b598dd7baf"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86D4D2-D4E9-4F70-8D2B-54401CE357CC}">
  <ds:schemaRefs>
    <ds:schemaRef ds:uri="http://schemas.microsoft.com/sharepoint/v3/contenttype/forms"/>
  </ds:schemaRefs>
</ds:datastoreItem>
</file>

<file path=customXml/itemProps2.xml><?xml version="1.0" encoding="utf-8"?>
<ds:datastoreItem xmlns:ds="http://schemas.openxmlformats.org/officeDocument/2006/customXml" ds:itemID="{58805915-3117-4902-8903-44F6CE3E2CB5}">
  <ds:schemaRefs>
    <ds:schemaRef ds:uri="http://schemas.microsoft.com/office/2006/metadata/properties"/>
    <ds:schemaRef ds:uri="http://schemas.microsoft.com/office/infopath/2007/PartnerControls"/>
    <ds:schemaRef ds:uri="21e6a8e8-1dff-48a6-ab9b-8d556c6946c0"/>
    <ds:schemaRef ds:uri="7df78d0b-135a-4de7-9166-7c181cd87fb4"/>
  </ds:schemaRefs>
</ds:datastoreItem>
</file>

<file path=customXml/itemProps3.xml><?xml version="1.0" encoding="utf-8"?>
<ds:datastoreItem xmlns:ds="http://schemas.openxmlformats.org/officeDocument/2006/customXml" ds:itemID="{0369B353-00E7-491F-855D-65B783069E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4323</TotalTime>
  <Words>1016</Words>
  <Application>Microsoft Office PowerPoint</Application>
  <PresentationFormat>Widescreen</PresentationFormat>
  <Paragraphs>147</Paragraphs>
  <Slides>12</Slides>
  <Notes>3</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TAMARA.BARBAKOVA@baruchmail.cuny.edu</cp:lastModifiedBy>
  <cp:revision>228</cp:revision>
  <dcterms:created xsi:type="dcterms:W3CDTF">2019-11-12T17:46:59Z</dcterms:created>
  <dcterms:modified xsi:type="dcterms:W3CDTF">2022-09-09T19:56:35Z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MediaServiceImageTags">
    <vt:lpwstr/>
  </property>
</Properties>
</file>