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D99"/>
    <a:srgbClr val="55A976"/>
    <a:srgbClr val="24B1B5"/>
    <a:srgbClr val="C41F48"/>
    <a:srgbClr val="DB6C20"/>
    <a:srgbClr val="95B823"/>
    <a:srgbClr val="8D8780"/>
    <a:srgbClr val="006D9D"/>
    <a:srgbClr val="964035"/>
    <a:srgbClr val="379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04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904D99"/>
                    </a:solidFill>
                    <a:latin typeface="Century Gothic" panose="020B0502020202020204" pitchFamily="34" charset="0"/>
                  </a:rPr>
                  <a:t>| </a:t>
                </a:r>
                <a:r>
                  <a:rPr lang="en-US" sz="1600" spc="100" baseline="0" dirty="0">
                    <a:solidFill>
                      <a:srgbClr val="904D99"/>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04D99"/>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04D99"/>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904D99"/>
                </a:solidFill>
                <a:latin typeface="Century Gothic" panose="020B0502020202020204" pitchFamily="34" charset="0"/>
              </a:rPr>
              <a:t>Node Name (i.e. North Carolina – NCEI) </a:t>
            </a:r>
            <a:endParaRPr lang="en-US" dirty="0">
              <a:solidFill>
                <a:srgbClr val="904D99"/>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904D99"/>
                </a:solidFill>
              </a:rPr>
              <a:t>STUDY AREA</a:t>
            </a:r>
          </a:p>
          <a:p>
            <a:pPr algn="l"/>
            <a:r>
              <a:rPr lang="en-US" sz="2800" b="0" spc="0" baseline="0" dirty="0">
                <a:solidFill>
                  <a:srgbClr val="904D99"/>
                </a:solidFill>
              </a:rPr>
              <a:t>Health &amp; Air Qual</a:t>
            </a:r>
            <a:r>
              <a:rPr lang="en-US" sz="2800" b="0" spc="0" dirty="0">
                <a:solidFill>
                  <a:srgbClr val="904D99"/>
                </a:solidFill>
              </a:rPr>
              <a:t>ity</a:t>
            </a:r>
            <a:endParaRPr lang="en-US" sz="2800" b="0" spc="0" baseline="0" dirty="0">
              <a:solidFill>
                <a:srgbClr val="904D99"/>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04D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04D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904D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04D99"/>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904D99"/>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04D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04D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04D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904D99"/>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buClr>
                <a:srgbClr val="C41F48"/>
              </a:buClr>
            </a:pPr>
            <a:r>
              <a:rPr lang="en-US" sz="4000" b="1" dirty="0">
                <a:solidFill>
                  <a:srgbClr val="904D99"/>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buClr>
                <a:srgbClr val="C41F48"/>
              </a:buClr>
            </a:pPr>
            <a:r>
              <a:rPr lang="en-US" sz="4000" b="1" dirty="0">
                <a:solidFill>
                  <a:srgbClr val="904D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904D99"/>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dirty="0">
                <a:solidFill>
                  <a:srgbClr val="904D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04D99"/>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04D99"/>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04D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04D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3520</TotalTime>
  <Words>1284</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158</cp:revision>
  <dcterms:created xsi:type="dcterms:W3CDTF">2019-11-12T17:46:59Z</dcterms:created>
  <dcterms:modified xsi:type="dcterms:W3CDTF">2020-06-03T07:09:12Z</dcterms:modified>
</cp:coreProperties>
</file>