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293" r:id="rId4"/>
    <p:sldId id="284" r:id="rId5"/>
    <p:sldId id="285" r:id="rId6"/>
    <p:sldId id="287" r:id="rId7"/>
    <p:sldId id="298" r:id="rId8"/>
    <p:sldId id="297" r:id="rId9"/>
    <p:sldId id="301" r:id="rId10"/>
    <p:sldId id="302" r:id="rId11"/>
    <p:sldId id="303" r:id="rId12"/>
    <p:sldId id="291"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344" userDrawn="1">
          <p15:clr>
            <a:srgbClr val="A4A3A4"/>
          </p15:clr>
        </p15:guide>
        <p15:guide id="3" pos="3984" userDrawn="1">
          <p15:clr>
            <a:srgbClr val="A4A3A4"/>
          </p15:clr>
        </p15:guide>
        <p15:guide id="4"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56B27B"/>
    <a:srgbClr val="2E8652"/>
    <a:srgbClr val="57688F"/>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3" autoAdjust="0"/>
    <p:restoredTop sz="87342" autoAdjust="0"/>
  </p:normalViewPr>
  <p:slideViewPr>
    <p:cSldViewPr snapToGrid="0">
      <p:cViewPr varScale="1">
        <p:scale>
          <a:sx n="87" d="100"/>
          <a:sy n="87" d="100"/>
        </p:scale>
        <p:origin x="114" y="222"/>
      </p:cViewPr>
      <p:guideLst>
        <p:guide orient="horz" pos="2160"/>
        <p:guide pos="7344"/>
        <p:guide pos="3984"/>
        <p:guide orient="horz" pos="4056"/>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407225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79950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1889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6761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8065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433866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838"/>
          <a:stretch/>
        </p:blipFill>
        <p:spPr>
          <a:xfrm>
            <a:off x="0" y="0"/>
            <a:ext cx="10626811"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t="541" r="9190" b="-541"/>
          <a:stretch/>
        </p:blipFill>
        <p:spPr>
          <a:xfrm>
            <a:off x="0" y="3437552"/>
            <a:ext cx="11071654"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3533526"/>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1"/>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6" name="Rectangle 15"/>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0"/>
            <a:ext cx="10997514"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A149"/>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a:t>
            </a:r>
            <a:r>
              <a:rPr lang="en-US" sz="800" i="1" dirty="0" smtClean="0">
                <a:solidFill>
                  <a:schemeClr val="bg2">
                    <a:lumMod val="50000"/>
                  </a:schemeClr>
                </a:solidFill>
              </a:rPr>
              <a:t>NNL16AA05C. </a:t>
            </a:r>
            <a:r>
              <a:rPr lang="en-US" sz="800" i="1" dirty="0" smtClean="0">
                <a:solidFill>
                  <a:schemeClr val="bg2">
                    <a:lumMod val="50000"/>
                  </a:schemeClr>
                </a:solidFill>
              </a:rPr>
              <a:t>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0" y="12768"/>
            <a:ext cx="12179995" cy="6857177"/>
          </a:xfrm>
          <a:prstGeom prst="rect">
            <a:avLst/>
          </a:prstGeom>
        </p:spPr>
      </p:pic>
      <p:sp>
        <p:nvSpPr>
          <p:cNvPr id="29" name="Text Placeholder 17"/>
          <p:cNvSpPr txBox="1">
            <a:spLocks/>
          </p:cNvSpPr>
          <p:nvPr/>
        </p:nvSpPr>
        <p:spPr>
          <a:xfrm>
            <a:off x="9582399" y="512801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2</a:t>
            </a:r>
            <a:endParaRPr lang="en-US" sz="1400" dirty="0">
              <a:solidFill>
                <a:schemeClr val="tx1">
                  <a:lumMod val="75000"/>
                  <a:lumOff val="25000"/>
                </a:schemeClr>
              </a:solidFill>
              <a:latin typeface="Century Gothic" panose="020B0502020202020204" pitchFamily="34" charset="0"/>
            </a:endParaRPr>
          </a:p>
        </p:txBody>
      </p:sp>
      <p:sp>
        <p:nvSpPr>
          <p:cNvPr id="30" name="Text Placeholder 17"/>
          <p:cNvSpPr txBox="1">
            <a:spLocks/>
          </p:cNvSpPr>
          <p:nvPr/>
        </p:nvSpPr>
        <p:spPr>
          <a:xfrm>
            <a:off x="9582399" y="4782346"/>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1</a:t>
            </a:r>
            <a:endParaRPr lang="en-US" sz="1400" dirty="0">
              <a:solidFill>
                <a:schemeClr val="tx1">
                  <a:lumMod val="75000"/>
                  <a:lumOff val="25000"/>
                </a:schemeClr>
              </a:solidFill>
              <a:latin typeface="Century Gothic" panose="020B0502020202020204" pitchFamily="34" charset="0"/>
            </a:endParaRPr>
          </a:p>
        </p:txBody>
      </p:sp>
      <p:sp>
        <p:nvSpPr>
          <p:cNvPr id="31" name="Text Placeholder 17"/>
          <p:cNvSpPr txBox="1">
            <a:spLocks/>
          </p:cNvSpPr>
          <p:nvPr/>
        </p:nvSpPr>
        <p:spPr>
          <a:xfrm>
            <a:off x="9582399" y="547368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3</a:t>
            </a:r>
            <a:endParaRPr lang="en-US" sz="1400" dirty="0">
              <a:solidFill>
                <a:schemeClr val="tx1">
                  <a:lumMod val="75000"/>
                  <a:lumOff val="25000"/>
                </a:schemeClr>
              </a:solidFill>
              <a:latin typeface="Century Gothic" panose="020B0502020202020204" pitchFamily="34" charset="0"/>
            </a:endParaRPr>
          </a:p>
        </p:txBody>
      </p:sp>
      <p:sp>
        <p:nvSpPr>
          <p:cNvPr id="33" name="Title 1"/>
          <p:cNvSpPr txBox="1">
            <a:spLocks/>
          </p:cNvSpPr>
          <p:nvPr/>
        </p:nvSpPr>
        <p:spPr>
          <a:xfrm>
            <a:off x="6048766" y="1776294"/>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E9A149"/>
                </a:solidFill>
              </a:rPr>
              <a:t>PROJECT SHORT TITLE (ALL CAPS)</a:t>
            </a:r>
            <a:endParaRPr lang="en-US" sz="4400" dirty="0">
              <a:solidFill>
                <a:srgbClr val="E9A149"/>
              </a:solidFill>
            </a:endParaRPr>
          </a:p>
        </p:txBody>
      </p:sp>
      <p:sp>
        <p:nvSpPr>
          <p:cNvPr id="34" name="Subtitle 2"/>
          <p:cNvSpPr txBox="1">
            <a:spLocks/>
          </p:cNvSpPr>
          <p:nvPr/>
        </p:nvSpPr>
        <p:spPr>
          <a:xfrm>
            <a:off x="6599270" y="3246905"/>
            <a:ext cx="5097261" cy="109728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35" name="Text Placeholder 17"/>
          <p:cNvSpPr txBox="1">
            <a:spLocks/>
          </p:cNvSpPr>
          <p:nvPr/>
        </p:nvSpPr>
        <p:spPr>
          <a:xfrm>
            <a:off x="9582399" y="616501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5</a:t>
            </a:r>
            <a:endParaRPr lang="en-US" sz="1400" dirty="0">
              <a:solidFill>
                <a:schemeClr val="tx1">
                  <a:lumMod val="75000"/>
                  <a:lumOff val="25000"/>
                </a:schemeClr>
              </a:solidFill>
              <a:latin typeface="Century Gothic" panose="020B0502020202020204" pitchFamily="34" charset="0"/>
            </a:endParaRPr>
          </a:p>
        </p:txBody>
      </p:sp>
      <p:sp>
        <p:nvSpPr>
          <p:cNvPr id="36" name="Text Placeholder 17"/>
          <p:cNvSpPr txBox="1">
            <a:spLocks/>
          </p:cNvSpPr>
          <p:nvPr/>
        </p:nvSpPr>
        <p:spPr>
          <a:xfrm>
            <a:off x="9582399" y="581934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4</a:t>
            </a:r>
            <a:endParaRPr lang="en-US" sz="1400" dirty="0">
              <a:solidFill>
                <a:schemeClr val="tx1">
                  <a:lumMod val="75000"/>
                  <a:lumOff val="25000"/>
                </a:schemeClr>
              </a:solidFill>
              <a:latin typeface="Century Gothic" panose="020B0502020202020204" pitchFamily="34" charset="0"/>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Box 14"/>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 </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17" name="Rectangle 16"/>
          <p:cNvSpPr/>
          <p:nvPr/>
        </p:nvSpPr>
        <p:spPr>
          <a:xfrm>
            <a:off x="6610650" y="1492998"/>
            <a:ext cx="5085881" cy="307777"/>
          </a:xfrm>
          <a:prstGeom prst="rect">
            <a:avLst/>
          </a:prstGeom>
        </p:spPr>
        <p:txBody>
          <a:bodyPr wrap="square">
            <a:spAutoFit/>
          </a:bodyPr>
          <a:lstStyle/>
          <a:p>
            <a:pPr algn="r"/>
            <a:r>
              <a:rPr lang="en-US" sz="1400" i="1" dirty="0" smtClean="0">
                <a:solidFill>
                  <a:schemeClr val="tx1">
                    <a:lumMod val="75000"/>
                    <a:lumOff val="25000"/>
                  </a:schemeClr>
                </a:solidFill>
              </a:rPr>
              <a:t>2018 </a:t>
            </a:r>
            <a:r>
              <a:rPr lang="en-US" sz="1400" i="1" dirty="0" smtClean="0">
                <a:solidFill>
                  <a:schemeClr val="tx1">
                    <a:lumMod val="75000"/>
                    <a:lumOff val="25000"/>
                  </a:schemeClr>
                </a:solidFill>
              </a:rPr>
              <a:t>Fall | </a:t>
            </a:r>
            <a:r>
              <a:rPr lang="en-US" sz="1400" i="1" dirty="0" smtClean="0">
                <a:solidFill>
                  <a:schemeClr val="tx1">
                    <a:lumMod val="75000"/>
                    <a:lumOff val="25000"/>
                  </a:schemeClr>
                </a:solidFill>
              </a:rPr>
              <a:t>Node Name</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1601705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 xmlns:a16="http://schemas.microsoft.com/office/drawing/2014/main"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875183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213035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643527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Presentation 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E9A149"/>
              </a:buClr>
              <a:buFont typeface="Wingdings 3" panose="05040102010807070707" pitchFamily="18" charset="2"/>
              <a:buChar char="}"/>
            </a:pPr>
            <a:r>
              <a:rPr lang="en-US" sz="2200" b="1" dirty="0" smtClean="0"/>
              <a:t>Font is always Century Gothic</a:t>
            </a:r>
          </a:p>
          <a:p>
            <a:pPr marL="342900" indent="-342900">
              <a:spcAft>
                <a:spcPts val="600"/>
              </a:spcAft>
              <a:buClr>
                <a:srgbClr val="E9A149"/>
              </a:buClr>
              <a:buFont typeface="Wingdings 3" panose="05040102010807070707" pitchFamily="18" charset="2"/>
              <a:buChar char="}"/>
            </a:pPr>
            <a:r>
              <a:rPr lang="en-US" sz="2200" dirty="0" smtClean="0"/>
              <a:t>Font color is Black, Text 1, lighter 25%</a:t>
            </a:r>
          </a:p>
          <a:p>
            <a:pPr>
              <a:spcAft>
                <a:spcPts val="600"/>
              </a:spcAft>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E9A149"/>
              </a:buClr>
              <a:buFont typeface="Wingdings 3" panose="05040102010807070707" pitchFamily="18" charset="2"/>
              <a:buChar char="}"/>
            </a:pPr>
            <a:r>
              <a:rPr lang="en-US" sz="2200" dirty="0" smtClean="0"/>
              <a:t>This is the standard DEVELOP bullet style</a:t>
            </a:r>
          </a:p>
          <a:p>
            <a:pPr marL="342900" indent="-342900">
              <a:buClr>
                <a:srgbClr val="E9A149"/>
              </a:buClr>
              <a:buFont typeface="Wingdings 3" panose="05040102010807070707" pitchFamily="18" charset="2"/>
              <a:buChar char="}"/>
            </a:pPr>
            <a:endParaRPr lang="en-US" sz="2200" dirty="0"/>
          </a:p>
          <a:p>
            <a:pPr marL="342900" indent="-342900">
              <a:buClr>
                <a:srgbClr val="E9A149"/>
              </a:buClr>
              <a:buFont typeface="Wingdings 3" panose="05040102010807070707" pitchFamily="18" charset="2"/>
              <a:buChar char="}"/>
            </a:pPr>
            <a:r>
              <a:rPr lang="en-US" sz="2200" dirty="0" smtClean="0"/>
              <a:t>Generally, headers are 32-48 point</a:t>
            </a:r>
          </a:p>
          <a:p>
            <a:pPr marL="342900" indent="-342900">
              <a:buClr>
                <a:srgbClr val="E9A149"/>
              </a:buClr>
              <a:buFont typeface="Wingdings 3" panose="05040102010807070707" pitchFamily="18" charset="2"/>
              <a:buChar char="}"/>
            </a:pPr>
            <a:r>
              <a:rPr lang="en-US" sz="2200" dirty="0" smtClean="0"/>
              <a:t>Body copy should be at least 20 point, depending on slide formatting</a:t>
            </a:r>
          </a:p>
          <a:p>
            <a:pPr>
              <a:buClr>
                <a:srgbClr val="E9A149"/>
              </a:buClr>
            </a:pPr>
            <a:r>
              <a:rPr lang="en-US" dirty="0"/>
              <a:t>	</a:t>
            </a:r>
            <a:r>
              <a:rPr lang="en-US" sz="1800" dirty="0" smtClean="0"/>
              <a:t>Do not go below 14 point type</a:t>
            </a:r>
          </a:p>
          <a:p>
            <a:pPr>
              <a:buClr>
                <a:srgbClr val="E9A149"/>
              </a:buClr>
            </a:pPr>
            <a:r>
              <a:rPr lang="en-US" sz="1800" dirty="0"/>
              <a:t>	</a:t>
            </a:r>
            <a:r>
              <a:rPr lang="en-US" sz="1200" dirty="0" smtClean="0"/>
              <a:t>Here’s why</a:t>
            </a:r>
          </a:p>
          <a:p>
            <a:pPr marL="342900" indent="-342900">
              <a:buClr>
                <a:srgbClr val="E9A149"/>
              </a:buClr>
              <a:buFont typeface="Wingdings 3" panose="05040102010807070707" pitchFamily="18" charset="2"/>
              <a:buChar char="}"/>
            </a:pPr>
            <a:r>
              <a:rPr lang="en-US" sz="2200" dirty="0" smtClean="0"/>
              <a:t>Maximize the size of any images, figures, and graphs to fill up the slide</a:t>
            </a:r>
          </a:p>
          <a:p>
            <a:pPr lvl="1">
              <a:buClr>
                <a:srgbClr val="E9A149"/>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E9A149"/>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E9A149"/>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E9A149"/>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2211697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E9A149"/>
              </a:buClr>
              <a:buFont typeface="Webdings" panose="05030102010509060703" pitchFamily="18" charset="2"/>
              <a:buChar char="4"/>
            </a:pPr>
            <a:r>
              <a:rPr lang="en-US" dirty="0"/>
              <a:t>Study area</a:t>
            </a:r>
          </a:p>
          <a:p>
            <a:pPr marL="342900" indent="-342900">
              <a:spcBef>
                <a:spcPts val="200"/>
              </a:spcBef>
              <a:buClr>
                <a:srgbClr val="E9A149"/>
              </a:buClr>
              <a:buFont typeface="Webdings" panose="05030102010509060703" pitchFamily="18" charset="2"/>
              <a:buChar char="4"/>
            </a:pPr>
            <a:r>
              <a:rPr lang="en-US" dirty="0"/>
              <a:t>Study period</a:t>
            </a:r>
          </a:p>
          <a:p>
            <a:pPr marL="342900" indent="-342900">
              <a:spcBef>
                <a:spcPts val="200"/>
              </a:spcBef>
              <a:buClr>
                <a:srgbClr val="E9A149"/>
              </a:buClr>
              <a:buFont typeface="Webdings" panose="05030102010509060703" pitchFamily="18" charset="2"/>
              <a:buChar char="4"/>
            </a:pPr>
            <a:r>
              <a:rPr lang="en-US" dirty="0" smtClean="0"/>
              <a:t>Objectives</a:t>
            </a:r>
          </a:p>
          <a:p>
            <a:pPr marL="342900" indent="-342900">
              <a:spcBef>
                <a:spcPts val="200"/>
              </a:spcBef>
              <a:buClr>
                <a:srgbClr val="E9A149"/>
              </a:buClr>
              <a:buFont typeface="Webdings" panose="05030102010509060703" pitchFamily="18" charset="2"/>
              <a:buChar char="4"/>
            </a:pPr>
            <a:r>
              <a:rPr lang="en-US" dirty="0" smtClean="0"/>
              <a:t>Partners</a:t>
            </a:r>
            <a:endParaRPr lang="en-US" dirty="0"/>
          </a:p>
          <a:p>
            <a:pPr marL="342900" indent="-342900">
              <a:spcBef>
                <a:spcPts val="200"/>
              </a:spcBef>
              <a:buClr>
                <a:srgbClr val="E9A149"/>
              </a:buClr>
              <a:buFont typeface="Webdings" panose="05030102010509060703" pitchFamily="18" charset="2"/>
              <a:buChar char="4"/>
            </a:pPr>
            <a:r>
              <a:rPr lang="en-US" dirty="0"/>
              <a:t>Community concerns</a:t>
            </a:r>
          </a:p>
          <a:p>
            <a:pPr marL="342900" indent="-342900">
              <a:spcBef>
                <a:spcPts val="200"/>
              </a:spcBef>
              <a:buClr>
                <a:srgbClr val="E9A149"/>
              </a:buClr>
              <a:buFont typeface="Webdings" panose="05030102010509060703" pitchFamily="18" charset="2"/>
              <a:buChar char="4"/>
            </a:pPr>
            <a:r>
              <a:rPr lang="en-US" dirty="0"/>
              <a:t>NASA satellites/sensors used</a:t>
            </a:r>
          </a:p>
          <a:p>
            <a:pPr marL="342900" indent="-342900">
              <a:spcBef>
                <a:spcPts val="200"/>
              </a:spcBef>
              <a:buClr>
                <a:srgbClr val="E9A149"/>
              </a:buClr>
              <a:buFont typeface="Webdings" panose="05030102010509060703" pitchFamily="18" charset="2"/>
              <a:buChar char="4"/>
            </a:pPr>
            <a:r>
              <a:rPr lang="en-US" dirty="0"/>
              <a:t>Methodology</a:t>
            </a:r>
          </a:p>
          <a:p>
            <a:pPr marL="342900" indent="-342900">
              <a:spcBef>
                <a:spcPts val="200"/>
              </a:spcBef>
              <a:buClr>
                <a:srgbClr val="E9A149"/>
              </a:buClr>
              <a:buFont typeface="Webdings" panose="05030102010509060703" pitchFamily="18" charset="2"/>
              <a:buChar char="4"/>
            </a:pPr>
            <a:r>
              <a:rPr lang="en-US" dirty="0"/>
              <a:t>Results</a:t>
            </a:r>
          </a:p>
          <a:p>
            <a:pPr marL="342900" indent="-342900">
              <a:spcBef>
                <a:spcPts val="200"/>
              </a:spcBef>
              <a:buClr>
                <a:srgbClr val="E9A149"/>
              </a:buClr>
              <a:buFont typeface="Webdings" panose="05030102010509060703" pitchFamily="18" charset="2"/>
              <a:buChar char="4"/>
            </a:pPr>
            <a:r>
              <a:rPr lang="en-US" dirty="0"/>
              <a:t>Conclusions</a:t>
            </a:r>
          </a:p>
          <a:p>
            <a:pPr marL="342900" indent="-342900">
              <a:spcBef>
                <a:spcPts val="200"/>
              </a:spcBef>
              <a:buClr>
                <a:srgbClr val="E9A149"/>
              </a:buClr>
              <a:buFont typeface="Webdings" panose="05030102010509060703" pitchFamily="18" charset="2"/>
              <a:buChar char="4"/>
            </a:pPr>
            <a:r>
              <a:rPr lang="en-US" dirty="0"/>
              <a:t>Errors &amp; uncertainties</a:t>
            </a:r>
          </a:p>
          <a:p>
            <a:pPr marL="342900" indent="-342900">
              <a:spcBef>
                <a:spcPts val="200"/>
              </a:spcBef>
              <a:buClr>
                <a:srgbClr val="E9A149"/>
              </a:buClr>
              <a:buFont typeface="Webdings" panose="05030102010509060703" pitchFamily="18" charset="2"/>
              <a:buChar char="4"/>
            </a:pPr>
            <a:r>
              <a:rPr lang="en-US" dirty="0"/>
              <a:t>Future work</a:t>
            </a:r>
          </a:p>
          <a:p>
            <a:pPr marL="342900" indent="-342900">
              <a:spcBef>
                <a:spcPts val="200"/>
              </a:spcBef>
              <a:buClr>
                <a:srgbClr val="E9A149"/>
              </a:buClr>
              <a:buFont typeface="Webdings" panose="05030102010509060703" pitchFamily="18" charset="2"/>
              <a:buChar char="4"/>
            </a:pPr>
            <a:r>
              <a:rPr lang="en-US" dirty="0"/>
              <a:t>Acknowledgements</a:t>
            </a:r>
          </a:p>
          <a:p>
            <a:pPr marL="342900" indent="-342900">
              <a:spcBef>
                <a:spcPts val="200"/>
              </a:spcBef>
              <a:buClr>
                <a:srgbClr val="E9A149"/>
              </a:buClr>
              <a:buFont typeface="Webdings" panose="05030102010509060703" pitchFamily="18" charset="2"/>
              <a:buChar char="4"/>
            </a:pPr>
            <a:r>
              <a:rPr lang="en-US" dirty="0"/>
              <a:t>Backup slides</a:t>
            </a:r>
          </a:p>
          <a:p>
            <a:pPr marL="342900" indent="-342900">
              <a:spcBef>
                <a:spcPts val="200"/>
              </a:spcBef>
              <a:buClr>
                <a:srgbClr val="E9A149"/>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4101264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3754615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005848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9A14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2553</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159</cp:revision>
  <dcterms:created xsi:type="dcterms:W3CDTF">2017-05-15T13:42:39Z</dcterms:created>
  <dcterms:modified xsi:type="dcterms:W3CDTF">2018-09-07T20:50:01Z</dcterms:modified>
</cp:coreProperties>
</file>