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 id="2" name="Hunter, Shanise Y. (LARC-E3)[SSAI DEVELOP]" initials="HSY(ED" lastIdx="2" clrIdx="1">
    <p:extLst>
      <p:ext uri="{19B8F6BF-5375-455C-9EA6-DF929625EA0E}">
        <p15:presenceInfo xmlns:p15="http://schemas.microsoft.com/office/powerpoint/2012/main" userId="S::syhunter@ndc.nasa.gov::4313d2d7-74c6-49cc-8409-3769577baa24" providerId="AD"/>
      </p:ext>
    </p:extLst>
  </p:cmAuthor>
  <p:cmAuthor id="3" name="Tamara Barbakova" initials="TB" lastIdx="3" clrIdx="2">
    <p:extLst>
      <p:ext uri="{19B8F6BF-5375-455C-9EA6-DF929625EA0E}">
        <p15:presenceInfo xmlns:p15="http://schemas.microsoft.com/office/powerpoint/2012/main" userId="S::tamara.barbakova@ssaihq.com::c5b038eb-f46c-42fd-a929-91fca4bff8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672B"/>
    <a:srgbClr val="9DB13E"/>
    <a:srgbClr val="B8394F"/>
    <a:srgbClr val="FF3333"/>
    <a:srgbClr val="5372B3"/>
    <a:srgbClr val="55AEB2"/>
    <a:srgbClr val="56ADB2"/>
    <a:srgbClr val="D0652A"/>
    <a:srgbClr val="9B3D3B"/>
    <a:srgbClr val="7518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F0FA6F-0E45-CA74-725B-190252CD72FB}" v="12" dt="2022-09-08T21:17:33.498"/>
    <p1510:client id="{7D4FF4D6-A44F-4816-30DD-7003708D60B0}" v="2" dt="2022-09-08T21:20:02.862"/>
    <p1510:client id="{DD0295C7-5057-83A6-2E0E-BA52970EBC9F}" v="1" dt="2022-09-09T16:15:58.2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4" autoAdjust="0"/>
    <p:restoredTop sz="94660"/>
  </p:normalViewPr>
  <p:slideViewPr>
    <p:cSldViewPr snapToGrid="0">
      <p:cViewPr varScale="1">
        <p:scale>
          <a:sx n="23" d="100"/>
          <a:sy n="23" d="100"/>
        </p:scale>
        <p:origin x="2976"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Barbakova" userId="S::tamara.barbakova@ssaihq.com::c5b038eb-f46c-42fd-a929-91fca4bff84e" providerId="AD" clId="Web-{DD0295C7-5057-83A6-2E0E-BA52970EBC9F}"/>
    <pc:docChg chg="">
      <pc:chgData name="Tamara Barbakova" userId="S::tamara.barbakova@ssaihq.com::c5b038eb-f46c-42fd-a929-91fca4bff84e" providerId="AD" clId="Web-{DD0295C7-5057-83A6-2E0E-BA52970EBC9F}" dt="2022-09-09T16:15:58.276" v="0"/>
      <pc:docMkLst>
        <pc:docMk/>
      </pc:docMkLst>
      <pc:sldChg chg="modCm">
        <pc:chgData name="Tamara Barbakova" userId="S::tamara.barbakova@ssaihq.com::c5b038eb-f46c-42fd-a929-91fca4bff84e" providerId="AD" clId="Web-{DD0295C7-5057-83A6-2E0E-BA52970EBC9F}" dt="2022-09-09T16:15:58.276" v="0"/>
        <pc:sldMkLst>
          <pc:docMk/>
          <pc:sldMk cId="1532886728" sldId="259"/>
        </pc:sldMkLst>
      </pc:sldChg>
    </pc:docChg>
  </pc:docChgLst>
  <pc:docChgLst>
    <pc:chgData name="Tamara Barbakova" userId="S::tamara.barbakova@ssaihq.com::c5b038eb-f46c-42fd-a929-91fca4bff84e" providerId="AD" clId="Web-{0EF0FA6F-0E45-CA74-725B-190252CD72FB}"/>
    <pc:docChg chg="modSld">
      <pc:chgData name="Tamara Barbakova" userId="S::tamara.barbakova@ssaihq.com::c5b038eb-f46c-42fd-a929-91fca4bff84e" providerId="AD" clId="Web-{0EF0FA6F-0E45-CA74-725B-190252CD72FB}" dt="2022-09-08T21:17:33.498" v="10"/>
      <pc:docMkLst>
        <pc:docMk/>
      </pc:docMkLst>
      <pc:sldChg chg="modSp addCm delCm">
        <pc:chgData name="Tamara Barbakova" userId="S::tamara.barbakova@ssaihq.com::c5b038eb-f46c-42fd-a929-91fca4bff84e" providerId="AD" clId="Web-{0EF0FA6F-0E45-CA74-725B-190252CD72FB}" dt="2022-09-08T21:17:33.498" v="10"/>
        <pc:sldMkLst>
          <pc:docMk/>
          <pc:sldMk cId="1532886728" sldId="259"/>
        </pc:sldMkLst>
        <pc:spChg chg="mod">
          <ac:chgData name="Tamara Barbakova" userId="S::tamara.barbakova@ssaihq.com::c5b038eb-f46c-42fd-a929-91fca4bff84e" providerId="AD" clId="Web-{0EF0FA6F-0E45-CA74-725B-190252CD72FB}" dt="2022-09-08T21:16:53.621" v="8" actId="20577"/>
          <ac:spMkLst>
            <pc:docMk/>
            <pc:sldMk cId="1532886728" sldId="259"/>
            <ac:spMk id="20" creationId="{7222F7C2-EFE7-49E6-A637-95DCCAE9DE88}"/>
          </ac:spMkLst>
        </pc:spChg>
      </pc:sldChg>
    </pc:docChg>
  </pc:docChgLst>
  <pc:docChgLst>
    <pc:chgData name="Tamara Barbakova" userId="S::tamara.barbakova@ssaihq.com::c5b038eb-f46c-42fd-a929-91fca4bff84e" providerId="AD" clId="Web-{7D4FF4D6-A44F-4816-30DD-7003708D60B0}"/>
    <pc:docChg chg="">
      <pc:chgData name="Tamara Barbakova" userId="S::tamara.barbakova@ssaihq.com::c5b038eb-f46c-42fd-a929-91fca4bff84e" providerId="AD" clId="Web-{7D4FF4D6-A44F-4816-30DD-7003708D60B0}" dt="2022-09-08T21:20:02.862" v="1"/>
      <pc:docMkLst>
        <pc:docMk/>
      </pc:docMkLst>
      <pc:sldChg chg="addCm delCm">
        <pc:chgData name="Tamara Barbakova" userId="S::tamara.barbakova@ssaihq.com::c5b038eb-f46c-42fd-a929-91fca4bff84e" providerId="AD" clId="Web-{7D4FF4D6-A44F-4816-30DD-7003708D60B0}" dt="2022-09-08T21:20:02.862" v="1"/>
        <pc:sldMkLst>
          <pc:docMk/>
          <pc:sldMk cId="1532886728" sldId="259"/>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2-06-10T10:09:15.332" idx="1">
    <p:pos x="10651" y="52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240"/>
      </p:ext>
    </p:extLst>
  </p:cm>
  <p:cm authorId="2" dt="2022-06-10T10:10:03.532" idx="2">
    <p:pos x="16017" y="11469"/>
    <p:text>Short title should be in 100pt font. Only shrink the text size if short title cannot fit in provided text box.</p:text>
    <p:extLst>
      <p:ext uri="{C676402C-5697-4E1C-873F-D02D1690AC5C}">
        <p15:threadingInfo xmlns:p15="http://schemas.microsoft.com/office/powerpoint/2012/main" timeZoneBias="240"/>
      </p:ext>
    </p:extLst>
  </p:cm>
  <p:cm authorId="3" dt="2022-09-08T14:20:02.862" idx="3">
    <p:pos x="15287" y="16374"/>
    <p:text>To avoid clutter place image credits underneath the acknowledgements. Use font size 11–12 pts.
</p:text>
    <p:extLst>
      <p:ext uri="{C676402C-5697-4E1C-873F-D02D1690AC5C}">
        <p15:threadingInfo xmlns:p15="http://schemas.microsoft.com/office/powerpoint/2012/main" timeZoneBias="420"/>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D2672B"/>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682612"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Fall</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D267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Icon&#10;&#10;Description automatically generated">
            <a:extLst>
              <a:ext uri="{FF2B5EF4-FFF2-40B4-BE49-F238E27FC236}">
                <a16:creationId xmlns:a16="http://schemas.microsoft.com/office/drawing/2014/main" id="{A47FB356-7717-45C2-83D1-743DB73E045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984" y="852854"/>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4" orient="horz" pos="192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9/9/22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2672B"/>
                </a:solidFill>
              </a:rPr>
              <a:t>Study Area</a:t>
            </a:r>
            <a:r>
              <a:rPr lang="en-US" sz="10000" dirty="0">
                <a:solidFill>
                  <a:srgbClr val="D2672B"/>
                </a:solidFill>
              </a:rPr>
              <a:t> Agriculture </a:t>
            </a:r>
          </a:p>
        </p:txBody>
      </p:sp>
      <p:sp>
        <p:nvSpPr>
          <p:cNvPr id="25" name="Text Placeholder 16"/>
          <p:cNvSpPr txBox="1">
            <a:spLocks/>
          </p:cNvSpPr>
          <p:nvPr/>
        </p:nvSpPr>
        <p:spPr>
          <a:xfrm>
            <a:off x="1005187" y="28115779"/>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544444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 name="Picture 2" descr="Shape, circle&#10;&#10;Description automatically generated">
            <a:extLst>
              <a:ext uri="{FF2B5EF4-FFF2-40B4-BE49-F238E27FC236}">
                <a16:creationId xmlns:a16="http://schemas.microsoft.com/office/drawing/2014/main" id="{D670AF60-6DC1-4CC9-8EDA-D90BF120D14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29959"/>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D85F19ED-A889-4695-A2C7-908E623B01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6536" y="30829959"/>
            <a:ext cx="2103120" cy="2103120"/>
          </a:xfrm>
          <a:prstGeom prst="rect">
            <a:avLst/>
          </a:prstGeom>
        </p:spPr>
      </p:pic>
      <p:pic>
        <p:nvPicPr>
          <p:cNvPr id="39" name="Picture 38" descr="Shape, circle&#10;&#10;Description automatically generated">
            <a:extLst>
              <a:ext uri="{FF2B5EF4-FFF2-40B4-BE49-F238E27FC236}">
                <a16:creationId xmlns:a16="http://schemas.microsoft.com/office/drawing/2014/main" id="{DD3486DA-134F-4FCE-9BB8-D22BB449F3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30164" y="30829959"/>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112A0FED-0F12-42A2-AFAF-B3983CF8A6F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3792" y="30829959"/>
            <a:ext cx="2103120" cy="2103120"/>
          </a:xfrm>
          <a:prstGeom prst="rect">
            <a:avLst/>
          </a:prstGeom>
        </p:spPr>
      </p:pic>
      <p:sp>
        <p:nvSpPr>
          <p:cNvPr id="17" name="TextBox 16">
            <a:extLst>
              <a:ext uri="{FF2B5EF4-FFF2-40B4-BE49-F238E27FC236}">
                <a16:creationId xmlns:a16="http://schemas.microsoft.com/office/drawing/2014/main" id="{6C048A48-8CDE-430B-B5F6-3188EC774432}"/>
              </a:ext>
            </a:extLst>
          </p:cNvPr>
          <p:cNvSpPr txBox="1"/>
          <p:nvPr/>
        </p:nvSpPr>
        <p:spPr>
          <a:xfrm>
            <a:off x="936787" y="27281941"/>
            <a:ext cx="4542503"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Team Members</a:t>
            </a:r>
          </a:p>
        </p:txBody>
      </p:sp>
      <p:sp>
        <p:nvSpPr>
          <p:cNvPr id="18" name="Text Placeholder 16">
            <a:extLst>
              <a:ext uri="{FF2B5EF4-FFF2-40B4-BE49-F238E27FC236}">
                <a16:creationId xmlns:a16="http://schemas.microsoft.com/office/drawing/2014/main" id="{A891CBAD-1E88-4813-B13C-0DF2EEFDF39B}"/>
              </a:ext>
            </a:extLst>
          </p:cNvPr>
          <p:cNvSpPr txBox="1">
            <a:spLocks/>
          </p:cNvSpPr>
          <p:nvPr/>
        </p:nvSpPr>
        <p:spPr>
          <a:xfrm>
            <a:off x="945519" y="24002961"/>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9" name="TextBox 18">
            <a:extLst>
              <a:ext uri="{FF2B5EF4-FFF2-40B4-BE49-F238E27FC236}">
                <a16:creationId xmlns:a16="http://schemas.microsoft.com/office/drawing/2014/main" id="{A501AAF3-083F-4D05-A06C-5384C611F8DA}"/>
              </a:ext>
            </a:extLst>
          </p:cNvPr>
          <p:cNvSpPr txBox="1"/>
          <p:nvPr/>
        </p:nvSpPr>
        <p:spPr>
          <a:xfrm>
            <a:off x="914400" y="23121024"/>
            <a:ext cx="9628011"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Images</a:t>
            </a:r>
          </a:p>
        </p:txBody>
      </p:sp>
      <p:sp>
        <p:nvSpPr>
          <p:cNvPr id="20" name="Text Placeholder 16">
            <a:extLst>
              <a:ext uri="{FF2B5EF4-FFF2-40B4-BE49-F238E27FC236}">
                <a16:creationId xmlns:a16="http://schemas.microsoft.com/office/drawing/2014/main" id="{7222F7C2-EFE7-49E6-A637-95DCCAE9DE88}"/>
              </a:ext>
            </a:extLst>
          </p:cNvPr>
          <p:cNvSpPr txBox="1">
            <a:spLocks/>
          </p:cNvSpPr>
          <p:nvPr/>
        </p:nvSpPr>
        <p:spPr>
          <a:xfrm>
            <a:off x="14648791" y="26003711"/>
            <a:ext cx="9704089" cy="3174588"/>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r>
              <a:rPr lang="en-US" sz="1100" dirty="0">
                <a:latin typeface="Garamond"/>
              </a:rPr>
              <a:t>Image credits:</a:t>
            </a:r>
          </a:p>
          <a:p>
            <a:endParaRPr lang="en-US" dirty="0"/>
          </a:p>
        </p:txBody>
      </p:sp>
      <p:sp>
        <p:nvSpPr>
          <p:cNvPr id="21" name="TextBox 20">
            <a:extLst>
              <a:ext uri="{FF2B5EF4-FFF2-40B4-BE49-F238E27FC236}">
                <a16:creationId xmlns:a16="http://schemas.microsoft.com/office/drawing/2014/main" id="{8AE11F1B-8708-4EE7-A66F-CC466D04C588}"/>
              </a:ext>
            </a:extLst>
          </p:cNvPr>
          <p:cNvSpPr txBox="1"/>
          <p:nvPr/>
        </p:nvSpPr>
        <p:spPr>
          <a:xfrm>
            <a:off x="14630400" y="25096521"/>
            <a:ext cx="7278066"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Acknowledgements</a:t>
            </a:r>
          </a:p>
        </p:txBody>
      </p:sp>
      <p:sp>
        <p:nvSpPr>
          <p:cNvPr id="22" name="Text Placeholder 16">
            <a:extLst>
              <a:ext uri="{FF2B5EF4-FFF2-40B4-BE49-F238E27FC236}">
                <a16:creationId xmlns:a16="http://schemas.microsoft.com/office/drawing/2014/main" id="{D9B21A4E-C0E3-4BAC-8C5B-44C6264683BD}"/>
              </a:ext>
            </a:extLst>
          </p:cNvPr>
          <p:cNvSpPr txBox="1">
            <a:spLocks/>
          </p:cNvSpPr>
          <p:nvPr/>
        </p:nvSpPr>
        <p:spPr>
          <a:xfrm>
            <a:off x="14681086" y="3058853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a:extLst>
              <a:ext uri="{FF2B5EF4-FFF2-40B4-BE49-F238E27FC236}">
                <a16:creationId xmlns:a16="http://schemas.microsoft.com/office/drawing/2014/main" id="{F0721D9C-9FE9-4BA3-A6ED-880518A36161}"/>
              </a:ext>
            </a:extLst>
          </p:cNvPr>
          <p:cNvSpPr txBox="1"/>
          <p:nvPr/>
        </p:nvSpPr>
        <p:spPr>
          <a:xfrm>
            <a:off x="14662669" y="29694294"/>
            <a:ext cx="7288030" cy="769441"/>
          </a:xfrm>
          <a:prstGeom prst="rect">
            <a:avLst/>
          </a:prstGeom>
          <a:noFill/>
        </p:spPr>
        <p:txBody>
          <a:bodyPr wrap="square" rtlCol="0">
            <a:spAutoFit/>
          </a:bodyPr>
          <a:lstStyle/>
          <a:p>
            <a:r>
              <a:rPr lang="en-US" sz="4400" b="1" dirty="0">
                <a:solidFill>
                  <a:srgbClr val="D2672B"/>
                </a:solidFill>
                <a:latin typeface="Century Gothic" panose="020B0502020202020204" pitchFamily="34" charset="0"/>
              </a:rPr>
              <a:t>Project Partners</a:t>
            </a:r>
          </a:p>
        </p:txBody>
      </p:sp>
    </p:spTree>
    <p:extLst>
      <p:ext uri="{BB962C8B-B14F-4D97-AF65-F5344CB8AC3E}">
        <p14:creationId xmlns:p14="http://schemas.microsoft.com/office/powerpoint/2010/main" val="1532886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e6a8e8-1dff-48a6-ab9b-8d556c6946c0">
      <Terms xmlns="http://schemas.microsoft.com/office/infopath/2007/PartnerControls"/>
    </lcf76f155ced4ddcb4097134ff3c332f>
    <TaxCatchAll xmlns="7df78d0b-135a-4de7-9166-7c181cd87fb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097D5D5-18D9-4905-84C2-7635BA2EE3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38184</TotalTime>
  <Words>215</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TAMARA.BARBAKOVA@baruchmail.cuny.edu</cp:lastModifiedBy>
  <cp:revision>232</cp:revision>
  <dcterms:created xsi:type="dcterms:W3CDTF">2019-02-05T16:32:03Z</dcterms:created>
  <dcterms:modified xsi:type="dcterms:W3CDTF">2022-09-09T17:47:22Z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ies>
</file>