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27432000" cy="36576000"/>
  <p:notesSz cx="6858000" cy="9144000"/>
  <p:defaultTextStyle>
    <a:defPPr>
      <a:defRPr lang="en-US"/>
    </a:defPPr>
    <a:lvl1pPr marL="0" algn="l" defTabSz="3072384" rtl="0" eaLnBrk="1" latinLnBrk="0" hangingPunct="1">
      <a:defRPr sz="6048" kern="1200">
        <a:solidFill>
          <a:schemeClr val="tx1"/>
        </a:solidFill>
        <a:latin typeface="+mn-lt"/>
        <a:ea typeface="+mn-ea"/>
        <a:cs typeface="+mn-cs"/>
      </a:defRPr>
    </a:lvl1pPr>
    <a:lvl2pPr marL="1536192" algn="l" defTabSz="3072384" rtl="0" eaLnBrk="1" latinLnBrk="0" hangingPunct="1">
      <a:defRPr sz="6048" kern="1200">
        <a:solidFill>
          <a:schemeClr val="tx1"/>
        </a:solidFill>
        <a:latin typeface="+mn-lt"/>
        <a:ea typeface="+mn-ea"/>
        <a:cs typeface="+mn-cs"/>
      </a:defRPr>
    </a:lvl2pPr>
    <a:lvl3pPr marL="3072384" algn="l" defTabSz="3072384" rtl="0" eaLnBrk="1" latinLnBrk="0" hangingPunct="1">
      <a:defRPr sz="6048" kern="1200">
        <a:solidFill>
          <a:schemeClr val="tx1"/>
        </a:solidFill>
        <a:latin typeface="+mn-lt"/>
        <a:ea typeface="+mn-ea"/>
        <a:cs typeface="+mn-cs"/>
      </a:defRPr>
    </a:lvl3pPr>
    <a:lvl4pPr marL="4608576" algn="l" defTabSz="3072384" rtl="0" eaLnBrk="1" latinLnBrk="0" hangingPunct="1">
      <a:defRPr sz="6048" kern="1200">
        <a:solidFill>
          <a:schemeClr val="tx1"/>
        </a:solidFill>
        <a:latin typeface="+mn-lt"/>
        <a:ea typeface="+mn-ea"/>
        <a:cs typeface="+mn-cs"/>
      </a:defRPr>
    </a:lvl4pPr>
    <a:lvl5pPr marL="6144768" algn="l" defTabSz="3072384" rtl="0" eaLnBrk="1" latinLnBrk="0" hangingPunct="1">
      <a:defRPr sz="6048" kern="1200">
        <a:solidFill>
          <a:schemeClr val="tx1"/>
        </a:solidFill>
        <a:latin typeface="+mn-lt"/>
        <a:ea typeface="+mn-ea"/>
        <a:cs typeface="+mn-cs"/>
      </a:defRPr>
    </a:lvl5pPr>
    <a:lvl6pPr marL="7680960" algn="l" defTabSz="3072384" rtl="0" eaLnBrk="1" latinLnBrk="0" hangingPunct="1">
      <a:defRPr sz="6048" kern="1200">
        <a:solidFill>
          <a:schemeClr val="tx1"/>
        </a:solidFill>
        <a:latin typeface="+mn-lt"/>
        <a:ea typeface="+mn-ea"/>
        <a:cs typeface="+mn-cs"/>
      </a:defRPr>
    </a:lvl6pPr>
    <a:lvl7pPr marL="9217152" algn="l" defTabSz="3072384" rtl="0" eaLnBrk="1" latinLnBrk="0" hangingPunct="1">
      <a:defRPr sz="6048" kern="1200">
        <a:solidFill>
          <a:schemeClr val="tx1"/>
        </a:solidFill>
        <a:latin typeface="+mn-lt"/>
        <a:ea typeface="+mn-ea"/>
        <a:cs typeface="+mn-cs"/>
      </a:defRPr>
    </a:lvl7pPr>
    <a:lvl8pPr marL="10753344" algn="l" defTabSz="3072384" rtl="0" eaLnBrk="1" latinLnBrk="0" hangingPunct="1">
      <a:defRPr sz="6048" kern="1200">
        <a:solidFill>
          <a:schemeClr val="tx1"/>
        </a:solidFill>
        <a:latin typeface="+mn-lt"/>
        <a:ea typeface="+mn-ea"/>
        <a:cs typeface="+mn-cs"/>
      </a:defRPr>
    </a:lvl8pPr>
    <a:lvl9pPr marL="12289536" algn="l" defTabSz="3072384" rtl="0" eaLnBrk="1" latinLnBrk="0" hangingPunct="1">
      <a:defRPr sz="604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layton, Amanda L. (LARC-E3)[SSAI DEVELOP]" initials="CAL(D" lastIdx="1" clrIdx="0">
    <p:extLst>
      <p:ext uri="{19B8F6BF-5375-455C-9EA6-DF929625EA0E}">
        <p15:presenceInfo xmlns:p15="http://schemas.microsoft.com/office/powerpoint/2012/main" userId="S-1-5-21-330711430-3775241029-4075259233-6824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8654"/>
    <a:srgbClr val="E97845"/>
    <a:srgbClr val="262626"/>
    <a:srgbClr val="7FB662"/>
    <a:srgbClr val="C9E1BD"/>
    <a:srgbClr val="A3CC8E"/>
    <a:srgbClr val="FAE1D6"/>
    <a:srgbClr val="F1AB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22" d="100"/>
          <a:sy n="22" d="100"/>
        </p:scale>
        <p:origin x="211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8-02-23T10:07:49.082" idx="1">
    <p:pos x="10" y="10"/>
    <p:text>Keep all content within the red margin guides &amp; use the Align Tool to align text sections, images, &amp; team member pictures.</p:text>
    <p:extLst>
      <p:ext uri="{C676402C-5697-4E1C-873F-D02D1690AC5C}">
        <p15:threadingInfo xmlns:p15="http://schemas.microsoft.com/office/powerpoint/2012/main" timeZoneBias="300"/>
      </p:ext>
    </p:extLst>
  </p:cm>
</p:cmLst>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75" y="0"/>
            <a:ext cx="27431450" cy="36575998"/>
          </a:xfrm>
          <a:prstGeom prst="rect">
            <a:avLst/>
          </a:prstGeom>
        </p:spPr>
      </p:pic>
      <p:sp>
        <p:nvSpPr>
          <p:cNvPr id="9" name="Subtitle"/>
          <p:cNvSpPr>
            <a:spLocks noGrp="1"/>
          </p:cNvSpPr>
          <p:nvPr>
            <p:ph type="body" sz="quarter" idx="13" hasCustomPrompt="1"/>
          </p:nvPr>
        </p:nvSpPr>
        <p:spPr>
          <a:xfrm>
            <a:off x="914400" y="438150"/>
            <a:ext cx="17183100" cy="3383280"/>
          </a:xfrm>
          <a:prstGeom prst="rect">
            <a:avLst/>
          </a:prstGeom>
        </p:spPr>
        <p:txBody>
          <a:bodyPr anchor="ctr"/>
          <a:lstStyle>
            <a:lvl1pPr marL="0" indent="0" algn="l">
              <a:spcBef>
                <a:spcPts val="0"/>
              </a:spcBef>
              <a:buNone/>
              <a:defRPr sz="6000" b="1" baseline="0">
                <a:solidFill>
                  <a:srgbClr val="2E8654"/>
                </a:solidFill>
                <a:latin typeface="+mj-lt"/>
              </a:defRPr>
            </a:lvl1pPr>
            <a:lvl2pPr>
              <a:defRPr sz="4800"/>
            </a:lvl2pPr>
            <a:lvl3pPr>
              <a:defRPr sz="4000"/>
            </a:lvl3pPr>
            <a:lvl4pPr>
              <a:defRPr sz="3600"/>
            </a:lvl4pPr>
            <a:lvl5pPr>
              <a:defRPr sz="3600"/>
            </a:lvl5pPr>
          </a:lstStyle>
          <a:p>
            <a:pPr lvl="0"/>
            <a:r>
              <a:rPr lang="en-US" dirty="0" smtClean="0"/>
              <a:t>Project Subtitle </a:t>
            </a:r>
          </a:p>
          <a:p>
            <a:pPr lvl="0"/>
            <a:r>
              <a:rPr lang="en-US" dirty="0" smtClean="0"/>
              <a:t>[Use Title Case]</a:t>
            </a:r>
          </a:p>
        </p:txBody>
      </p:sp>
      <p:sp>
        <p:nvSpPr>
          <p:cNvPr id="4" name="TextBox 3"/>
          <p:cNvSpPr txBox="1"/>
          <p:nvPr userDrawn="1"/>
        </p:nvSpPr>
        <p:spPr>
          <a:xfrm>
            <a:off x="3286898" y="35523895"/>
            <a:ext cx="23230702" cy="213905"/>
          </a:xfrm>
          <a:prstGeom prst="rect">
            <a:avLst/>
          </a:prstGeom>
          <a:noFill/>
        </p:spPr>
        <p:txBody>
          <a:bodyPr wrap="square" rtlCol="0">
            <a:spAutoFit/>
          </a:bodyPr>
          <a:lstStyle/>
          <a:p>
            <a:pPr algn="l"/>
            <a:r>
              <a:rPr lang="en-US" sz="800" i="1" dirty="0" smtClean="0">
                <a:solidFill>
                  <a:schemeClr val="bg1">
                    <a:lumMod val="65000"/>
                  </a:schemeClr>
                </a:solidFill>
                <a:latin typeface="+mj-lt"/>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endParaRPr lang="en-US" sz="800" i="1" dirty="0">
              <a:solidFill>
                <a:schemeClr val="bg1">
                  <a:lumMod val="65000"/>
                </a:schemeClr>
              </a:solidFill>
              <a:latin typeface="+mj-lt"/>
            </a:endParaRPr>
          </a:p>
        </p:txBody>
      </p:sp>
    </p:spTree>
    <p:extLst>
      <p:ext uri="{BB962C8B-B14F-4D97-AF65-F5344CB8AC3E}">
        <p14:creationId xmlns:p14="http://schemas.microsoft.com/office/powerpoint/2010/main" val="36038083"/>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16704" userDrawn="1">
          <p15:clr>
            <a:srgbClr val="FBAE40"/>
          </p15:clr>
        </p15:guide>
        <p15:guide id="2" pos="576" userDrawn="1">
          <p15:clr>
            <a:srgbClr val="FBAE40"/>
          </p15:clr>
        </p15:guide>
        <p15:guide id="3" pos="8640" userDrawn="1">
          <p15:clr>
            <a:srgbClr val="FBAE40"/>
          </p15:clr>
        </p15:guide>
        <p15:guide id="4" orient="horz" pos="264" userDrawn="1">
          <p15:clr>
            <a:srgbClr val="FBAE40"/>
          </p15:clr>
        </p15:guide>
        <p15:guide id="5" orient="horz" pos="22752" userDrawn="1">
          <p15:clr>
            <a:srgbClr val="FBAE40"/>
          </p15:clr>
        </p15:guide>
        <p15:guide id="7" orient="horz" pos="3240" userDrawn="1">
          <p15:clr>
            <a:srgbClr val="FBAE40"/>
          </p15:clr>
        </p15:guide>
        <p15:guide id="9" orient="horz" pos="21120" userDrawn="1">
          <p15:clr>
            <a:srgbClr val="FBAE40"/>
          </p15:clr>
        </p15:guide>
        <p15:guide id="10" orient="horz" pos="1872" userDrawn="1">
          <p15:clr>
            <a:srgbClr val="FBAE40"/>
          </p15:clr>
        </p15:guide>
        <p15:guide id="11" pos="1142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459984"/>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4"/>
          <p:cNvSpPr/>
          <p:nvPr/>
        </p:nvSpPr>
        <p:spPr>
          <a:xfrm>
            <a:off x="13716000" y="11300448"/>
            <a:ext cx="12801600" cy="4111762"/>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A7CDB6"/>
                </a:solidFill>
              </a:rPr>
              <a:t>PLACEHOLDER FOR STUDY AREA IMAGES.</a:t>
            </a:r>
          </a:p>
          <a:p>
            <a:pPr algn="r"/>
            <a:r>
              <a:rPr lang="en-US" sz="3800" b="1" dirty="0" smtClean="0">
                <a:solidFill>
                  <a:srgbClr val="A7CDB6"/>
                </a:solidFill>
              </a:rPr>
              <a:t>DO NOT PLACE IMAGES IN A BOX.</a:t>
            </a:r>
            <a:endParaRPr lang="en-US" sz="3800" b="1" dirty="0">
              <a:solidFill>
                <a:srgbClr val="A7CDB6"/>
              </a:solidFill>
            </a:endParaRPr>
          </a:p>
        </p:txBody>
      </p:sp>
      <p:sp>
        <p:nvSpPr>
          <p:cNvPr id="66" name="Rectangle 65"/>
          <p:cNvSpPr/>
          <p:nvPr/>
        </p:nvSpPr>
        <p:spPr>
          <a:xfrm>
            <a:off x="914400" y="19038881"/>
            <a:ext cx="25603199" cy="7547546"/>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0" b="1" dirty="0" smtClean="0">
              <a:solidFill>
                <a:srgbClr val="A7CDB6"/>
              </a:solidFill>
            </a:endParaRPr>
          </a:p>
          <a:p>
            <a:pPr algn="ctr"/>
            <a:r>
              <a:rPr lang="en-US" sz="9000" b="1" dirty="0" smtClean="0">
                <a:solidFill>
                  <a:srgbClr val="A7CDB6"/>
                </a:solidFill>
              </a:rPr>
              <a:t>PLACEHOLDER FOR RESULTS IMAGES.</a:t>
            </a:r>
          </a:p>
          <a:p>
            <a:pPr algn="ctr"/>
            <a:r>
              <a:rPr lang="en-US" sz="9000" b="1" dirty="0" smtClean="0">
                <a:solidFill>
                  <a:srgbClr val="A7CDB6"/>
                </a:solidFill>
              </a:rPr>
              <a:t>DO NOT PLACE IMAGES IN A BOX.</a:t>
            </a:r>
            <a:endParaRPr lang="en-US" sz="9000" b="1" dirty="0">
              <a:solidFill>
                <a:srgbClr val="A7CDB6"/>
              </a:solidFill>
            </a:endParaRPr>
          </a:p>
        </p:txBody>
      </p:sp>
      <p:sp>
        <p:nvSpPr>
          <p:cNvPr id="5" name="TextBox 4"/>
          <p:cNvSpPr txBox="1"/>
          <p:nvPr/>
        </p:nvSpPr>
        <p:spPr>
          <a:xfrm>
            <a:off x="843099" y="18077552"/>
            <a:ext cx="22984746"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8" name="Text Placeholder 16"/>
          <p:cNvSpPr txBox="1">
            <a:spLocks/>
          </p:cNvSpPr>
          <p:nvPr/>
        </p:nvSpPr>
        <p:spPr>
          <a:xfrm>
            <a:off x="843099" y="31239509"/>
            <a:ext cx="10972800" cy="28831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p:txBody>
      </p:sp>
      <p:sp>
        <p:nvSpPr>
          <p:cNvPr id="12" name="Text Placeholder 16"/>
          <p:cNvSpPr txBox="1">
            <a:spLocks/>
          </p:cNvSpPr>
          <p:nvPr/>
        </p:nvSpPr>
        <p:spPr>
          <a:xfrm>
            <a:off x="13595074" y="16847290"/>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70823"/>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6" name="TextBox 15"/>
          <p:cNvSpPr txBox="1"/>
          <p:nvPr/>
        </p:nvSpPr>
        <p:spPr>
          <a:xfrm>
            <a:off x="13595075" y="496590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7" name="TextBox 16"/>
          <p:cNvSpPr txBox="1"/>
          <p:nvPr/>
        </p:nvSpPr>
        <p:spPr>
          <a:xfrm>
            <a:off x="887514" y="10436893"/>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8" name="TextBox 17"/>
          <p:cNvSpPr txBox="1"/>
          <p:nvPr/>
        </p:nvSpPr>
        <p:spPr>
          <a:xfrm>
            <a:off x="13572860" y="1044518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9" name="TextBox 18"/>
          <p:cNvSpPr txBox="1"/>
          <p:nvPr/>
        </p:nvSpPr>
        <p:spPr>
          <a:xfrm>
            <a:off x="13595075" y="15945653"/>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21" name="TextBox 20"/>
          <p:cNvSpPr txBox="1"/>
          <p:nvPr/>
        </p:nvSpPr>
        <p:spPr>
          <a:xfrm>
            <a:off x="843099" y="3036705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2" name="TextBox 21"/>
          <p:cNvSpPr txBox="1"/>
          <p:nvPr/>
        </p:nvSpPr>
        <p:spPr>
          <a:xfrm>
            <a:off x="914399" y="1462469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40" name="TextBox 39"/>
          <p:cNvSpPr txBox="1"/>
          <p:nvPr/>
        </p:nvSpPr>
        <p:spPr>
          <a:xfrm>
            <a:off x="843099" y="2706107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34" name="Text Placeholder 16"/>
          <p:cNvSpPr txBox="1">
            <a:spLocks/>
          </p:cNvSpPr>
          <p:nvPr/>
        </p:nvSpPr>
        <p:spPr>
          <a:xfrm>
            <a:off x="914400" y="5924429"/>
            <a:ext cx="11380829" cy="264807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6" name="Text Placeholder 16"/>
          <p:cNvSpPr txBox="1">
            <a:spLocks/>
          </p:cNvSpPr>
          <p:nvPr/>
        </p:nvSpPr>
        <p:spPr>
          <a:xfrm>
            <a:off x="13906500" y="11542874"/>
            <a:ext cx="93404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37" name="Text Placeholder 16"/>
          <p:cNvSpPr txBox="1">
            <a:spLocks/>
          </p:cNvSpPr>
          <p:nvPr/>
        </p:nvSpPr>
        <p:spPr>
          <a:xfrm>
            <a:off x="914399" y="19118516"/>
            <a:ext cx="25603201" cy="708847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38" name="Text Placeholder 16"/>
          <p:cNvSpPr txBox="1">
            <a:spLocks/>
          </p:cNvSpPr>
          <p:nvPr/>
        </p:nvSpPr>
        <p:spPr>
          <a:xfrm>
            <a:off x="887514" y="11256296"/>
            <a:ext cx="11407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1" name="Text Placeholder 16"/>
          <p:cNvSpPr txBox="1">
            <a:spLocks/>
          </p:cNvSpPr>
          <p:nvPr/>
        </p:nvSpPr>
        <p:spPr>
          <a:xfrm>
            <a:off x="935195" y="15440239"/>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Box 45"/>
          <p:cNvSpPr txBox="1"/>
          <p:nvPr/>
        </p:nvSpPr>
        <p:spPr>
          <a:xfrm>
            <a:off x="13716000" y="26699799"/>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47" name="Text Placeholder 16"/>
          <p:cNvSpPr txBox="1">
            <a:spLocks/>
          </p:cNvSpPr>
          <p:nvPr/>
        </p:nvSpPr>
        <p:spPr>
          <a:xfrm>
            <a:off x="13716000" y="27750194"/>
            <a:ext cx="12801600" cy="2699326"/>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smtClean="0">
                <a:solidFill>
                  <a:schemeClr val="tx1">
                    <a:lumMod val="75000"/>
                    <a:lumOff val="25000"/>
                  </a:schemeClr>
                </a:solidFill>
              </a:rPr>
              <a:t>DO NOT PLACE THIS SECTION DIRECTLY ABOVE THE HEXAGONAL APP AREA ICON</a:t>
            </a:r>
            <a:r>
              <a:rPr lang="en-US" dirty="0" smtClean="0">
                <a:solidFill>
                  <a:schemeClr val="tx1">
                    <a:lumMod val="75000"/>
                    <a:lumOff val="25000"/>
                  </a:schemeClr>
                </a:solidFill>
              </a:rPr>
              <a:t>. List Team Leads first and include their title below their name. </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8" name="Text Placeholder 16"/>
          <p:cNvSpPr txBox="1">
            <a:spLocks/>
          </p:cNvSpPr>
          <p:nvPr/>
        </p:nvSpPr>
        <p:spPr>
          <a:xfrm>
            <a:off x="13519722" y="32792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51" name="Text Placeholder 16"/>
          <p:cNvSpPr txBox="1">
            <a:spLocks/>
          </p:cNvSpPr>
          <p:nvPr/>
        </p:nvSpPr>
        <p:spPr>
          <a:xfrm>
            <a:off x="15982211" y="32792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3" name="Text Placeholder 16"/>
          <p:cNvSpPr txBox="1">
            <a:spLocks/>
          </p:cNvSpPr>
          <p:nvPr/>
        </p:nvSpPr>
        <p:spPr>
          <a:xfrm>
            <a:off x="184447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5" name="Text Placeholder 16"/>
          <p:cNvSpPr txBox="1">
            <a:spLocks/>
          </p:cNvSpPr>
          <p:nvPr/>
        </p:nvSpPr>
        <p:spPr>
          <a:xfrm>
            <a:off x="210161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56" name="TextBox 55"/>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74"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75" name="TextBox 74"/>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pic>
        <p:nvPicPr>
          <p:cNvPr id="59" name="Picture 5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4741"/>
            <a:ext cx="2057404" cy="2046184"/>
          </a:xfrm>
          <a:prstGeom prst="rect">
            <a:avLst/>
          </a:prstGeom>
        </p:spPr>
      </p:pic>
      <p:pic>
        <p:nvPicPr>
          <p:cNvPr id="60" name="Picture 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4741"/>
            <a:ext cx="2057404" cy="2046184"/>
          </a:xfrm>
          <a:prstGeom prst="rect">
            <a:avLst/>
          </a:prstGeom>
        </p:spPr>
      </p:pic>
      <p:pic>
        <p:nvPicPr>
          <p:cNvPr id="61" name="Picture 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24741"/>
            <a:ext cx="2057404" cy="2046184"/>
          </a:xfrm>
          <a:prstGeom prst="rect">
            <a:avLst/>
          </a:prstGeom>
        </p:spPr>
      </p:pic>
      <p:pic>
        <p:nvPicPr>
          <p:cNvPr id="62" name="Picture 6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24741"/>
            <a:ext cx="2057404" cy="2046184"/>
          </a:xfrm>
          <a:prstGeom prst="rect">
            <a:avLst/>
          </a:prstGeom>
        </p:spPr>
      </p:pic>
      <p:sp>
        <p:nvSpPr>
          <p:cNvPr id="63" name="Text Placeholder 16"/>
          <p:cNvSpPr txBox="1">
            <a:spLocks/>
          </p:cNvSpPr>
          <p:nvPr/>
        </p:nvSpPr>
        <p:spPr>
          <a:xfrm>
            <a:off x="762000" y="279682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64" name="Text Placeholder 16"/>
          <p:cNvSpPr txBox="1">
            <a:spLocks/>
          </p:cNvSpPr>
          <p:nvPr/>
        </p:nvSpPr>
        <p:spPr>
          <a:xfrm>
            <a:off x="13525500" y="5924429"/>
            <a:ext cx="129921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grpSp>
        <p:nvGrpSpPr>
          <p:cNvPr id="2" name="Group 1"/>
          <p:cNvGrpSpPr/>
          <p:nvPr/>
        </p:nvGrpSpPr>
        <p:grpSpPr>
          <a:xfrm>
            <a:off x="14132887" y="30824873"/>
            <a:ext cx="1645920" cy="1645920"/>
            <a:chOff x="9462069" y="29019876"/>
            <a:chExt cx="1645920" cy="1645920"/>
          </a:xfrm>
        </p:grpSpPr>
        <p:pic>
          <p:nvPicPr>
            <p:cNvPr id="42" name="Picture 41"/>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39" name="TextBox 38"/>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32225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Rectangle 68"/>
          <p:cNvSpPr/>
          <p:nvPr/>
        </p:nvSpPr>
        <p:spPr>
          <a:xfrm>
            <a:off x="881905" y="16840891"/>
            <a:ext cx="12224495" cy="4111762"/>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r"/>
            <a:r>
              <a:rPr lang="en-US" sz="3800" b="1" dirty="0" smtClean="0">
                <a:solidFill>
                  <a:srgbClr val="A7CDB6"/>
                </a:solidFill>
              </a:rPr>
              <a:t>PLACEHOLDER FOR STUDY AREA IMAGES.</a:t>
            </a:r>
          </a:p>
          <a:p>
            <a:pPr algn="r"/>
            <a:r>
              <a:rPr lang="en-US" sz="3800" b="1" dirty="0" smtClean="0">
                <a:solidFill>
                  <a:srgbClr val="A7CDB6"/>
                </a:solidFill>
              </a:rPr>
              <a:t>DO NOT PLACE IMAGES IN A BOX.</a:t>
            </a:r>
            <a:endParaRPr lang="en-US" sz="3800" b="1" dirty="0">
              <a:solidFill>
                <a:srgbClr val="A7CDB6"/>
              </a:solidFill>
            </a:endParaRPr>
          </a:p>
        </p:txBody>
      </p:sp>
      <p:sp>
        <p:nvSpPr>
          <p:cNvPr id="70" name="Rectangle 69"/>
          <p:cNvSpPr/>
          <p:nvPr/>
        </p:nvSpPr>
        <p:spPr>
          <a:xfrm>
            <a:off x="13754098" y="13563600"/>
            <a:ext cx="12763501" cy="12763500"/>
          </a:xfrm>
          <a:prstGeom prst="rect">
            <a:avLst/>
          </a:prstGeom>
          <a:solidFill>
            <a:srgbClr val="5BA077"/>
          </a:solidFill>
          <a:ln>
            <a:solidFill>
              <a:srgbClr val="2E8654"/>
            </a:solid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a:r>
              <a:rPr lang="en-US" sz="9000" b="1" dirty="0" smtClean="0">
                <a:solidFill>
                  <a:srgbClr val="A7CDB6"/>
                </a:solidFill>
              </a:rPr>
              <a:t>PLACEHOLDER FOR RESULTS IMAGES.</a:t>
            </a:r>
          </a:p>
          <a:p>
            <a:pPr algn="ctr"/>
            <a:r>
              <a:rPr lang="en-US" sz="9000" b="1" dirty="0" smtClean="0">
                <a:solidFill>
                  <a:srgbClr val="A7CDB6"/>
                </a:solidFill>
              </a:rPr>
              <a:t>DO NOT PLACE IMAGES IN A BOX.</a:t>
            </a:r>
            <a:endParaRPr lang="en-US" sz="9000" b="1" dirty="0">
              <a:solidFill>
                <a:srgbClr val="A7CDB6"/>
              </a:solidFill>
            </a:endParaRPr>
          </a:p>
        </p:txBody>
      </p:sp>
      <p:sp>
        <p:nvSpPr>
          <p:cNvPr id="5" name="TextBox 4"/>
          <p:cNvSpPr txBox="1"/>
          <p:nvPr/>
        </p:nvSpPr>
        <p:spPr>
          <a:xfrm>
            <a:off x="13673300" y="12528064"/>
            <a:ext cx="1101036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8" name="Text Placeholder 16"/>
          <p:cNvSpPr txBox="1">
            <a:spLocks/>
          </p:cNvSpPr>
          <p:nvPr/>
        </p:nvSpPr>
        <p:spPr>
          <a:xfrm>
            <a:off x="935196" y="31258805"/>
            <a:ext cx="10972800" cy="251303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2" name="Text Placeholder 16"/>
          <p:cNvSpPr txBox="1">
            <a:spLocks/>
          </p:cNvSpPr>
          <p:nvPr/>
        </p:nvSpPr>
        <p:spPr>
          <a:xfrm>
            <a:off x="822145" y="22127624"/>
            <a:ext cx="10972801"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5" name="TextBox 14"/>
          <p:cNvSpPr txBox="1"/>
          <p:nvPr/>
        </p:nvSpPr>
        <p:spPr>
          <a:xfrm>
            <a:off x="887514" y="4981427"/>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6" name="TextBox 15"/>
          <p:cNvSpPr txBox="1"/>
          <p:nvPr/>
        </p:nvSpPr>
        <p:spPr>
          <a:xfrm>
            <a:off x="822146" y="954903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7" name="TextBox 16"/>
          <p:cNvSpPr txBox="1"/>
          <p:nvPr/>
        </p:nvSpPr>
        <p:spPr>
          <a:xfrm>
            <a:off x="13716000" y="4991100"/>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8" name="TextBox 17"/>
          <p:cNvSpPr txBox="1"/>
          <p:nvPr/>
        </p:nvSpPr>
        <p:spPr>
          <a:xfrm>
            <a:off x="799931" y="15926082"/>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9" name="TextBox 18"/>
          <p:cNvSpPr txBox="1"/>
          <p:nvPr/>
        </p:nvSpPr>
        <p:spPr>
          <a:xfrm>
            <a:off x="822146" y="21225987"/>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21" name="TextBox 20"/>
          <p:cNvSpPr txBox="1"/>
          <p:nvPr/>
        </p:nvSpPr>
        <p:spPr>
          <a:xfrm>
            <a:off x="914400" y="30386350"/>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2" name="TextBox 21"/>
          <p:cNvSpPr txBox="1"/>
          <p:nvPr/>
        </p:nvSpPr>
        <p:spPr>
          <a:xfrm>
            <a:off x="13742885" y="917890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23" name="TextBox 22"/>
          <p:cNvSpPr txBox="1"/>
          <p:nvPr/>
        </p:nvSpPr>
        <p:spPr>
          <a:xfrm>
            <a:off x="947071" y="23584716"/>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40" name="TextBox 39"/>
          <p:cNvSpPr txBox="1"/>
          <p:nvPr/>
        </p:nvSpPr>
        <p:spPr>
          <a:xfrm>
            <a:off x="13842792" y="2829502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36" name="Text Placeholder 16"/>
          <p:cNvSpPr txBox="1">
            <a:spLocks/>
          </p:cNvSpPr>
          <p:nvPr/>
        </p:nvSpPr>
        <p:spPr>
          <a:xfrm>
            <a:off x="914400" y="5935033"/>
            <a:ext cx="11380829" cy="334266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8" name="Text Placeholder 16"/>
          <p:cNvSpPr txBox="1">
            <a:spLocks/>
          </p:cNvSpPr>
          <p:nvPr/>
        </p:nvSpPr>
        <p:spPr>
          <a:xfrm>
            <a:off x="13944186" y="13836884"/>
            <a:ext cx="10474942" cy="1409795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lumMod val="95000"/>
                  </a:schemeClr>
                </a:solidFill>
              </a:rPr>
              <a:t>Use images.</a:t>
            </a:r>
          </a:p>
          <a:p>
            <a:r>
              <a:rPr lang="en-US" b="1" dirty="0">
                <a:solidFill>
                  <a:schemeClr val="bg1">
                    <a:lumMod val="95000"/>
                  </a:schemeClr>
                </a:solidFill>
              </a:rPr>
              <a:t>For ALL images </a:t>
            </a:r>
            <a:r>
              <a:rPr lang="en-US" b="1" dirty="0" smtClean="0">
                <a:solidFill>
                  <a:schemeClr val="bg1">
                    <a:lumMod val="95000"/>
                  </a:schemeClr>
                </a:solidFill>
              </a:rPr>
              <a:t>– </a:t>
            </a:r>
            <a:r>
              <a:rPr lang="en-US" b="1" dirty="0" smtClean="0">
                <a:solidFill>
                  <a:schemeClr val="bg1"/>
                </a:solidFill>
              </a:rPr>
              <a:t>make </a:t>
            </a:r>
            <a:r>
              <a:rPr lang="en-US" b="1" dirty="0">
                <a:solidFill>
                  <a:schemeClr val="bg1"/>
                </a:solidFill>
              </a:rPr>
              <a:t>sure all text is legible and add legends separately (so they can be moved or resized). </a:t>
            </a:r>
            <a:r>
              <a:rPr lang="en-US" dirty="0">
                <a:solidFill>
                  <a:schemeClr val="bg1"/>
                </a:solidFill>
              </a:rPr>
              <a:t>If 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p>
          <a:p>
            <a:r>
              <a:rPr lang="en-US" dirty="0" smtClean="0">
                <a:solidFill>
                  <a:schemeClr val="bg1">
                    <a:lumMod val="95000"/>
                  </a:schemeClr>
                </a:solidFill>
              </a:rPr>
              <a:t>Make sure that it has some sort of flow, that it makes sense.  Show your results in a logical order.</a:t>
            </a:r>
          </a:p>
          <a:p>
            <a:r>
              <a:rPr lang="en-US" dirty="0" smtClean="0">
                <a:solidFill>
                  <a:schemeClr val="bg1">
                    <a:lumMod val="95000"/>
                  </a:schemeClr>
                </a:solidFill>
              </a:rPr>
              <a:t>No bullets.</a:t>
            </a:r>
          </a:p>
        </p:txBody>
      </p:sp>
      <p:sp>
        <p:nvSpPr>
          <p:cNvPr id="41" name="Text Placeholder 16"/>
          <p:cNvSpPr txBox="1">
            <a:spLocks/>
          </p:cNvSpPr>
          <p:nvPr/>
        </p:nvSpPr>
        <p:spPr>
          <a:xfrm>
            <a:off x="883218" y="16897988"/>
            <a:ext cx="11918382"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bg1"/>
                </a:solidFill>
              </a:rPr>
              <a:t>Include a map that has easily readable text and a legend. Including </a:t>
            </a:r>
            <a:r>
              <a:rPr lang="en-US" dirty="0">
                <a:solidFill>
                  <a:schemeClr val="bg1"/>
                </a:solidFill>
              </a:rPr>
              <a:t>the study period is optional</a:t>
            </a:r>
            <a:r>
              <a:rPr lang="en-US" dirty="0" smtClean="0">
                <a:solidFill>
                  <a:schemeClr val="bg1"/>
                </a:solidFill>
              </a:rPr>
              <a:t>.</a:t>
            </a:r>
          </a:p>
          <a:p>
            <a:r>
              <a:rPr lang="en-US" b="1" dirty="0">
                <a:solidFill>
                  <a:schemeClr val="bg1"/>
                </a:solidFill>
              </a:rPr>
              <a:t>For ALL images </a:t>
            </a:r>
            <a:r>
              <a:rPr lang="en-US" b="1" dirty="0" smtClean="0">
                <a:solidFill>
                  <a:schemeClr val="bg1"/>
                </a:solidFill>
              </a:rPr>
              <a:t>– make </a:t>
            </a:r>
            <a:r>
              <a:rPr lang="en-US" b="1" dirty="0">
                <a:solidFill>
                  <a:schemeClr val="bg1"/>
                </a:solidFill>
              </a:rPr>
              <a:t>sure all text is legible and add legends separately (so they can be moved or resized</a:t>
            </a:r>
            <a:r>
              <a:rPr lang="en-US" b="1" dirty="0" smtClean="0">
                <a:solidFill>
                  <a:schemeClr val="bg1"/>
                </a:solidFill>
              </a:rPr>
              <a:t>). </a:t>
            </a:r>
            <a:r>
              <a:rPr lang="en-US" dirty="0" smtClean="0">
                <a:solidFill>
                  <a:schemeClr val="bg1"/>
                </a:solidFill>
              </a:rPr>
              <a:t>If </a:t>
            </a:r>
            <a:r>
              <a:rPr lang="en-US" dirty="0">
                <a:solidFill>
                  <a:schemeClr val="bg1"/>
                </a:solidFill>
              </a:rPr>
              <a:t>text is not editable, a team member must be available to make changes with a </a:t>
            </a:r>
            <a:r>
              <a:rPr lang="en-US" b="1" dirty="0">
                <a:solidFill>
                  <a:schemeClr val="bg1"/>
                </a:solidFill>
              </a:rPr>
              <a:t>very short turn-around time </a:t>
            </a:r>
            <a:r>
              <a:rPr lang="en-US" dirty="0">
                <a:solidFill>
                  <a:schemeClr val="bg1"/>
                </a:solidFill>
              </a:rPr>
              <a:t>(hours, not days) after submission</a:t>
            </a:r>
            <a:r>
              <a:rPr lang="en-US" dirty="0" smtClean="0">
                <a:solidFill>
                  <a:schemeClr val="bg1"/>
                </a:solidFill>
              </a:rPr>
              <a:t>.</a:t>
            </a:r>
          </a:p>
        </p:txBody>
      </p:sp>
      <p:sp>
        <p:nvSpPr>
          <p:cNvPr id="44" name="Text Placeholder 16"/>
          <p:cNvSpPr txBox="1">
            <a:spLocks/>
          </p:cNvSpPr>
          <p:nvPr/>
        </p:nvSpPr>
        <p:spPr>
          <a:xfrm>
            <a:off x="13742885" y="5784835"/>
            <a:ext cx="12774715"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45" name="Text Placeholder 16"/>
          <p:cNvSpPr txBox="1">
            <a:spLocks/>
          </p:cNvSpPr>
          <p:nvPr/>
        </p:nvSpPr>
        <p:spPr>
          <a:xfrm>
            <a:off x="13737209" y="10140512"/>
            <a:ext cx="10921333"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46" name="Text Placeholder 16"/>
          <p:cNvSpPr txBox="1">
            <a:spLocks/>
          </p:cNvSpPr>
          <p:nvPr/>
        </p:nvSpPr>
        <p:spPr>
          <a:xfrm>
            <a:off x="950384" y="24474873"/>
            <a:ext cx="12798287"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List </a:t>
            </a:r>
            <a:r>
              <a:rPr lang="en-US" dirty="0" smtClean="0">
                <a:solidFill>
                  <a:schemeClr val="tx1">
                    <a:lumMod val="75000"/>
                    <a:lumOff val="25000"/>
                  </a:schemeClr>
                </a:solidFill>
              </a:rPr>
              <a:t>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3" name="TextBox 42"/>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57" name="TextBox 56"/>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62"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63" name="TextBox 62"/>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67" name="Text Placeholder 16"/>
          <p:cNvSpPr txBox="1">
            <a:spLocks/>
          </p:cNvSpPr>
          <p:nvPr/>
        </p:nvSpPr>
        <p:spPr>
          <a:xfrm>
            <a:off x="13690393" y="29289671"/>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68" name="Text Placeholder 16"/>
          <p:cNvSpPr txBox="1">
            <a:spLocks/>
          </p:cNvSpPr>
          <p:nvPr/>
        </p:nvSpPr>
        <p:spPr>
          <a:xfrm>
            <a:off x="762001" y="10527353"/>
            <a:ext cx="123444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7" name="Text Placeholder 16"/>
          <p:cNvSpPr txBox="1">
            <a:spLocks/>
          </p:cNvSpPr>
          <p:nvPr/>
        </p:nvSpPr>
        <p:spPr>
          <a:xfrm>
            <a:off x="750793" y="29428475"/>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39" name="Text Placeholder 16"/>
          <p:cNvSpPr txBox="1">
            <a:spLocks/>
          </p:cNvSpPr>
          <p:nvPr/>
        </p:nvSpPr>
        <p:spPr>
          <a:xfrm>
            <a:off x="3213282" y="29428474"/>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2" name="Text Placeholder 16"/>
          <p:cNvSpPr txBox="1">
            <a:spLocks/>
          </p:cNvSpPr>
          <p:nvPr/>
        </p:nvSpPr>
        <p:spPr>
          <a:xfrm>
            <a:off x="5675771" y="2942847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7" name="Text Placeholder 16"/>
          <p:cNvSpPr txBox="1">
            <a:spLocks/>
          </p:cNvSpPr>
          <p:nvPr/>
        </p:nvSpPr>
        <p:spPr>
          <a:xfrm>
            <a:off x="8247171" y="29428475"/>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20705" y="27261056"/>
            <a:ext cx="2057404" cy="2046184"/>
          </a:xfrm>
          <a:prstGeom prst="rect">
            <a:avLst/>
          </a:prstGeom>
        </p:spPr>
      </p:pic>
      <p:pic>
        <p:nvPicPr>
          <p:cNvPr id="50" name="Picture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8149" y="27261056"/>
            <a:ext cx="2057404" cy="2046184"/>
          </a:xfrm>
          <a:prstGeom prst="rect">
            <a:avLst/>
          </a:prstGeom>
        </p:spPr>
      </p:pic>
      <p:pic>
        <p:nvPicPr>
          <p:cNvPr id="51" name="Picture 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58216" y="27261056"/>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719549" y="27261056"/>
            <a:ext cx="2057404" cy="2046184"/>
          </a:xfrm>
          <a:prstGeom prst="rect">
            <a:avLst/>
          </a:prstGeom>
        </p:spPr>
      </p:pic>
      <p:grpSp>
        <p:nvGrpSpPr>
          <p:cNvPr id="55" name="Group 54"/>
          <p:cNvGrpSpPr/>
          <p:nvPr/>
        </p:nvGrpSpPr>
        <p:grpSpPr>
          <a:xfrm>
            <a:off x="1363958" y="27461188"/>
            <a:ext cx="1645920" cy="1645920"/>
            <a:chOff x="9462069" y="29019876"/>
            <a:chExt cx="1645920" cy="1645920"/>
          </a:xfrm>
        </p:grpSpPr>
        <p:pic>
          <p:nvPicPr>
            <p:cNvPr id="58" name="Picture 57"/>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60" name="TextBox 59"/>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18859140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16"/>
          <p:cNvSpPr txBox="1">
            <a:spLocks/>
          </p:cNvSpPr>
          <p:nvPr/>
        </p:nvSpPr>
        <p:spPr>
          <a:xfrm>
            <a:off x="13738214" y="23380470"/>
            <a:ext cx="12779385" cy="354353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anyone who has helped you with the project.</a:t>
            </a:r>
          </a:p>
          <a:p>
            <a:r>
              <a:rPr lang="en-US" dirty="0" smtClean="0">
                <a:solidFill>
                  <a:schemeClr val="tx1">
                    <a:lumMod val="75000"/>
                    <a:lumOff val="25000"/>
                  </a:schemeClr>
                </a:solidFill>
              </a:rPr>
              <a:t>If this is a continuation project, credit the previous team members and contributors.</a:t>
            </a:r>
          </a:p>
          <a:p>
            <a:r>
              <a:rPr lang="en-US" dirty="0" smtClean="0">
                <a:solidFill>
                  <a:schemeClr val="tx1">
                    <a:lumMod val="75000"/>
                    <a:lumOff val="25000"/>
                  </a:schemeClr>
                </a:solidFill>
              </a:rPr>
              <a:t>If you are including affiliations, use DEVELOP as the affiliation for a </a:t>
            </a:r>
            <a:r>
              <a:rPr lang="en-US" dirty="0" err="1" smtClean="0">
                <a:solidFill>
                  <a:schemeClr val="tx1">
                    <a:lumMod val="75000"/>
                    <a:lumOff val="25000"/>
                  </a:schemeClr>
                </a:solidFill>
              </a:rPr>
              <a:t>DEVELOPer</a:t>
            </a:r>
            <a:r>
              <a:rPr lang="en-US" dirty="0" smtClean="0">
                <a:solidFill>
                  <a:schemeClr val="tx1">
                    <a:lumMod val="75000"/>
                    <a:lumOff val="25000"/>
                  </a:schemeClr>
                </a:solidFill>
              </a:rPr>
              <a:t> or former </a:t>
            </a:r>
            <a:r>
              <a:rPr lang="en-US" dirty="0" err="1" smtClean="0">
                <a:solidFill>
                  <a:schemeClr val="tx1">
                    <a:lumMod val="75000"/>
                    <a:lumOff val="25000"/>
                  </a:schemeClr>
                </a:solidFill>
              </a:rPr>
              <a:t>DEVELOPer</a:t>
            </a:r>
            <a:r>
              <a:rPr lang="en-US" dirty="0" smtClean="0">
                <a:solidFill>
                  <a:schemeClr val="tx1">
                    <a:lumMod val="75000"/>
                    <a:lumOff val="25000"/>
                  </a:schemeClr>
                </a:solidFill>
              </a:rPr>
              <a:t>—not their school or former school.</a:t>
            </a:r>
          </a:p>
          <a:p>
            <a:endParaRPr lang="en-US" dirty="0" smtClean="0">
              <a:solidFill>
                <a:schemeClr val="tx1">
                  <a:lumMod val="75000"/>
                  <a:lumOff val="25000"/>
                </a:schemeClr>
              </a:solidFill>
            </a:endParaRPr>
          </a:p>
        </p:txBody>
      </p:sp>
      <p:sp>
        <p:nvSpPr>
          <p:cNvPr id="10" name="Text Placeholder 16"/>
          <p:cNvSpPr txBox="1">
            <a:spLocks/>
          </p:cNvSpPr>
          <p:nvPr/>
        </p:nvSpPr>
        <p:spPr>
          <a:xfrm>
            <a:off x="13738214" y="15705681"/>
            <a:ext cx="12779386"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Earth observation icons can be found on DEVELOPedia.</a:t>
            </a:r>
          </a:p>
          <a:p>
            <a:r>
              <a:rPr lang="en-US" dirty="0" smtClean="0">
                <a:solidFill>
                  <a:schemeClr val="tx1">
                    <a:lumMod val="75000"/>
                    <a:lumOff val="25000"/>
                  </a:schemeClr>
                </a:solidFill>
              </a:rPr>
              <a:t>Keep any text editable.</a:t>
            </a:r>
          </a:p>
        </p:txBody>
      </p:sp>
      <p:sp>
        <p:nvSpPr>
          <p:cNvPr id="13" name="TextBox 12"/>
          <p:cNvSpPr txBox="1"/>
          <p:nvPr/>
        </p:nvSpPr>
        <p:spPr>
          <a:xfrm>
            <a:off x="887514" y="5001747"/>
            <a:ext cx="11516347"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Abstract</a:t>
            </a:r>
          </a:p>
        </p:txBody>
      </p:sp>
      <p:sp>
        <p:nvSpPr>
          <p:cNvPr id="14" name="TextBox 13"/>
          <p:cNvSpPr txBox="1"/>
          <p:nvPr/>
        </p:nvSpPr>
        <p:spPr>
          <a:xfrm>
            <a:off x="13601700" y="499683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Objectives</a:t>
            </a:r>
          </a:p>
        </p:txBody>
      </p:sp>
      <p:sp>
        <p:nvSpPr>
          <p:cNvPr id="15" name="TextBox 14"/>
          <p:cNvSpPr txBox="1"/>
          <p:nvPr/>
        </p:nvSpPr>
        <p:spPr>
          <a:xfrm>
            <a:off x="914400" y="12517639"/>
            <a:ext cx="114077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Methodology</a:t>
            </a:r>
          </a:p>
        </p:txBody>
      </p:sp>
      <p:sp>
        <p:nvSpPr>
          <p:cNvPr id="16" name="TextBox 15"/>
          <p:cNvSpPr txBox="1"/>
          <p:nvPr/>
        </p:nvSpPr>
        <p:spPr>
          <a:xfrm>
            <a:off x="13716000" y="10957858"/>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Study Area</a:t>
            </a:r>
          </a:p>
        </p:txBody>
      </p:sp>
      <p:sp>
        <p:nvSpPr>
          <p:cNvPr id="17" name="TextBox 16"/>
          <p:cNvSpPr txBox="1"/>
          <p:nvPr/>
        </p:nvSpPr>
        <p:spPr>
          <a:xfrm>
            <a:off x="13738215" y="14804044"/>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Earth Observations</a:t>
            </a:r>
          </a:p>
        </p:txBody>
      </p:sp>
      <p:sp>
        <p:nvSpPr>
          <p:cNvPr id="18" name="TextBox 17"/>
          <p:cNvSpPr txBox="1"/>
          <p:nvPr/>
        </p:nvSpPr>
        <p:spPr>
          <a:xfrm>
            <a:off x="843099" y="21861885"/>
            <a:ext cx="11550315"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Results</a:t>
            </a:r>
          </a:p>
        </p:txBody>
      </p:sp>
      <p:sp>
        <p:nvSpPr>
          <p:cNvPr id="19" name="TextBox 18"/>
          <p:cNvSpPr txBox="1"/>
          <p:nvPr/>
        </p:nvSpPr>
        <p:spPr>
          <a:xfrm>
            <a:off x="13738215" y="1814958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Conclusions</a:t>
            </a:r>
          </a:p>
        </p:txBody>
      </p:sp>
      <p:sp>
        <p:nvSpPr>
          <p:cNvPr id="20" name="TextBox 19"/>
          <p:cNvSpPr txBox="1"/>
          <p:nvPr/>
        </p:nvSpPr>
        <p:spPr>
          <a:xfrm>
            <a:off x="13717419" y="22473281"/>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Acknowledgements</a:t>
            </a:r>
          </a:p>
        </p:txBody>
      </p:sp>
      <p:sp>
        <p:nvSpPr>
          <p:cNvPr id="21" name="TextBox 20"/>
          <p:cNvSpPr txBox="1"/>
          <p:nvPr/>
        </p:nvSpPr>
        <p:spPr>
          <a:xfrm>
            <a:off x="914400" y="31059115"/>
            <a:ext cx="8229600"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Project Partners</a:t>
            </a:r>
          </a:p>
        </p:txBody>
      </p:sp>
      <p:sp>
        <p:nvSpPr>
          <p:cNvPr id="32" name="Text Placeholder 16"/>
          <p:cNvSpPr txBox="1">
            <a:spLocks/>
          </p:cNvSpPr>
          <p:nvPr/>
        </p:nvSpPr>
        <p:spPr>
          <a:xfrm>
            <a:off x="914400" y="5955353"/>
            <a:ext cx="12207240" cy="559566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smtClean="0">
                <a:solidFill>
                  <a:schemeClr val="tx1">
                    <a:lumMod val="75000"/>
                    <a:lumOff val="25000"/>
                  </a:schemeClr>
                </a:solidFill>
              </a:rPr>
              <a:t>Keep this blank for now.</a:t>
            </a:r>
          </a:p>
          <a:p>
            <a:pPr algn="just"/>
            <a:r>
              <a:rPr lang="en-US" dirty="0" smtClean="0">
                <a:solidFill>
                  <a:schemeClr val="tx1">
                    <a:lumMod val="75000"/>
                    <a:lumOff val="25000"/>
                  </a:schemeClr>
                </a:solidFill>
              </a:rPr>
              <a:t>Body text should be at least 24 point font.</a:t>
            </a:r>
          </a:p>
          <a:p>
            <a:pPr algn="just"/>
            <a:r>
              <a:rPr lang="en-US" dirty="0" smtClean="0">
                <a:solidFill>
                  <a:schemeClr val="tx1">
                    <a:lumMod val="75000"/>
                    <a:lumOff val="25000"/>
                  </a:schemeClr>
                </a:solidFill>
              </a:rPr>
              <a:t>Captions and any other text should be at least 16 point font. Image and legend text should be the correct size, regardless of whether it is editable.</a:t>
            </a:r>
          </a:p>
          <a:p>
            <a:pPr algn="just"/>
            <a:r>
              <a:rPr lang="en-US" dirty="0" smtClean="0">
                <a:solidFill>
                  <a:schemeClr val="tx1">
                    <a:lumMod val="75000"/>
                    <a:lumOff val="25000"/>
                  </a:schemeClr>
                </a:solidFill>
              </a:rPr>
              <a:t>Feel free to rename, move, and resize sections as needed.</a:t>
            </a:r>
          </a:p>
        </p:txBody>
      </p:sp>
      <p:sp>
        <p:nvSpPr>
          <p:cNvPr id="34" name="Text Placeholder 16"/>
          <p:cNvSpPr txBox="1">
            <a:spLocks/>
          </p:cNvSpPr>
          <p:nvPr/>
        </p:nvSpPr>
        <p:spPr>
          <a:xfrm>
            <a:off x="13738214" y="11731259"/>
            <a:ext cx="12779386"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Include a map that has easily readable text and a legend. Including </a:t>
            </a:r>
            <a:r>
              <a:rPr lang="en-US" dirty="0">
                <a:solidFill>
                  <a:schemeClr val="tx1">
                    <a:lumMod val="75000"/>
                    <a:lumOff val="25000"/>
                  </a:schemeClr>
                </a:solidFill>
              </a:rPr>
              <a:t>the study period is optional</a:t>
            </a:r>
            <a:r>
              <a:rPr lang="en-US" dirty="0" smtClean="0">
                <a:solidFill>
                  <a:schemeClr val="tx1">
                    <a:lumMod val="75000"/>
                    <a:lumOff val="25000"/>
                  </a:schemeClr>
                </a:solidFill>
              </a:rPr>
              <a:t>.</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a:t>
            </a:r>
            <a:r>
              <a:rPr lang="en-US" b="1" dirty="0" smtClean="0">
                <a:solidFill>
                  <a:schemeClr val="tx1">
                    <a:lumMod val="75000"/>
                    <a:lumOff val="25000"/>
                  </a:schemeClr>
                </a:solidFill>
              </a:rPr>
              <a:t>). </a:t>
            </a:r>
            <a:r>
              <a:rPr lang="en-US" dirty="0" smtClean="0">
                <a:solidFill>
                  <a:schemeClr val="tx1">
                    <a:lumMod val="75000"/>
                    <a:lumOff val="25000"/>
                  </a:schemeClr>
                </a:solidFill>
              </a:rPr>
              <a:t>If </a:t>
            </a:r>
            <a:r>
              <a:rPr lang="en-US" dirty="0">
                <a:solidFill>
                  <a:schemeClr val="tx1">
                    <a:lumMod val="75000"/>
                    <a:lumOff val="25000"/>
                  </a:schemeClr>
                </a:solidFill>
              </a:rPr>
              <a:t>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r>
              <a:rPr lang="en-US" dirty="0" smtClean="0">
                <a:solidFill>
                  <a:schemeClr val="tx1">
                    <a:lumMod val="75000"/>
                    <a:lumOff val="25000"/>
                  </a:schemeClr>
                </a:solidFill>
              </a:rPr>
              <a:t>.</a:t>
            </a:r>
          </a:p>
        </p:txBody>
      </p:sp>
      <p:sp>
        <p:nvSpPr>
          <p:cNvPr id="35" name="Text Placeholder 16"/>
          <p:cNvSpPr txBox="1">
            <a:spLocks/>
          </p:cNvSpPr>
          <p:nvPr/>
        </p:nvSpPr>
        <p:spPr>
          <a:xfrm>
            <a:off x="887514" y="13287080"/>
            <a:ext cx="12279846" cy="351826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imagery or a workflow here.</a:t>
            </a:r>
          </a:p>
          <a:p>
            <a:r>
              <a:rPr lang="en-US" dirty="0" smtClean="0">
                <a:solidFill>
                  <a:schemeClr val="tx1">
                    <a:lumMod val="75000"/>
                    <a:lumOff val="25000"/>
                  </a:schemeClr>
                </a:solidFill>
              </a:rPr>
              <a:t>Keep text to a minimum.</a:t>
            </a:r>
          </a:p>
          <a:p>
            <a:r>
              <a:rPr lang="en-US" dirty="0" smtClean="0">
                <a:solidFill>
                  <a:schemeClr val="tx1">
                    <a:lumMod val="75000"/>
                    <a:lumOff val="25000"/>
                  </a:schemeClr>
                </a:solidFill>
              </a:rPr>
              <a:t>The font should be easily readable (minimum 16 point font stated above).</a:t>
            </a:r>
          </a:p>
          <a:p>
            <a:r>
              <a:rPr lang="en-US" dirty="0" smtClean="0">
                <a:solidFill>
                  <a:schemeClr val="tx1">
                    <a:lumMod val="75000"/>
                    <a:lumOff val="25000"/>
                  </a:schemeClr>
                </a:solidFill>
              </a:rPr>
              <a:t>Don’t paste images of flowcharts—all images should be editable.</a:t>
            </a:r>
          </a:p>
          <a:p>
            <a:r>
              <a:rPr lang="en-US" dirty="0" smtClean="0">
                <a:solidFill>
                  <a:schemeClr val="tx1">
                    <a:lumMod val="75000"/>
                    <a:lumOff val="25000"/>
                  </a:schemeClr>
                </a:solidFill>
              </a:rPr>
              <a:t>Feel free to delete this text box as appropriate to your workflow.</a:t>
            </a:r>
          </a:p>
        </p:txBody>
      </p:sp>
      <p:sp>
        <p:nvSpPr>
          <p:cNvPr id="36" name="Text Placeholder 16"/>
          <p:cNvSpPr txBox="1">
            <a:spLocks/>
          </p:cNvSpPr>
          <p:nvPr/>
        </p:nvSpPr>
        <p:spPr>
          <a:xfrm>
            <a:off x="914400" y="22631326"/>
            <a:ext cx="12161520" cy="44236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Use images.</a:t>
            </a:r>
          </a:p>
          <a:p>
            <a:r>
              <a:rPr lang="en-US" b="1" dirty="0">
                <a:solidFill>
                  <a:schemeClr val="tx1">
                    <a:lumMod val="75000"/>
                    <a:lumOff val="25000"/>
                  </a:schemeClr>
                </a:solidFill>
              </a:rPr>
              <a:t>For ALL images </a:t>
            </a:r>
            <a:r>
              <a:rPr lang="en-US" b="1" dirty="0" smtClean="0">
                <a:solidFill>
                  <a:schemeClr val="tx1">
                    <a:lumMod val="75000"/>
                    <a:lumOff val="25000"/>
                  </a:schemeClr>
                </a:solidFill>
              </a:rPr>
              <a:t>– make </a:t>
            </a:r>
            <a:r>
              <a:rPr lang="en-US" b="1" dirty="0">
                <a:solidFill>
                  <a:schemeClr val="tx1">
                    <a:lumMod val="75000"/>
                    <a:lumOff val="25000"/>
                  </a:schemeClr>
                </a:solidFill>
              </a:rPr>
              <a:t>sure all text is legible and add legends separately (so they can be moved or resized). </a:t>
            </a:r>
            <a:r>
              <a:rPr lang="en-US" dirty="0">
                <a:solidFill>
                  <a:schemeClr val="tx1">
                    <a:lumMod val="75000"/>
                    <a:lumOff val="25000"/>
                  </a:schemeClr>
                </a:solidFill>
              </a:rPr>
              <a:t>If text is not editable, a team member must be available to make changes with a </a:t>
            </a:r>
            <a:r>
              <a:rPr lang="en-US" b="1" dirty="0">
                <a:solidFill>
                  <a:schemeClr val="tx1">
                    <a:lumMod val="75000"/>
                    <a:lumOff val="25000"/>
                  </a:schemeClr>
                </a:solidFill>
              </a:rPr>
              <a:t>very short turn-around time </a:t>
            </a:r>
            <a:r>
              <a:rPr lang="en-US" dirty="0">
                <a:solidFill>
                  <a:schemeClr val="tx1">
                    <a:lumMod val="75000"/>
                    <a:lumOff val="25000"/>
                  </a:schemeClr>
                </a:solidFill>
              </a:rPr>
              <a:t>(hours, not days) after submission.</a:t>
            </a:r>
          </a:p>
          <a:p>
            <a:r>
              <a:rPr lang="en-US" dirty="0" smtClean="0">
                <a:solidFill>
                  <a:schemeClr val="tx1">
                    <a:lumMod val="75000"/>
                    <a:lumOff val="25000"/>
                  </a:schemeClr>
                </a:solidFill>
              </a:rPr>
              <a:t>Make sure that it has some sort of flow, that it makes sense.  Show your results in a logical order.</a:t>
            </a:r>
          </a:p>
          <a:p>
            <a:r>
              <a:rPr lang="en-US" dirty="0" smtClean="0">
                <a:solidFill>
                  <a:schemeClr val="tx1">
                    <a:lumMod val="75000"/>
                    <a:lumOff val="25000"/>
                  </a:schemeClr>
                </a:solidFill>
              </a:rPr>
              <a:t>No bullets.</a:t>
            </a:r>
          </a:p>
        </p:txBody>
      </p:sp>
      <p:sp>
        <p:nvSpPr>
          <p:cNvPr id="37" name="Text Placeholder 16"/>
          <p:cNvSpPr txBox="1">
            <a:spLocks/>
          </p:cNvSpPr>
          <p:nvPr/>
        </p:nvSpPr>
        <p:spPr>
          <a:xfrm>
            <a:off x="976890" y="31960109"/>
            <a:ext cx="12144750" cy="2442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smtClean="0">
                <a:solidFill>
                  <a:schemeClr val="tx1">
                    <a:lumMod val="75000"/>
                    <a:lumOff val="25000"/>
                  </a:schemeClr>
                </a:solidFill>
              </a:rPr>
              <a:t>Only use federal logos—no state or local government logos, or NGO logos.</a:t>
            </a:r>
          </a:p>
          <a:p>
            <a:r>
              <a:rPr lang="en-US" dirty="0" smtClean="0">
                <a:solidFill>
                  <a:schemeClr val="tx1">
                    <a:lumMod val="75000"/>
                    <a:lumOff val="25000"/>
                  </a:schemeClr>
                </a:solidFill>
              </a:rPr>
              <a:t>Some logos are on </a:t>
            </a:r>
            <a:r>
              <a:rPr lang="en-US" dirty="0" err="1" smtClean="0">
                <a:solidFill>
                  <a:schemeClr val="tx1">
                    <a:lumMod val="75000"/>
                    <a:lumOff val="25000"/>
                  </a:schemeClr>
                </a:solidFill>
              </a:rPr>
              <a:t>DEVELOPedia</a:t>
            </a:r>
            <a:r>
              <a:rPr lang="en-US" dirty="0" smtClean="0">
                <a:solidFill>
                  <a:schemeClr val="tx1">
                    <a:lumMod val="75000"/>
                    <a:lumOff val="25000"/>
                  </a:schemeClr>
                </a:solidFill>
              </a:rPr>
              <a:t>.</a:t>
            </a:r>
          </a:p>
          <a:p>
            <a:r>
              <a:rPr lang="en-US" dirty="0">
                <a:solidFill>
                  <a:schemeClr val="tx1">
                    <a:lumMod val="75000"/>
                    <a:lumOff val="25000"/>
                  </a:schemeClr>
                </a:solidFill>
              </a:rPr>
              <a:t>I</a:t>
            </a:r>
            <a:r>
              <a:rPr lang="en-US" dirty="0" smtClean="0">
                <a:solidFill>
                  <a:schemeClr val="tx1">
                    <a:lumMod val="75000"/>
                    <a:lumOff val="25000"/>
                  </a:schemeClr>
                </a:solidFill>
              </a:rPr>
              <a:t>mages and text should be added separately (not as an image).</a:t>
            </a:r>
          </a:p>
        </p:txBody>
      </p:sp>
      <p:sp>
        <p:nvSpPr>
          <p:cNvPr id="22" name="TextBox 21"/>
          <p:cNvSpPr txBox="1"/>
          <p:nvPr/>
        </p:nvSpPr>
        <p:spPr>
          <a:xfrm>
            <a:off x="13622224" y="26742804"/>
            <a:ext cx="4542503" cy="769441"/>
          </a:xfrm>
          <a:prstGeom prst="rect">
            <a:avLst/>
          </a:prstGeom>
          <a:noFill/>
        </p:spPr>
        <p:txBody>
          <a:bodyPr wrap="square" rtlCol="0">
            <a:spAutoFit/>
          </a:bodyPr>
          <a:lstStyle/>
          <a:p>
            <a:r>
              <a:rPr lang="en-US" sz="4400" b="1" dirty="0" smtClean="0">
                <a:solidFill>
                  <a:srgbClr val="2E8654"/>
                </a:solidFill>
                <a:latin typeface="Century Gothic" panose="020B0502020202020204" pitchFamily="34" charset="0"/>
              </a:rPr>
              <a:t>Team Members</a:t>
            </a:r>
          </a:p>
        </p:txBody>
      </p:sp>
      <p:sp>
        <p:nvSpPr>
          <p:cNvPr id="38" name="Text Placeholder 16"/>
          <p:cNvSpPr txBox="1">
            <a:spLocks/>
          </p:cNvSpPr>
          <p:nvPr/>
        </p:nvSpPr>
        <p:spPr>
          <a:xfrm>
            <a:off x="13665200" y="27569537"/>
            <a:ext cx="12852400" cy="212307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rPr>
              <a:t>DO NOT PLACE THIS SECTION DIRECTLY ABOVE THE HEXAGONAL APP AREA ICON</a:t>
            </a:r>
            <a:r>
              <a:rPr lang="en-US" dirty="0">
                <a:solidFill>
                  <a:schemeClr val="tx1">
                    <a:lumMod val="75000"/>
                    <a:lumOff val="25000"/>
                  </a:schemeClr>
                </a:solidFill>
              </a:rPr>
              <a:t>. </a:t>
            </a:r>
            <a:r>
              <a:rPr lang="en-US" dirty="0" smtClean="0">
                <a:solidFill>
                  <a:schemeClr val="tx1">
                    <a:lumMod val="75000"/>
                    <a:lumOff val="25000"/>
                  </a:schemeClr>
                </a:solidFill>
              </a:rPr>
              <a:t>List Team Leads first and include their title below their name.</a:t>
            </a:r>
          </a:p>
          <a:p>
            <a:r>
              <a:rPr lang="en-US" dirty="0" smtClean="0">
                <a:solidFill>
                  <a:schemeClr val="tx1">
                    <a:lumMod val="75000"/>
                    <a:lumOff val="25000"/>
                  </a:schemeClr>
                </a:solidFill>
              </a:rPr>
              <a:t>Headshots should include professional business attire.</a:t>
            </a:r>
          </a:p>
          <a:p>
            <a:r>
              <a:rPr lang="en-US" dirty="0" smtClean="0">
                <a:solidFill>
                  <a:schemeClr val="tx1">
                    <a:lumMod val="75000"/>
                    <a:lumOff val="25000"/>
                  </a:schemeClr>
                </a:solidFill>
              </a:rPr>
              <a:t>Images should be cropped to a circle shape at a 1.8” x 1.8” dimension and centered in aperture shape. Instruction on how to do this can </a:t>
            </a:r>
            <a:r>
              <a:rPr lang="en-US" dirty="0">
                <a:solidFill>
                  <a:schemeClr val="tx1">
                    <a:lumMod val="75000"/>
                    <a:lumOff val="25000"/>
                  </a:schemeClr>
                </a:solidFill>
              </a:rPr>
              <a:t>be found </a:t>
            </a:r>
            <a:r>
              <a:rPr lang="en-US" dirty="0" smtClean="0">
                <a:solidFill>
                  <a:schemeClr val="tx1">
                    <a:lumMod val="75000"/>
                    <a:lumOff val="25000"/>
                  </a:schemeClr>
                </a:solidFill>
                <a:hlinkClick r:id="rId2"/>
              </a:rPr>
              <a:t>here</a:t>
            </a:r>
            <a:r>
              <a:rPr lang="en-US" dirty="0" smtClean="0">
                <a:solidFill>
                  <a:schemeClr val="tx1">
                    <a:lumMod val="75000"/>
                    <a:lumOff val="25000"/>
                  </a:schemeClr>
                </a:solidFill>
              </a:rPr>
              <a:t>.</a:t>
            </a:r>
          </a:p>
        </p:txBody>
      </p:sp>
      <p:sp>
        <p:nvSpPr>
          <p:cNvPr id="40" name="TextBox 39"/>
          <p:cNvSpPr txBox="1"/>
          <p:nvPr/>
        </p:nvSpPr>
        <p:spPr>
          <a:xfrm>
            <a:off x="16408400" y="34696400"/>
            <a:ext cx="10109200" cy="812801"/>
          </a:xfrm>
          <a:prstGeom prst="rect">
            <a:avLst/>
          </a:prstGeom>
          <a:noFill/>
        </p:spPr>
        <p:txBody>
          <a:bodyPr wrap="square" rtlCol="0" anchor="ctr">
            <a:noAutofit/>
          </a:bodyPr>
          <a:lstStyle/>
          <a:p>
            <a:pPr algn="r"/>
            <a:r>
              <a:rPr lang="en-US" sz="4000" dirty="0" smtClean="0">
                <a:solidFill>
                  <a:schemeClr val="bg1"/>
                </a:solidFill>
                <a:latin typeface="+mj-lt"/>
              </a:rPr>
              <a:t>Node Name | Term Year</a:t>
            </a:r>
            <a:endParaRPr lang="en-US" sz="4000" dirty="0">
              <a:solidFill>
                <a:schemeClr val="bg1"/>
              </a:solidFill>
              <a:latin typeface="+mj-lt"/>
            </a:endParaRPr>
          </a:p>
        </p:txBody>
      </p:sp>
      <p:sp>
        <p:nvSpPr>
          <p:cNvPr id="42" name="TextBox 41"/>
          <p:cNvSpPr txBox="1"/>
          <p:nvPr/>
        </p:nvSpPr>
        <p:spPr>
          <a:xfrm>
            <a:off x="3522133" y="34696400"/>
            <a:ext cx="11354452" cy="795867"/>
          </a:xfrm>
          <a:prstGeom prst="rect">
            <a:avLst/>
          </a:prstGeom>
          <a:noFill/>
        </p:spPr>
        <p:txBody>
          <a:bodyPr wrap="square" rtlCol="0" anchor="ctr">
            <a:noAutofit/>
          </a:bodyPr>
          <a:lstStyle/>
          <a:p>
            <a:r>
              <a:rPr lang="en-US" sz="4000" dirty="0" smtClean="0">
                <a:solidFill>
                  <a:schemeClr val="bg1"/>
                </a:solidFill>
                <a:latin typeface="+mj-lt"/>
              </a:rPr>
              <a:t>Project Short Title</a:t>
            </a:r>
            <a:endParaRPr lang="en-US" sz="4000" dirty="0">
              <a:solidFill>
                <a:schemeClr val="bg1"/>
              </a:solidFill>
              <a:latin typeface="+mj-lt"/>
            </a:endParaRPr>
          </a:p>
        </p:txBody>
      </p:sp>
      <p:sp>
        <p:nvSpPr>
          <p:cNvPr id="43" name="Subtitle"/>
          <p:cNvSpPr>
            <a:spLocks noGrp="1"/>
          </p:cNvSpPr>
          <p:nvPr>
            <p:ph type="body" sz="quarter" idx="13" hasCustomPrompt="1"/>
          </p:nvPr>
        </p:nvSpPr>
        <p:spPr>
          <a:xfrm>
            <a:off x="914400" y="419100"/>
            <a:ext cx="17221200" cy="3333750"/>
          </a:xfrm>
          <a:prstGeom prst="rect">
            <a:avLst/>
          </a:prstGeom>
        </p:spPr>
        <p:txBody>
          <a:bodyPr anchor="ctr"/>
          <a:lstStyle>
            <a:lvl1pPr marL="0" indent="0" algn="ctr">
              <a:spcBef>
                <a:spcPts val="0"/>
              </a:spcBef>
              <a:buNone/>
              <a:defRPr sz="6000" b="1" baseline="0">
                <a:solidFill>
                  <a:srgbClr val="EA7845"/>
                </a:solidFill>
                <a:latin typeface="+mj-lt"/>
              </a:defRPr>
            </a:lvl1pPr>
            <a:lvl2pPr>
              <a:defRPr sz="4800"/>
            </a:lvl2pPr>
            <a:lvl3pPr>
              <a:defRPr sz="4000"/>
            </a:lvl3pPr>
            <a:lvl4pPr>
              <a:defRPr sz="3600"/>
            </a:lvl4pPr>
            <a:lvl5pPr>
              <a:defRPr sz="3600"/>
            </a:lvl5pPr>
          </a:lstStyle>
          <a:p>
            <a:pPr lvl="0" algn="l"/>
            <a:r>
              <a:rPr lang="en-US" dirty="0" smtClean="0">
                <a:solidFill>
                  <a:srgbClr val="2E8654"/>
                </a:solidFill>
              </a:rPr>
              <a:t>Project Subtitle </a:t>
            </a:r>
          </a:p>
          <a:p>
            <a:pPr lvl="0" algn="l"/>
            <a:r>
              <a:rPr lang="en-US" dirty="0" smtClean="0">
                <a:solidFill>
                  <a:srgbClr val="2E8654"/>
                </a:solidFill>
              </a:rPr>
              <a:t>[Use Title Case]</a:t>
            </a:r>
          </a:p>
        </p:txBody>
      </p:sp>
      <p:sp>
        <p:nvSpPr>
          <p:cNvPr id="44" name="TextBox 43"/>
          <p:cNvSpPr txBox="1"/>
          <p:nvPr/>
        </p:nvSpPr>
        <p:spPr>
          <a:xfrm rot="5400000">
            <a:off x="13440073" y="-1723728"/>
            <a:ext cx="1908215" cy="7482840"/>
          </a:xfrm>
          <a:prstGeom prst="rect">
            <a:avLst/>
          </a:prstGeom>
          <a:noFill/>
        </p:spPr>
        <p:txBody>
          <a:bodyPr vert="vert270" wrap="square" rtlCol="0">
            <a:spAutoFit/>
          </a:bodyPr>
          <a:lstStyle/>
          <a:p>
            <a:r>
              <a:rPr lang="en-US" sz="2800" dirty="0" smtClean="0">
                <a:solidFill>
                  <a:srgbClr val="767171"/>
                </a:solidFill>
                <a:latin typeface="Garamond"/>
              </a:rPr>
              <a:t>Project subtitle should </a:t>
            </a:r>
            <a:r>
              <a:rPr lang="en-US" sz="2800" dirty="0">
                <a:solidFill>
                  <a:srgbClr val="767171"/>
                </a:solidFill>
                <a:latin typeface="Garamond"/>
              </a:rPr>
              <a:t>be </a:t>
            </a:r>
            <a:r>
              <a:rPr lang="en-US" sz="2800" dirty="0" smtClean="0">
                <a:solidFill>
                  <a:srgbClr val="767171"/>
                </a:solidFill>
                <a:latin typeface="Garamond"/>
              </a:rPr>
              <a:t>between 50 and 60pt font, taking up a max of 3 lines. </a:t>
            </a:r>
            <a:r>
              <a:rPr lang="en-US" sz="2800" dirty="0">
                <a:solidFill>
                  <a:srgbClr val="767171"/>
                </a:solidFill>
                <a:latin typeface="Garamond"/>
              </a:rPr>
              <a:t>Only shrink if </a:t>
            </a:r>
            <a:r>
              <a:rPr lang="en-US" sz="2800" dirty="0" smtClean="0">
                <a:solidFill>
                  <a:srgbClr val="767171"/>
                </a:solidFill>
                <a:latin typeface="Garamond"/>
              </a:rPr>
              <a:t>title </a:t>
            </a:r>
            <a:r>
              <a:rPr lang="en-US" sz="2800" dirty="0">
                <a:solidFill>
                  <a:srgbClr val="767171"/>
                </a:solidFill>
                <a:latin typeface="Garamond"/>
              </a:rPr>
              <a:t>cannot fit in provided text </a:t>
            </a:r>
            <a:r>
              <a:rPr lang="en-US" sz="2800" dirty="0" smtClean="0">
                <a:solidFill>
                  <a:srgbClr val="767171"/>
                </a:solidFill>
                <a:latin typeface="Garamond"/>
              </a:rPr>
              <a:t>box</a:t>
            </a:r>
            <a:r>
              <a:rPr lang="en-US" sz="2800" dirty="0" smtClean="0">
                <a:solidFill>
                  <a:srgbClr val="767171"/>
                </a:solidFill>
              </a:rPr>
              <a:t>. Align bottom line of text to provided guide </a:t>
            </a:r>
            <a:r>
              <a:rPr lang="en-US" sz="2800" dirty="0">
                <a:solidFill>
                  <a:srgbClr val="767171"/>
                </a:solidFill>
              </a:rPr>
              <a:t>(delete this text box</a:t>
            </a:r>
            <a:r>
              <a:rPr lang="en-US" sz="2800" dirty="0" smtClean="0">
                <a:solidFill>
                  <a:srgbClr val="767171"/>
                </a:solidFill>
              </a:rPr>
              <a:t>).</a:t>
            </a:r>
            <a:endParaRPr lang="en-US" sz="2800" dirty="0">
              <a:solidFill>
                <a:srgbClr val="767171"/>
              </a:solidFill>
            </a:endParaRPr>
          </a:p>
        </p:txBody>
      </p:sp>
      <p:sp>
        <p:nvSpPr>
          <p:cNvPr id="49" name="Text Placeholder 16"/>
          <p:cNvSpPr txBox="1">
            <a:spLocks/>
          </p:cNvSpPr>
          <p:nvPr/>
        </p:nvSpPr>
        <p:spPr>
          <a:xfrm>
            <a:off x="13563600" y="19090966"/>
            <a:ext cx="10972800" cy="294021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dirty="0" smtClean="0">
                <a:solidFill>
                  <a:schemeClr val="tx1">
                    <a:lumMod val="75000"/>
                    <a:lumOff val="25000"/>
                  </a:schemeClr>
                </a:solidFill>
              </a:rPr>
              <a:t>Use bullets.</a:t>
            </a:r>
          </a:p>
          <a:p>
            <a:pPr marL="347663" indent="-347663" algn="just">
              <a:buClr>
                <a:srgbClr val="2E8654"/>
              </a:buClr>
            </a:pPr>
            <a:r>
              <a:rPr lang="en-US" dirty="0" smtClean="0">
                <a:solidFill>
                  <a:schemeClr val="tx1">
                    <a:lumMod val="75000"/>
                    <a:lumOff val="25000"/>
                  </a:schemeClr>
                </a:solidFill>
              </a:rPr>
              <a:t>Use complete sentences with periods.</a:t>
            </a:r>
          </a:p>
        </p:txBody>
      </p:sp>
      <p:sp>
        <p:nvSpPr>
          <p:cNvPr id="50" name="Text Placeholder 16"/>
          <p:cNvSpPr txBox="1">
            <a:spLocks/>
          </p:cNvSpPr>
          <p:nvPr/>
        </p:nvSpPr>
        <p:spPr>
          <a:xfrm>
            <a:off x="13563600" y="5955353"/>
            <a:ext cx="12954000" cy="513896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347663" indent="-347663" algn="just">
              <a:buClr>
                <a:srgbClr val="2E8654"/>
              </a:buClr>
            </a:pPr>
            <a:r>
              <a:rPr lang="en-US" b="1" dirty="0">
                <a:solidFill>
                  <a:srgbClr val="2E8654"/>
                </a:solidFill>
              </a:rPr>
              <a:t>Start</a:t>
            </a:r>
            <a:r>
              <a:rPr lang="en-US" dirty="0">
                <a:solidFill>
                  <a:srgbClr val="2E8654"/>
                </a:solidFill>
              </a:rPr>
              <a:t> </a:t>
            </a:r>
            <a:r>
              <a:rPr lang="en-US" dirty="0">
                <a:solidFill>
                  <a:schemeClr val="tx1">
                    <a:lumMod val="75000"/>
                    <a:lumOff val="25000"/>
                  </a:schemeClr>
                </a:solidFill>
              </a:rPr>
              <a:t>the first word of each objective with a verb. And it should be colored and bolded in the app color.</a:t>
            </a:r>
          </a:p>
          <a:p>
            <a:pPr marL="347663" indent="-347663" algn="just">
              <a:buClr>
                <a:srgbClr val="2E8654"/>
              </a:buClr>
            </a:pPr>
            <a:r>
              <a:rPr lang="en-US" b="1" dirty="0">
                <a:solidFill>
                  <a:srgbClr val="2E8654"/>
                </a:solidFill>
              </a:rPr>
              <a:t>Ensure</a:t>
            </a:r>
            <a:r>
              <a:rPr lang="en-US" dirty="0">
                <a:solidFill>
                  <a:srgbClr val="7FB662"/>
                </a:solidFill>
              </a:rPr>
              <a:t> </a:t>
            </a:r>
            <a:r>
              <a:rPr lang="en-US" dirty="0">
                <a:solidFill>
                  <a:schemeClr val="tx1">
                    <a:lumMod val="75000"/>
                    <a:lumOff val="25000"/>
                  </a:schemeClr>
                </a:solidFill>
              </a:rPr>
              <a:t>this is a bulleted list.</a:t>
            </a:r>
          </a:p>
          <a:p>
            <a:pPr marL="347663" indent="-347663" algn="just">
              <a:buClr>
                <a:srgbClr val="2E8654"/>
              </a:buClr>
            </a:pPr>
            <a:r>
              <a:rPr lang="en-US" b="1" dirty="0">
                <a:solidFill>
                  <a:srgbClr val="2E8654"/>
                </a:solidFill>
              </a:rPr>
              <a:t>Do</a:t>
            </a:r>
            <a:r>
              <a:rPr lang="en-US" dirty="0">
                <a:solidFill>
                  <a:srgbClr val="7FB662"/>
                </a:solidFill>
              </a:rPr>
              <a:t> </a:t>
            </a:r>
            <a:r>
              <a:rPr lang="en-US" dirty="0">
                <a:solidFill>
                  <a:schemeClr val="tx1">
                    <a:lumMod val="75000"/>
                    <a:lumOff val="25000"/>
                  </a:schemeClr>
                </a:solidFill>
              </a:rPr>
              <a:t>not change the bullet style or color.</a:t>
            </a:r>
          </a:p>
          <a:p>
            <a:pPr marL="347663" indent="-347663" algn="just">
              <a:buClr>
                <a:srgbClr val="2E8654"/>
              </a:buClr>
            </a:pPr>
            <a:r>
              <a:rPr lang="en-US" b="1" dirty="0">
                <a:solidFill>
                  <a:srgbClr val="2E8654"/>
                </a:solidFill>
              </a:rPr>
              <a:t>Best</a:t>
            </a:r>
            <a:r>
              <a:rPr lang="en-US" dirty="0">
                <a:solidFill>
                  <a:srgbClr val="7FB662"/>
                </a:solidFill>
              </a:rPr>
              <a:t> </a:t>
            </a:r>
            <a:r>
              <a:rPr lang="en-US" dirty="0">
                <a:solidFill>
                  <a:schemeClr val="tx1">
                    <a:lumMod val="75000"/>
                    <a:lumOff val="25000"/>
                  </a:schemeClr>
                </a:solidFill>
              </a:rPr>
              <a:t>practice is </a:t>
            </a:r>
            <a:r>
              <a:rPr lang="en-US" dirty="0" smtClean="0">
                <a:solidFill>
                  <a:schemeClr val="tx1">
                    <a:lumMod val="75000"/>
                    <a:lumOff val="25000"/>
                  </a:schemeClr>
                </a:solidFill>
              </a:rPr>
              <a:t>to use </a:t>
            </a:r>
            <a:r>
              <a:rPr lang="en-US" dirty="0">
                <a:solidFill>
                  <a:schemeClr val="tx1">
                    <a:lumMod val="75000"/>
                    <a:lumOff val="25000"/>
                  </a:schemeClr>
                </a:solidFill>
              </a:rPr>
              <a:t>incomplete sentences </a:t>
            </a:r>
            <a:r>
              <a:rPr lang="en-US" dirty="0" smtClean="0">
                <a:solidFill>
                  <a:schemeClr val="tx1">
                    <a:lumMod val="75000"/>
                    <a:lumOff val="25000"/>
                  </a:schemeClr>
                </a:solidFill>
              </a:rPr>
              <a:t>and </a:t>
            </a:r>
            <a:r>
              <a:rPr lang="en-US" dirty="0">
                <a:solidFill>
                  <a:schemeClr val="tx1">
                    <a:lumMod val="75000"/>
                    <a:lumOff val="25000"/>
                  </a:schemeClr>
                </a:solidFill>
              </a:rPr>
              <a:t>not use a period at the end, but you can use periods if needed. Either way, be consistent in the style of bullets and period usage throughout.</a:t>
            </a:r>
          </a:p>
          <a:p>
            <a:pPr marL="347663" indent="-347663" algn="just">
              <a:buClr>
                <a:srgbClr val="2E8654"/>
              </a:buClr>
            </a:pPr>
            <a:r>
              <a:rPr lang="en-US" b="1" dirty="0">
                <a:solidFill>
                  <a:srgbClr val="2E8654"/>
                </a:solidFill>
              </a:rPr>
              <a:t>The</a:t>
            </a:r>
            <a:r>
              <a:rPr lang="en-US" dirty="0">
                <a:solidFill>
                  <a:srgbClr val="7FB662"/>
                </a:solidFill>
              </a:rPr>
              <a:t> </a:t>
            </a:r>
            <a:r>
              <a:rPr lang="en-US" dirty="0">
                <a:solidFill>
                  <a:schemeClr val="tx1">
                    <a:lumMod val="75000"/>
                    <a:lumOff val="25000"/>
                  </a:schemeClr>
                </a:solidFill>
              </a:rPr>
              <a:t>objectives listed here should be the same as or very similar to the ones in the project summary or technical paper.</a:t>
            </a:r>
          </a:p>
        </p:txBody>
      </p:sp>
      <p:sp>
        <p:nvSpPr>
          <p:cNvPr id="39" name="Text Placeholder 16"/>
          <p:cNvSpPr txBox="1">
            <a:spLocks/>
          </p:cNvSpPr>
          <p:nvPr/>
        </p:nvSpPr>
        <p:spPr>
          <a:xfrm>
            <a:off x="13519722" y="32792160"/>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smtClean="0">
                <a:solidFill>
                  <a:schemeClr val="tx1">
                    <a:lumMod val="75000"/>
                    <a:lumOff val="25000"/>
                  </a:schemeClr>
                </a:solidFill>
              </a:rPr>
              <a:t>Participant Name</a:t>
            </a:r>
          </a:p>
          <a:p>
            <a:pPr algn="ctr">
              <a:lnSpc>
                <a:spcPct val="100000"/>
              </a:lnSpc>
              <a:spcBef>
                <a:spcPts val="0"/>
              </a:spcBef>
            </a:pPr>
            <a:r>
              <a:rPr lang="en-US" dirty="0" smtClean="0">
                <a:solidFill>
                  <a:schemeClr val="tx1">
                    <a:lumMod val="75000"/>
                    <a:lumOff val="25000"/>
                  </a:schemeClr>
                </a:solidFill>
              </a:rPr>
              <a:t>Project Lead</a:t>
            </a:r>
          </a:p>
        </p:txBody>
      </p:sp>
      <p:sp>
        <p:nvSpPr>
          <p:cNvPr id="41" name="Text Placeholder 16"/>
          <p:cNvSpPr txBox="1">
            <a:spLocks/>
          </p:cNvSpPr>
          <p:nvPr/>
        </p:nvSpPr>
        <p:spPr>
          <a:xfrm>
            <a:off x="15982211" y="32792159"/>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5" name="Text Placeholder 16"/>
          <p:cNvSpPr txBox="1">
            <a:spLocks/>
          </p:cNvSpPr>
          <p:nvPr/>
        </p:nvSpPr>
        <p:spPr>
          <a:xfrm>
            <a:off x="184447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sp>
        <p:nvSpPr>
          <p:cNvPr id="46" name="Text Placeholder 16"/>
          <p:cNvSpPr txBox="1">
            <a:spLocks/>
          </p:cNvSpPr>
          <p:nvPr/>
        </p:nvSpPr>
        <p:spPr>
          <a:xfrm>
            <a:off x="21016100" y="32792160"/>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smtClean="0">
                <a:solidFill>
                  <a:schemeClr val="tx1">
                    <a:lumMod val="75000"/>
                    <a:lumOff val="25000"/>
                  </a:schemeClr>
                </a:solidFill>
              </a:rPr>
              <a:t>Participant Name</a:t>
            </a:r>
          </a:p>
        </p:txBody>
      </p:sp>
      <p:pic>
        <p:nvPicPr>
          <p:cNvPr id="47" name="Picture 4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389634" y="30624741"/>
            <a:ext cx="2057404" cy="2046184"/>
          </a:xfrm>
          <a:prstGeom prst="rect">
            <a:avLst/>
          </a:prstGeom>
        </p:spPr>
      </p:pic>
      <p:pic>
        <p:nvPicPr>
          <p:cNvPr id="48" name="Picture 4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917078" y="30624741"/>
            <a:ext cx="2057404" cy="2046184"/>
          </a:xfrm>
          <a:prstGeom prst="rect">
            <a:avLst/>
          </a:prstGeom>
        </p:spPr>
      </p:pic>
      <p:pic>
        <p:nvPicPr>
          <p:cNvPr id="52" name="Picture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927145" y="30624741"/>
            <a:ext cx="2057404" cy="2046184"/>
          </a:xfrm>
          <a:prstGeom prst="rect">
            <a:avLst/>
          </a:prstGeom>
        </p:spPr>
      </p:pic>
      <p:pic>
        <p:nvPicPr>
          <p:cNvPr id="53" name="Picture 5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88478" y="30624741"/>
            <a:ext cx="2057404" cy="2046184"/>
          </a:xfrm>
          <a:prstGeom prst="rect">
            <a:avLst/>
          </a:prstGeom>
        </p:spPr>
      </p:pic>
      <p:grpSp>
        <p:nvGrpSpPr>
          <p:cNvPr id="55" name="Group 54"/>
          <p:cNvGrpSpPr/>
          <p:nvPr/>
        </p:nvGrpSpPr>
        <p:grpSpPr>
          <a:xfrm>
            <a:off x="14132887" y="30824873"/>
            <a:ext cx="1645920" cy="1645920"/>
            <a:chOff x="9462069" y="29019876"/>
            <a:chExt cx="1645920" cy="1645920"/>
          </a:xfrm>
        </p:grpSpPr>
        <p:pic>
          <p:nvPicPr>
            <p:cNvPr id="57" name="Picture 56"/>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9462069" y="29019876"/>
              <a:ext cx="1645920" cy="1645920"/>
            </a:xfrm>
            <a:prstGeom prst="ellipse">
              <a:avLst/>
            </a:prstGeom>
          </p:spPr>
        </p:pic>
        <p:sp>
          <p:nvSpPr>
            <p:cNvPr id="63" name="TextBox 62"/>
            <p:cNvSpPr txBox="1"/>
            <p:nvPr/>
          </p:nvSpPr>
          <p:spPr>
            <a:xfrm rot="20028308">
              <a:off x="9565077" y="29626669"/>
              <a:ext cx="1463040" cy="457200"/>
            </a:xfrm>
            <a:prstGeom prst="rect">
              <a:avLst/>
            </a:prstGeom>
          </p:spPr>
          <p:txBody>
            <a:bodyPr wrap="square" numCol="1" spcCol="640080" rtlCol="0">
              <a:spAutoFit/>
            </a:bodyPr>
            <a:lstStyle/>
            <a:p>
              <a:pPr algn="just"/>
              <a:r>
                <a:rPr lang="en-US" sz="2000" b="1" dirty="0" smtClean="0">
                  <a:solidFill>
                    <a:schemeClr val="bg1"/>
                  </a:solidFill>
                </a:rPr>
                <a:t>EXAMPLE</a:t>
              </a:r>
            </a:p>
          </p:txBody>
        </p:sp>
      </p:grpSp>
    </p:spTree>
    <p:extLst>
      <p:ext uri="{BB962C8B-B14F-4D97-AF65-F5344CB8AC3E}">
        <p14:creationId xmlns:p14="http://schemas.microsoft.com/office/powerpoint/2010/main" val="2203766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1">
      <a:majorFont>
        <a:latin typeface="Century Gothic"/>
        <a:ea typeface=""/>
        <a:cs typeface=""/>
      </a:majorFont>
      <a:minorFont>
        <a:latin typeface="Garamond"/>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numCol="1" spcCol="640080"/>
      <a:lstStyle>
        <a:defPPr algn="just">
          <a:defRPr dirty="0" smtClean="0">
            <a:solidFill>
              <a:schemeClr val="tx1">
                <a:lumMod val="75000"/>
                <a:lumOff val="25000"/>
              </a:schemeClr>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786</TotalTime>
  <Words>1902</Words>
  <Application>Microsoft Office PowerPoint</Application>
  <PresentationFormat>Custom</PresentationFormat>
  <Paragraphs>171</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Childs, Lauren M. (LARC-E3)[DEVELOP]</cp:lastModifiedBy>
  <cp:revision>78</cp:revision>
  <dcterms:created xsi:type="dcterms:W3CDTF">2017-06-02T16:06:25Z</dcterms:created>
  <dcterms:modified xsi:type="dcterms:W3CDTF">2018-09-07T21:12:36Z</dcterms:modified>
</cp:coreProperties>
</file>