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61" r:id="rId4"/>
    <p:sldId id="257" r:id="rId5"/>
    <p:sldId id="259"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74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8" y="6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solidFill>
                  <a:prstClr val="white"/>
                </a:solidFill>
              </a:rPr>
              <a:pPr/>
              <a:t>5/29/2015</a:t>
            </a:fld>
            <a:endParaRPr lang="en-US">
              <a:solidFill>
                <a:prstClr val="white"/>
              </a:solidFill>
            </a:endParaRPr>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solidFill>
                <a:prstClr val="white"/>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solidFill>
                  <a:prstClr val="black"/>
                </a:solidFill>
              </a:rPr>
              <a:pPr/>
              <a:t>‹#›</a:t>
            </a:fld>
            <a:endParaRPr lang="en-US" dirty="0">
              <a:solidFill>
                <a:prstClr val="black"/>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5/29/2015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5/29/2015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5/29/2015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E289CF8-4C39-49E0-AC7D-C209D6C0BFB9}" type="datetimeFigureOut">
              <a:rPr lang="en-US" smtClean="0"/>
              <a:pPr/>
              <a:t>5/29/2015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E289CF8-4C39-49E0-AC7D-C209D6C0BFB9}" type="datetimeFigureOut">
              <a:rPr lang="en-US" smtClean="0"/>
              <a:pPr/>
              <a:t>5/29/2015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5/29/2015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45BE4-B950-4ECD-B103-EFA6EDCAF8CC}"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45BE4-B950-4ECD-B103-EFA6EDCAF8CC}" type="datetimeFigureOut">
              <a:rPr lang="en-US" smtClean="0"/>
              <a:pPr/>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45BE4-B950-4ECD-B103-EFA6EDCAF8CC}" type="datetimeFigureOut">
              <a:rPr lang="en-US" smtClean="0"/>
              <a:pPr/>
              <a:t>5/29/2015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45BE4-B950-4ECD-B103-EFA6EDCAF8CC}" type="datetimeFigureOut">
              <a:rPr lang="en-US" smtClean="0"/>
              <a:pPr/>
              <a:t>5/29/2015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45BE4-B950-4ECD-B103-EFA6EDCAF8CC}" type="datetimeFigureOut">
              <a:rPr lang="en-US" smtClean="0"/>
              <a:pPr/>
              <a:t>5/29/2015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5BE4-B950-4ECD-B103-EFA6EDCAF8CC}" type="datetimeFigureOut">
              <a:rPr lang="en-US" smtClean="0"/>
              <a:pPr/>
              <a:t>5/29/2015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DBD0-F050-430F-958A-321171649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5/29/2015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0"/>
            <a:ext cx="7924800" cy="3276600"/>
          </a:xfrm>
        </p:spPr>
        <p:txBody>
          <a:bodyPr>
            <a:normAutofit/>
          </a:bodyPr>
          <a:lstStyle/>
          <a:p>
            <a:r>
              <a:rPr lang="en-US" sz="2000" dirty="0" smtClean="0"/>
              <a:t>[Project Title]</a:t>
            </a:r>
          </a:p>
          <a:p>
            <a:r>
              <a:rPr lang="en-US" sz="2000" dirty="0" smtClean="0"/>
              <a:t>[Node]</a:t>
            </a:r>
          </a:p>
          <a:p>
            <a:endParaRPr lang="en-US" sz="1800" dirty="0" smtClean="0"/>
          </a:p>
          <a:p>
            <a:r>
              <a:rPr lang="en-US" sz="2400" smtClean="0"/>
              <a:t>Summer 2015 </a:t>
            </a:r>
            <a:endParaRPr lang="en-US" sz="2400" dirty="0" smtClean="0"/>
          </a:p>
          <a:p>
            <a:r>
              <a:rPr lang="en-US" sz="2800" dirty="0" smtClean="0"/>
              <a:t>Final Imagery</a:t>
            </a:r>
            <a:endParaRPr lang="en-US" sz="2800" dirty="0"/>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Checklist for Each Image:</a:t>
            </a:r>
            <a:endParaRPr lang="en-US" sz="4000" b="1" dirty="0"/>
          </a:p>
        </p:txBody>
      </p:sp>
      <p:sp>
        <p:nvSpPr>
          <p:cNvPr id="3" name="Content Placeholder 2"/>
          <p:cNvSpPr>
            <a:spLocks noGrp="1"/>
          </p:cNvSpPr>
          <p:nvPr>
            <p:ph idx="1"/>
          </p:nvPr>
        </p:nvSpPr>
        <p:spPr>
          <a:xfrm>
            <a:off x="457200" y="1219200"/>
            <a:ext cx="8229600" cy="5638800"/>
          </a:xfrm>
        </p:spPr>
        <p:txBody>
          <a:bodyPr>
            <a:normAutofit fontScale="62500" lnSpcReduction="20000"/>
          </a:bodyPr>
          <a:lstStyle/>
          <a:p>
            <a:pPr>
              <a:buFont typeface="Wingdings" pitchFamily="2" charset="2"/>
              <a:buChar char="ü"/>
            </a:pPr>
            <a:r>
              <a:rPr lang="en-US" dirty="0" smtClean="0"/>
              <a:t>Image is derived from NASA sensor data </a:t>
            </a:r>
          </a:p>
          <a:p>
            <a:pPr lvl="1">
              <a:buFont typeface="Arial" pitchFamily="34" charset="0"/>
              <a:buChar char="•"/>
            </a:pPr>
            <a:r>
              <a:rPr lang="en-US" i="1" dirty="0" smtClean="0"/>
              <a:t>Not from an outside source</a:t>
            </a:r>
          </a:p>
          <a:p>
            <a:pPr lvl="1">
              <a:buFont typeface="Arial" pitchFamily="34" charset="0"/>
              <a:buChar char="•"/>
            </a:pPr>
            <a:r>
              <a:rPr lang="en-US" i="1" dirty="0" smtClean="0"/>
              <a:t>Not a photograph of the team/issue</a:t>
            </a:r>
          </a:p>
          <a:p>
            <a:pPr>
              <a:buFont typeface="Wingdings" pitchFamily="2" charset="2"/>
              <a:buChar char="ü"/>
            </a:pPr>
            <a:r>
              <a:rPr lang="en-US" dirty="0" smtClean="0"/>
              <a:t>Preferably, At least one image provided is derived from recent data (2014-2015) </a:t>
            </a:r>
          </a:p>
          <a:p>
            <a:pPr lvl="1">
              <a:buFont typeface="Arial" pitchFamily="34" charset="0"/>
              <a:buChar char="•"/>
            </a:pPr>
            <a:r>
              <a:rPr lang="en-US" i="1" dirty="0" smtClean="0"/>
              <a:t>This is mandatory for inclusion in any highlight to NASA HQ</a:t>
            </a:r>
          </a:p>
          <a:p>
            <a:pPr>
              <a:buFont typeface="Wingdings" pitchFamily="2" charset="2"/>
              <a:buChar char="ü"/>
            </a:pPr>
            <a:r>
              <a:rPr lang="en-US" dirty="0" smtClean="0"/>
              <a:t>Some kind of processing has taken place </a:t>
            </a:r>
          </a:p>
          <a:p>
            <a:pPr lvl="1">
              <a:buFont typeface="Arial" pitchFamily="34" charset="0"/>
              <a:buChar char="•"/>
            </a:pPr>
            <a:r>
              <a:rPr lang="en-US" i="1" dirty="0" smtClean="0"/>
              <a:t>Not a raw image or a photograph</a:t>
            </a:r>
          </a:p>
          <a:p>
            <a:pPr>
              <a:buFont typeface="Wingdings" pitchFamily="2" charset="2"/>
              <a:buChar char="ü"/>
            </a:pPr>
            <a:r>
              <a:rPr lang="en-US" dirty="0" smtClean="0"/>
              <a:t>The team actually created the image </a:t>
            </a:r>
          </a:p>
          <a:p>
            <a:pPr lvl="1">
              <a:buFont typeface="Arial" pitchFamily="34" charset="0"/>
              <a:buChar char="•"/>
            </a:pPr>
            <a:r>
              <a:rPr lang="en-US" i="1" dirty="0" smtClean="0"/>
              <a:t>Not from some other source/world wide web/etc.</a:t>
            </a:r>
          </a:p>
          <a:p>
            <a:pPr>
              <a:buFont typeface="Wingdings" pitchFamily="2" charset="2"/>
              <a:buChar char="ü"/>
            </a:pPr>
            <a:r>
              <a:rPr lang="en-US" dirty="0" smtClean="0"/>
              <a:t>High-resolution (over 300 dpi)</a:t>
            </a:r>
          </a:p>
          <a:p>
            <a:pPr>
              <a:buFont typeface="Wingdings" pitchFamily="2" charset="2"/>
              <a:buChar char="ü"/>
            </a:pPr>
            <a:r>
              <a:rPr lang="en-US" dirty="0" smtClean="0"/>
              <a:t>Saved as a JPEG or TIFF</a:t>
            </a:r>
          </a:p>
          <a:p>
            <a:endParaRPr lang="en-US" dirty="0" smtClean="0"/>
          </a:p>
          <a:p>
            <a:pPr>
              <a:buNone/>
            </a:pPr>
            <a:r>
              <a:rPr lang="en-US" dirty="0" smtClean="0"/>
              <a:t>Also:</a:t>
            </a:r>
          </a:p>
          <a:p>
            <a:r>
              <a:rPr lang="en-US" dirty="0" smtClean="0"/>
              <a:t>While there are three slides, you can have more imagery. Minimum of one, max of ten.</a:t>
            </a:r>
          </a:p>
          <a:p>
            <a:r>
              <a:rPr lang="en-US" dirty="0" smtClean="0"/>
              <a:t>The “best” image should have a </a:t>
            </a:r>
            <a:r>
              <a:rPr lang="en-US" dirty="0" smtClean="0"/>
              <a:t>PDF version</a:t>
            </a:r>
            <a:r>
              <a:rPr lang="en-US" dirty="0" smtClean="0"/>
              <a:t>, saved as a separate file, that will be used on the DEVELOP website and brochures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Team Location Here</a:t>
            </a:r>
            <a:endParaRPr lang="en-US" dirty="0"/>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Make sure to include what NASA satellite and sensor the image is derived from and the date the data was collected by the satellite. Also include what the image is (ex. NDVI, etc.), and how it can be used for decision making.</a:t>
            </a:r>
          </a:p>
          <a:p>
            <a:endParaRPr lang="en-US" dirty="0"/>
          </a:p>
          <a:p>
            <a:r>
              <a:rPr lang="en-US" dirty="0" smtClean="0"/>
              <a:t>Submit legends as separate images so they can be re-sized for future use if needed.</a:t>
            </a:r>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Project</a:t>
            </a:r>
            <a:r>
              <a:rPr kumimoji="0" lang="en-US" i="0" u="none" strike="noStrike" kern="1200" cap="none" spc="0" normalizeH="0" noProof="0" dirty="0" smtClean="0">
                <a:ln>
                  <a:noFill/>
                </a:ln>
                <a:solidFill>
                  <a:schemeClr val="tx1"/>
                </a:solidFill>
                <a:effectLst/>
                <a:uLnTx/>
                <a:uFillTx/>
                <a:latin typeface="+mj-lt"/>
                <a:ea typeface="+mj-ea"/>
                <a:cs typeface="+mj-cs"/>
              </a:rPr>
              <a:t> Title Here</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Team Location Here</a:t>
            </a:r>
            <a:endParaRPr lang="en-US" dirty="0"/>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Make sure to include what NASA satellite and sensor the image is derived from and the date the data was collected by the satellite. Also include what the image is (ex. NDVI, etc.), and how it can be used for decision making.</a:t>
            </a:r>
          </a:p>
          <a:p>
            <a:endParaRPr lang="en-US" dirty="0" smtClean="0"/>
          </a:p>
          <a:p>
            <a:r>
              <a:rPr lang="en-US" dirty="0" smtClean="0"/>
              <a:t>Submit legends as separate images so they can be re-sized for future use if needed.</a:t>
            </a:r>
          </a:p>
          <a:p>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Project</a:t>
            </a:r>
            <a:r>
              <a:rPr kumimoji="0" lang="en-US" i="0" u="none" strike="noStrike" kern="1200" cap="none" spc="0" normalizeH="0" noProof="0" dirty="0" smtClean="0">
                <a:ln>
                  <a:noFill/>
                </a:ln>
                <a:solidFill>
                  <a:schemeClr val="tx1"/>
                </a:solidFill>
                <a:effectLst/>
                <a:uLnTx/>
                <a:uFillTx/>
                <a:latin typeface="+mj-lt"/>
                <a:ea typeface="+mj-ea"/>
                <a:cs typeface="+mj-cs"/>
              </a:rPr>
              <a:t> Title Here</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Team Location Here</a:t>
            </a:r>
            <a:endParaRPr lang="en-US" dirty="0"/>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Make sure to include what NASA satellite and sensor the image is derived from and the date the data was collected by the satellite. Also include what the image is (ex. NDVI, etc.), and how it can be used for decision making.</a:t>
            </a:r>
          </a:p>
          <a:p>
            <a:endParaRPr lang="en-US" dirty="0" smtClean="0"/>
          </a:p>
          <a:p>
            <a:r>
              <a:rPr lang="en-US" dirty="0" smtClean="0"/>
              <a:t>Submit legends as separate images so they can be re-sized for future use if needed.</a:t>
            </a:r>
          </a:p>
          <a:p>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Project</a:t>
            </a:r>
            <a:r>
              <a:rPr kumimoji="0" lang="en-US" i="0" u="none" strike="noStrike" kern="1200" cap="none" spc="0" normalizeH="0" noProof="0" dirty="0" smtClean="0">
                <a:ln>
                  <a:noFill/>
                </a:ln>
                <a:solidFill>
                  <a:schemeClr val="tx1"/>
                </a:solidFill>
                <a:effectLst/>
                <a:uLnTx/>
                <a:uFillTx/>
                <a:latin typeface="+mj-lt"/>
                <a:ea typeface="+mj-ea"/>
                <a:cs typeface="+mj-cs"/>
              </a:rPr>
              <a:t> Title Here</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ustom 7">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000000"/>
      </a:hlink>
      <a:folHlink>
        <a:srgbClr val="00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371</Words>
  <Application>Microsoft Office PowerPoint</Application>
  <PresentationFormat>On-screen Show (4:3)</PresentationFormat>
  <Paragraphs>40</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Century Gothic</vt:lpstr>
      <vt:lpstr>Wingdings</vt:lpstr>
      <vt:lpstr>Wingdings 2</vt:lpstr>
      <vt:lpstr>Office Theme</vt:lpstr>
      <vt:lpstr>Civic</vt:lpstr>
      <vt:lpstr>DEVELOP National Program</vt:lpstr>
      <vt:lpstr>Checklist for Each Image:</vt:lpstr>
      <vt:lpstr>Team Location Here</vt:lpstr>
      <vt:lpstr>Team Location Here</vt:lpstr>
      <vt:lpstr>Team Location Here</vt:lpstr>
    </vt:vector>
  </TitlesOfParts>
  <Company>ODIN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Location Here</dc:title>
  <dc:creator>lmchilds</dc:creator>
  <cp:lastModifiedBy>Childs, Lauren M. (LARC-E3)[DEVELOP - Wise County (LaRC)]</cp:lastModifiedBy>
  <cp:revision>22</cp:revision>
  <dcterms:created xsi:type="dcterms:W3CDTF">2012-09-06T20:21:36Z</dcterms:created>
  <dcterms:modified xsi:type="dcterms:W3CDTF">2015-05-29T13:52:35Z</dcterms:modified>
</cp:coreProperties>
</file>