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7"/>
  </p:notesMasterIdLst>
  <p:sldIdLst>
    <p:sldId id="321" r:id="rId5"/>
    <p:sldId id="282" r:id="rId6"/>
    <p:sldId id="311" r:id="rId7"/>
    <p:sldId id="313" r:id="rId8"/>
    <p:sldId id="314" r:id="rId9"/>
    <p:sldId id="315" r:id="rId10"/>
    <p:sldId id="316" r:id="rId11"/>
    <p:sldId id="317" r:id="rId12"/>
    <p:sldId id="318" r:id="rId13"/>
    <p:sldId id="319" r:id="rId14"/>
    <p:sldId id="320" r:id="rId15"/>
    <p:sldId id="30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DAEB3"/>
    <a:srgbClr val="236F99"/>
    <a:srgbClr val="BA3A50"/>
    <a:srgbClr val="8A5A9A"/>
    <a:srgbClr val="9DB23F"/>
    <a:srgbClr val="69A478"/>
    <a:srgbClr val="6CA47A"/>
    <a:srgbClr val="CD7143"/>
    <a:srgbClr val="CF703B"/>
    <a:srgbClr val="7EB76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15E081-2AA8-4938-B392-14A0636D83EC}" v="5" dt="2022-05-25T16:37:26.972"/>
    <p1510:client id="{8E10A170-3936-D926-5ECD-E48AF7F86558}" v="5" dt="2022-06-02T21:48:59.660"/>
    <p1510:client id="{FED6CF30-7431-A40F-8B4E-42F583E6F140}" v="8" dt="2022-06-02T21:42:02.4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7" autoAdjust="0"/>
    <p:restoredTop sz="83989" autoAdjust="0"/>
  </p:normalViewPr>
  <p:slideViewPr>
    <p:cSldViewPr snapToGrid="0" showGuides="1">
      <p:cViewPr varScale="1">
        <p:scale>
          <a:sx n="103" d="100"/>
          <a:sy n="103" d="100"/>
        </p:scale>
        <p:origin x="85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mara Barbakova" userId="S::tamara.barbakova@ssaihq.com::c5b038eb-f46c-42fd-a929-91fca4bff84e" providerId="AD" clId="Web-{DB617DD3-13EF-CEF0-7997-949867875225}"/>
    <pc:docChg chg="addSld">
      <pc:chgData name="Tamara Barbakova" userId="S::tamara.barbakova@ssaihq.com::c5b038eb-f46c-42fd-a929-91fca4bff84e" providerId="AD" clId="Web-{DB617DD3-13EF-CEF0-7997-949867875225}" dt="2022-02-10T23:27:39.886" v="0"/>
      <pc:docMkLst>
        <pc:docMk/>
      </pc:docMkLst>
      <pc:sldChg chg="add">
        <pc:chgData name="Tamara Barbakova" userId="S::tamara.barbakova@ssaihq.com::c5b038eb-f46c-42fd-a929-91fca4bff84e" providerId="AD" clId="Web-{DB617DD3-13EF-CEF0-7997-949867875225}" dt="2022-02-10T23:27:39.886" v="0"/>
        <pc:sldMkLst>
          <pc:docMk/>
          <pc:sldMk cId="968432018" sldId="322"/>
        </pc:sldMkLst>
      </pc:sldChg>
      <pc:sldMasterChg chg="addSldLayout">
        <pc:chgData name="Tamara Barbakova" userId="S::tamara.barbakova@ssaihq.com::c5b038eb-f46c-42fd-a929-91fca4bff84e" providerId="AD" clId="Web-{DB617DD3-13EF-CEF0-7997-949867875225}" dt="2022-02-10T23:27:39.886" v="0"/>
        <pc:sldMasterMkLst>
          <pc:docMk/>
          <pc:sldMasterMk cId="1253241661" sldId="2147483666"/>
        </pc:sldMasterMkLst>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1199173812" sldId="2147483723"/>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1931867362" sldId="2147483724"/>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2886206785" sldId="2147483725"/>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1049339572" sldId="2147483726"/>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1674423720" sldId="2147483727"/>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3636022445" sldId="2147483728"/>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3273894521" sldId="2147483729"/>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2454459087" sldId="2147483730"/>
          </pc:sldLayoutMkLst>
        </pc:sldLayoutChg>
        <pc:sldLayoutChg chg="add">
          <pc:chgData name="Tamara Barbakova" userId="S::tamara.barbakova@ssaihq.com::c5b038eb-f46c-42fd-a929-91fca4bff84e" providerId="AD" clId="Web-{DB617DD3-13EF-CEF0-7997-949867875225}" dt="2022-02-10T23:27:39.886" v="0"/>
          <pc:sldLayoutMkLst>
            <pc:docMk/>
            <pc:sldMasterMk cId="1253241661" sldId="2147483666"/>
            <pc:sldLayoutMk cId="2069824305" sldId="2147483731"/>
          </pc:sldLayoutMkLst>
        </pc:sldLayoutChg>
      </pc:sldMasterChg>
    </pc:docChg>
  </pc:docChgLst>
  <pc:docChgLst>
    <pc:chgData name="Tamara Barbakova" userId="S::tamara.barbakova@ssaihq.com::c5b038eb-f46c-42fd-a929-91fca4bff84e" providerId="AD" clId="Web-{8E10A170-3936-D926-5ECD-E48AF7F86558}"/>
    <pc:docChg chg="modSld">
      <pc:chgData name="Tamara Barbakova" userId="S::tamara.barbakova@ssaihq.com::c5b038eb-f46c-42fd-a929-91fca4bff84e" providerId="AD" clId="Web-{8E10A170-3936-D926-5ECD-E48AF7F86558}" dt="2022-06-02T21:48:59.660" v="2" actId="20577"/>
      <pc:docMkLst>
        <pc:docMk/>
      </pc:docMkLst>
      <pc:sldChg chg="modSp">
        <pc:chgData name="Tamara Barbakova" userId="S::tamara.barbakova@ssaihq.com::c5b038eb-f46c-42fd-a929-91fca4bff84e" providerId="AD" clId="Web-{8E10A170-3936-D926-5ECD-E48AF7F86558}" dt="2022-06-02T21:48:59.660" v="2" actId="20577"/>
        <pc:sldMkLst>
          <pc:docMk/>
          <pc:sldMk cId="381960746" sldId="308"/>
        </pc:sldMkLst>
        <pc:spChg chg="mod">
          <ac:chgData name="Tamara Barbakova" userId="S::tamara.barbakova@ssaihq.com::c5b038eb-f46c-42fd-a929-91fca4bff84e" providerId="AD" clId="Web-{8E10A170-3936-D926-5ECD-E48AF7F86558}" dt="2022-06-02T21:48:59.660" v="2" actId="20577"/>
          <ac:spMkLst>
            <pc:docMk/>
            <pc:sldMk cId="381960746" sldId="308"/>
            <ac:spMk id="2" creationId="{DFC84560-7262-5EA6-1B73-BDDAAF4AF8D4}"/>
          </ac:spMkLst>
        </pc:spChg>
      </pc:sldChg>
      <pc:sldChg chg="modSp">
        <pc:chgData name="Tamara Barbakova" userId="S::tamara.barbakova@ssaihq.com::c5b038eb-f46c-42fd-a929-91fca4bff84e" providerId="AD" clId="Web-{8E10A170-3936-D926-5ECD-E48AF7F86558}" dt="2022-06-02T21:48:42.707" v="0" actId="20577"/>
        <pc:sldMkLst>
          <pc:docMk/>
          <pc:sldMk cId="3457887769" sldId="321"/>
        </pc:sldMkLst>
        <pc:spChg chg="mod">
          <ac:chgData name="Tamara Barbakova" userId="S::tamara.barbakova@ssaihq.com::c5b038eb-f46c-42fd-a929-91fca4bff84e" providerId="AD" clId="Web-{8E10A170-3936-D926-5ECD-E48AF7F86558}" dt="2022-06-02T21:48:42.707" v="0" actId="20577"/>
          <ac:spMkLst>
            <pc:docMk/>
            <pc:sldMk cId="3457887769" sldId="321"/>
            <ac:spMk id="12" creationId="{0A0BAAEB-4365-4DAC-B9D4-0813FAAAE100}"/>
          </ac:spMkLst>
        </pc:spChg>
      </pc:sldChg>
    </pc:docChg>
  </pc:docChgLst>
  <pc:docChgLst>
    <pc:chgData name="Tamara Barbakova" userId="S::tamara.barbakova@ssaihq.com::c5b038eb-f46c-42fd-a929-91fca4bff84e" providerId="AD" clId="Web-{616183F7-3D1D-E726-EE7F-F216DED1BC9F}"/>
    <pc:docChg chg="modSld">
      <pc:chgData name="Tamara Barbakova" userId="S::tamara.barbakova@ssaihq.com::c5b038eb-f46c-42fd-a929-91fca4bff84e" providerId="AD" clId="Web-{616183F7-3D1D-E726-EE7F-F216DED1BC9F}" dt="2022-02-10T23:05:51.571" v="0"/>
      <pc:docMkLst>
        <pc:docMk/>
      </pc:docMkLst>
      <pc:sldChg chg="addSp">
        <pc:chgData name="Tamara Barbakova" userId="S::tamara.barbakova@ssaihq.com::c5b038eb-f46c-42fd-a929-91fca4bff84e" providerId="AD" clId="Web-{616183F7-3D1D-E726-EE7F-F216DED1BC9F}" dt="2022-02-10T23:05:51.571" v="0"/>
        <pc:sldMkLst>
          <pc:docMk/>
          <pc:sldMk cId="1509242897" sldId="320"/>
        </pc:sldMkLst>
        <pc:spChg chg="add">
          <ac:chgData name="Tamara Barbakova" userId="S::tamara.barbakova@ssaihq.com::c5b038eb-f46c-42fd-a929-91fca4bff84e" providerId="AD" clId="Web-{616183F7-3D1D-E726-EE7F-F216DED1BC9F}" dt="2022-02-10T23:05:51.571" v="0"/>
          <ac:spMkLst>
            <pc:docMk/>
            <pc:sldMk cId="1509242897" sldId="320"/>
            <ac:spMk id="14" creationId="{82FC9912-500E-4585-A910-C114993EE2A6}"/>
          </ac:spMkLst>
        </pc:spChg>
      </pc:sldChg>
    </pc:docChg>
  </pc:docChgLst>
  <pc:docChgLst>
    <pc:chgData name="Tamara Barbakova" userId="S::tamara.barbakova@ssaihq.com::c5b038eb-f46c-42fd-a929-91fca4bff84e" providerId="AD" clId="Web-{E386B799-E256-4165-D511-67D299F20F9E}"/>
    <pc:docChg chg="modSld">
      <pc:chgData name="Tamara Barbakova" userId="S::tamara.barbakova@ssaihq.com::c5b038eb-f46c-42fd-a929-91fca4bff84e" providerId="AD" clId="Web-{E386B799-E256-4165-D511-67D299F20F9E}" dt="2022-02-13T18:04:00.088" v="1" actId="20577"/>
      <pc:docMkLst>
        <pc:docMk/>
      </pc:docMkLst>
      <pc:sldChg chg="modSp">
        <pc:chgData name="Tamara Barbakova" userId="S::tamara.barbakova@ssaihq.com::c5b038eb-f46c-42fd-a929-91fca4bff84e" providerId="AD" clId="Web-{E386B799-E256-4165-D511-67D299F20F9E}" dt="2022-02-13T18:04:00.088" v="1" actId="20577"/>
        <pc:sldMkLst>
          <pc:docMk/>
          <pc:sldMk cId="3457887769" sldId="321"/>
        </pc:sldMkLst>
        <pc:spChg chg="mod">
          <ac:chgData name="Tamara Barbakova" userId="S::tamara.barbakova@ssaihq.com::c5b038eb-f46c-42fd-a929-91fca4bff84e" providerId="AD" clId="Web-{E386B799-E256-4165-D511-67D299F20F9E}" dt="2022-02-13T18:04:00.088" v="1" actId="20577"/>
          <ac:spMkLst>
            <pc:docMk/>
            <pc:sldMk cId="3457887769" sldId="321"/>
            <ac:spMk id="5" creationId="{14A2CAFE-C138-4653-8B25-02CD974F84D4}"/>
          </ac:spMkLst>
        </pc:spChg>
        <pc:spChg chg="mod">
          <ac:chgData name="Tamara Barbakova" userId="S::tamara.barbakova@ssaihq.com::c5b038eb-f46c-42fd-a929-91fca4bff84e" providerId="AD" clId="Web-{E386B799-E256-4165-D511-67D299F20F9E}" dt="2022-02-13T18:03:55.541" v="0" actId="20577"/>
          <ac:spMkLst>
            <pc:docMk/>
            <pc:sldMk cId="3457887769" sldId="321"/>
            <ac:spMk id="6" creationId="{D9D34997-050B-417C-A703-B12B2478D61D}"/>
          </ac:spMkLst>
        </pc:spChg>
      </pc:sldChg>
    </pc:docChg>
  </pc:docChgLst>
  <pc:docChgLst>
    <pc:chgData name="Sophia Skoglund" userId="e785ee75-321d-4883-8c8f-abbe80df506e" providerId="ADAL" clId="{0915E081-2AA8-4938-B392-14A0636D83EC}"/>
    <pc:docChg chg="undo redo custSel addSld delSld modSld sldOrd modMainMaster">
      <pc:chgData name="Sophia Skoglund" userId="e785ee75-321d-4883-8c8f-abbe80df506e" providerId="ADAL" clId="{0915E081-2AA8-4938-B392-14A0636D83EC}" dt="2022-05-25T16:37:39.447" v="60" actId="47"/>
      <pc:docMkLst>
        <pc:docMk/>
      </pc:docMkLst>
      <pc:sldChg chg="ord">
        <pc:chgData name="Sophia Skoglund" userId="e785ee75-321d-4883-8c8f-abbe80df506e" providerId="ADAL" clId="{0915E081-2AA8-4938-B392-14A0636D83EC}" dt="2022-05-25T15:50:41.744" v="26" actId="20578"/>
        <pc:sldMkLst>
          <pc:docMk/>
          <pc:sldMk cId="1657698331" sldId="311"/>
        </pc:sldMkLst>
      </pc:sldChg>
      <pc:sldChg chg="addSp delSp modSp mod">
        <pc:chgData name="Sophia Skoglund" userId="e785ee75-321d-4883-8c8f-abbe80df506e" providerId="ADAL" clId="{0915E081-2AA8-4938-B392-14A0636D83EC}" dt="2022-05-25T16:37:26.972" v="59"/>
        <pc:sldMkLst>
          <pc:docMk/>
          <pc:sldMk cId="3457887769" sldId="321"/>
        </pc:sldMkLst>
        <pc:spChg chg="del">
          <ac:chgData name="Sophia Skoglund" userId="e785ee75-321d-4883-8c8f-abbe80df506e" providerId="ADAL" clId="{0915E081-2AA8-4938-B392-14A0636D83EC}" dt="2022-05-25T16:37:25.479" v="58" actId="478"/>
          <ac:spMkLst>
            <pc:docMk/>
            <pc:sldMk cId="3457887769" sldId="321"/>
            <ac:spMk id="4" creationId="{D0B65BBE-F4B6-48C1-A7D3-08517E6C54A3}"/>
          </ac:spMkLst>
        </pc:spChg>
        <pc:spChg chg="del">
          <ac:chgData name="Sophia Skoglund" userId="e785ee75-321d-4883-8c8f-abbe80df506e" providerId="ADAL" clId="{0915E081-2AA8-4938-B392-14A0636D83EC}" dt="2022-05-25T16:37:25.479" v="58" actId="478"/>
          <ac:spMkLst>
            <pc:docMk/>
            <pc:sldMk cId="3457887769" sldId="321"/>
            <ac:spMk id="5" creationId="{14A2CAFE-C138-4653-8B25-02CD974F84D4}"/>
          </ac:spMkLst>
        </pc:spChg>
        <pc:spChg chg="del">
          <ac:chgData name="Sophia Skoglund" userId="e785ee75-321d-4883-8c8f-abbe80df506e" providerId="ADAL" clId="{0915E081-2AA8-4938-B392-14A0636D83EC}" dt="2022-05-25T16:37:25.479" v="58" actId="478"/>
          <ac:spMkLst>
            <pc:docMk/>
            <pc:sldMk cId="3457887769" sldId="321"/>
            <ac:spMk id="6" creationId="{D9D34997-050B-417C-A703-B12B2478D61D}"/>
          </ac:spMkLst>
        </pc:spChg>
        <pc:spChg chg="add mod">
          <ac:chgData name="Sophia Skoglund" userId="e785ee75-321d-4883-8c8f-abbe80df506e" providerId="ADAL" clId="{0915E081-2AA8-4938-B392-14A0636D83EC}" dt="2022-05-25T16:37:26.972" v="59"/>
          <ac:spMkLst>
            <pc:docMk/>
            <pc:sldMk cId="3457887769" sldId="321"/>
            <ac:spMk id="10" creationId="{AEC2453D-03EE-482E-BD94-66EB0F6FED8D}"/>
          </ac:spMkLst>
        </pc:spChg>
        <pc:spChg chg="add mod">
          <ac:chgData name="Sophia Skoglund" userId="e785ee75-321d-4883-8c8f-abbe80df506e" providerId="ADAL" clId="{0915E081-2AA8-4938-B392-14A0636D83EC}" dt="2022-05-25T16:37:26.972" v="59"/>
          <ac:spMkLst>
            <pc:docMk/>
            <pc:sldMk cId="3457887769" sldId="321"/>
            <ac:spMk id="11" creationId="{BA286D80-2C9C-4AFB-9075-1DEF96CC1CE9}"/>
          </ac:spMkLst>
        </pc:spChg>
        <pc:spChg chg="add mod">
          <ac:chgData name="Sophia Skoglund" userId="e785ee75-321d-4883-8c8f-abbe80df506e" providerId="ADAL" clId="{0915E081-2AA8-4938-B392-14A0636D83EC}" dt="2022-05-25T16:37:26.972" v="59"/>
          <ac:spMkLst>
            <pc:docMk/>
            <pc:sldMk cId="3457887769" sldId="321"/>
            <ac:spMk id="12" creationId="{0A0BAAEB-4365-4DAC-B9D4-0813FAAAE100}"/>
          </ac:spMkLst>
        </pc:spChg>
      </pc:sldChg>
      <pc:sldChg chg="new del">
        <pc:chgData name="Sophia Skoglund" userId="e785ee75-321d-4883-8c8f-abbe80df506e" providerId="ADAL" clId="{0915E081-2AA8-4938-B392-14A0636D83EC}" dt="2022-05-25T16:37:39.447" v="60" actId="47"/>
        <pc:sldMkLst>
          <pc:docMk/>
          <pc:sldMk cId="1662907861" sldId="322"/>
        </pc:sldMkLst>
      </pc:sldChg>
      <pc:sldMasterChg chg="delSldLayout modSldLayout">
        <pc:chgData name="Sophia Skoglund" userId="e785ee75-321d-4883-8c8f-abbe80df506e" providerId="ADAL" clId="{0915E081-2AA8-4938-B392-14A0636D83EC}" dt="2022-05-25T16:37:06.311" v="57" actId="20577"/>
        <pc:sldMasterMkLst>
          <pc:docMk/>
          <pc:sldMasterMk cId="1253241661" sldId="2147483666"/>
        </pc:sldMasterMkLst>
        <pc:sldLayoutChg chg="addSp delSp modSp mod">
          <pc:chgData name="Sophia Skoglund" userId="e785ee75-321d-4883-8c8f-abbe80df506e" providerId="ADAL" clId="{0915E081-2AA8-4938-B392-14A0636D83EC}" dt="2022-05-25T16:37:06.311" v="57" actId="20577"/>
          <pc:sldLayoutMkLst>
            <pc:docMk/>
            <pc:sldMasterMk cId="1253241661" sldId="2147483666"/>
            <pc:sldLayoutMk cId="1199173812" sldId="2147483716"/>
          </pc:sldLayoutMkLst>
          <pc:spChg chg="mod topLvl">
            <ac:chgData name="Sophia Skoglund" userId="e785ee75-321d-4883-8c8f-abbe80df506e" providerId="ADAL" clId="{0915E081-2AA8-4938-B392-14A0636D83EC}" dt="2022-05-25T15:51:08.085" v="30" actId="165"/>
            <ac:spMkLst>
              <pc:docMk/>
              <pc:sldMasterMk cId="1253241661" sldId="2147483666"/>
              <pc:sldLayoutMk cId="1199173812" sldId="2147483716"/>
              <ac:spMk id="2" creationId="{8873314D-27E5-48CA-82F9-F83C3CAFC65C}"/>
            </ac:spMkLst>
          </pc:spChg>
          <pc:spChg chg="mod modCrop">
            <ac:chgData name="Sophia Skoglund" userId="e785ee75-321d-4883-8c8f-abbe80df506e" providerId="ADAL" clId="{0915E081-2AA8-4938-B392-14A0636D83EC}" dt="2022-05-25T15:50:59.260" v="29" actId="14100"/>
            <ac:spMkLst>
              <pc:docMk/>
              <pc:sldMasterMk cId="1253241661" sldId="2147483666"/>
              <pc:sldLayoutMk cId="1199173812" sldId="2147483716"/>
              <ac:spMk id="8" creationId="{D3F4050D-8D93-4A20-9BCD-B82F0A9A8DB8}"/>
            </ac:spMkLst>
          </pc:spChg>
          <pc:spChg chg="mod topLvl">
            <ac:chgData name="Sophia Skoglund" userId="e785ee75-321d-4883-8c8f-abbe80df506e" providerId="ADAL" clId="{0915E081-2AA8-4938-B392-14A0636D83EC}" dt="2022-05-25T15:51:15.111" v="31" actId="14100"/>
            <ac:spMkLst>
              <pc:docMk/>
              <pc:sldMasterMk cId="1253241661" sldId="2147483666"/>
              <pc:sldLayoutMk cId="1199173812" sldId="2147483716"/>
              <ac:spMk id="12" creationId="{B3E0F024-0D5A-44CF-970D-FAC8DEBCD534}"/>
            </ac:spMkLst>
          </pc:spChg>
          <pc:spChg chg="mod">
            <ac:chgData name="Sophia Skoglund" userId="e785ee75-321d-4883-8c8f-abbe80df506e" providerId="ADAL" clId="{0915E081-2AA8-4938-B392-14A0636D83EC}" dt="2022-05-25T16:37:06.311" v="57" actId="20577"/>
            <ac:spMkLst>
              <pc:docMk/>
              <pc:sldMasterMk cId="1253241661" sldId="2147483666"/>
              <pc:sldLayoutMk cId="1199173812" sldId="2147483716"/>
              <ac:spMk id="36" creationId="{9646A8E3-920C-41EE-BCB4-648EE093238D}"/>
            </ac:spMkLst>
          </pc:spChg>
          <pc:grpChg chg="add del mod">
            <ac:chgData name="Sophia Skoglund" userId="e785ee75-321d-4883-8c8f-abbe80df506e" providerId="ADAL" clId="{0915E081-2AA8-4938-B392-14A0636D83EC}" dt="2022-05-25T15:51:08.085" v="30" actId="165"/>
            <ac:grpSpMkLst>
              <pc:docMk/>
              <pc:sldMasterMk cId="1253241661" sldId="2147483666"/>
              <pc:sldLayoutMk cId="1199173812" sldId="2147483716"/>
              <ac:grpSpMk id="6" creationId="{71D299CF-FA44-495A-A06B-D2A4D7E49260}"/>
            </ac:grpSpMkLst>
          </pc:grpChg>
          <pc:cxnChg chg="add del mod">
            <ac:chgData name="Sophia Skoglund" userId="e785ee75-321d-4883-8c8f-abbe80df506e" providerId="ADAL" clId="{0915E081-2AA8-4938-B392-14A0636D83EC}" dt="2022-05-25T15:50:35.597" v="21" actId="11529"/>
            <ac:cxnSpMkLst>
              <pc:docMk/>
              <pc:sldMasterMk cId="1253241661" sldId="2147483666"/>
              <pc:sldLayoutMk cId="1199173812" sldId="2147483716"/>
              <ac:cxnSpMk id="10" creationId="{5DF77A84-43FA-49F9-A31C-D3B9845ADE5E}"/>
            </ac:cxnSpMkLst>
          </pc:cxnChg>
        </pc:sldLayoutChg>
        <pc:sldLayoutChg chg="addSp delSp modSp mod">
          <pc:chgData name="Sophia Skoglund" userId="e785ee75-321d-4883-8c8f-abbe80df506e" providerId="ADAL" clId="{0915E081-2AA8-4938-B392-14A0636D83EC}" dt="2022-05-25T15:51:45.121" v="33"/>
          <pc:sldLayoutMkLst>
            <pc:docMk/>
            <pc:sldMasterMk cId="1253241661" sldId="2147483666"/>
            <pc:sldLayoutMk cId="1931867362" sldId="2147483719"/>
          </pc:sldLayoutMkLst>
          <pc:picChg chg="add mod">
            <ac:chgData name="Sophia Skoglund" userId="e785ee75-321d-4883-8c8f-abbe80df506e" providerId="ADAL" clId="{0915E081-2AA8-4938-B392-14A0636D83EC}" dt="2022-05-25T15:51:45.121" v="33"/>
            <ac:picMkLst>
              <pc:docMk/>
              <pc:sldMasterMk cId="1253241661" sldId="2147483666"/>
              <pc:sldLayoutMk cId="1931867362" sldId="2147483719"/>
              <ac:picMk id="13" creationId="{5D7DD674-6F8E-4BCE-A9EE-E24F174E3112}"/>
            </ac:picMkLst>
          </pc:picChg>
          <pc:picChg chg="del">
            <ac:chgData name="Sophia Skoglund" userId="e785ee75-321d-4883-8c8f-abbe80df506e" providerId="ADAL" clId="{0915E081-2AA8-4938-B392-14A0636D83EC}" dt="2022-05-25T15:51:44.345" v="32" actId="478"/>
            <ac:picMkLst>
              <pc:docMk/>
              <pc:sldMasterMk cId="1253241661" sldId="2147483666"/>
              <pc:sldLayoutMk cId="1931867362" sldId="2147483719"/>
              <ac:picMk id="18" creationId="{9D3FD202-EA15-4B6D-A765-B4F1283CA423}"/>
            </ac:picMkLst>
          </pc:picChg>
        </pc:sldLayoutChg>
        <pc:sldLayoutChg chg="modSp del mod">
          <pc:chgData name="Sophia Skoglund" userId="e785ee75-321d-4883-8c8f-abbe80df506e" providerId="ADAL" clId="{0915E081-2AA8-4938-B392-14A0636D83EC}" dt="2022-05-25T15:51:54.664" v="34" actId="2696"/>
          <pc:sldLayoutMkLst>
            <pc:docMk/>
            <pc:sldMasterMk cId="1253241661" sldId="2147483666"/>
            <pc:sldLayoutMk cId="1199173812" sldId="2147483723"/>
          </pc:sldLayoutMkLst>
          <pc:spChg chg="mod">
            <ac:chgData name="Sophia Skoglund" userId="e785ee75-321d-4883-8c8f-abbe80df506e" providerId="ADAL" clId="{0915E081-2AA8-4938-B392-14A0636D83EC}" dt="2022-05-25T15:46:36.556" v="4" actId="14100"/>
            <ac:spMkLst>
              <pc:docMk/>
              <pc:sldMasterMk cId="1253241661" sldId="2147483666"/>
              <pc:sldLayoutMk cId="1199173812" sldId="2147483723"/>
              <ac:spMk id="8" creationId="{D3F4050D-8D93-4A20-9BCD-B82F0A9A8DB8}"/>
            </ac:spMkLst>
          </pc:spChg>
          <pc:grpChg chg="mod">
            <ac:chgData name="Sophia Skoglund" userId="e785ee75-321d-4883-8c8f-abbe80df506e" providerId="ADAL" clId="{0915E081-2AA8-4938-B392-14A0636D83EC}" dt="2022-05-25T15:46:35.299" v="3" actId="14100"/>
            <ac:grpSpMkLst>
              <pc:docMk/>
              <pc:sldMasterMk cId="1253241661" sldId="2147483666"/>
              <pc:sldLayoutMk cId="1199173812" sldId="2147483723"/>
              <ac:grpSpMk id="6" creationId="{71D299CF-FA44-495A-A06B-D2A4D7E49260}"/>
            </ac:grpSpMkLst>
          </pc:grpChg>
        </pc:sldLayoutChg>
        <pc:sldLayoutChg chg="del">
          <pc:chgData name="Sophia Skoglund" userId="e785ee75-321d-4883-8c8f-abbe80df506e" providerId="ADAL" clId="{0915E081-2AA8-4938-B392-14A0636D83EC}" dt="2022-05-25T15:51:54.669" v="35" actId="2696"/>
          <pc:sldLayoutMkLst>
            <pc:docMk/>
            <pc:sldMasterMk cId="1253241661" sldId="2147483666"/>
            <pc:sldLayoutMk cId="1931867362" sldId="2147483724"/>
          </pc:sldLayoutMkLst>
        </pc:sldLayoutChg>
        <pc:sldLayoutChg chg="del">
          <pc:chgData name="Sophia Skoglund" userId="e785ee75-321d-4883-8c8f-abbe80df506e" providerId="ADAL" clId="{0915E081-2AA8-4938-B392-14A0636D83EC}" dt="2022-05-25T15:52:05.066" v="36" actId="2696"/>
          <pc:sldLayoutMkLst>
            <pc:docMk/>
            <pc:sldMasterMk cId="1253241661" sldId="2147483666"/>
            <pc:sldLayoutMk cId="2886206785" sldId="2147483725"/>
          </pc:sldLayoutMkLst>
        </pc:sldLayoutChg>
        <pc:sldLayoutChg chg="del">
          <pc:chgData name="Sophia Skoglund" userId="e785ee75-321d-4883-8c8f-abbe80df506e" providerId="ADAL" clId="{0915E081-2AA8-4938-B392-14A0636D83EC}" dt="2022-05-25T15:52:06.834" v="37" actId="2696"/>
          <pc:sldLayoutMkLst>
            <pc:docMk/>
            <pc:sldMasterMk cId="1253241661" sldId="2147483666"/>
            <pc:sldLayoutMk cId="1049339572" sldId="2147483726"/>
          </pc:sldLayoutMkLst>
        </pc:sldLayoutChg>
        <pc:sldLayoutChg chg="del">
          <pc:chgData name="Sophia Skoglund" userId="e785ee75-321d-4883-8c8f-abbe80df506e" providerId="ADAL" clId="{0915E081-2AA8-4938-B392-14A0636D83EC}" dt="2022-05-25T15:52:08.095" v="38" actId="2696"/>
          <pc:sldLayoutMkLst>
            <pc:docMk/>
            <pc:sldMasterMk cId="1253241661" sldId="2147483666"/>
            <pc:sldLayoutMk cId="1674423720" sldId="2147483727"/>
          </pc:sldLayoutMkLst>
        </pc:sldLayoutChg>
        <pc:sldLayoutChg chg="del">
          <pc:chgData name="Sophia Skoglund" userId="e785ee75-321d-4883-8c8f-abbe80df506e" providerId="ADAL" clId="{0915E081-2AA8-4938-B392-14A0636D83EC}" dt="2022-05-25T15:52:10.286" v="39" actId="2696"/>
          <pc:sldLayoutMkLst>
            <pc:docMk/>
            <pc:sldMasterMk cId="1253241661" sldId="2147483666"/>
            <pc:sldLayoutMk cId="3636022445" sldId="2147483728"/>
          </pc:sldLayoutMkLst>
        </pc:sldLayoutChg>
        <pc:sldLayoutChg chg="del">
          <pc:chgData name="Sophia Skoglund" userId="e785ee75-321d-4883-8c8f-abbe80df506e" providerId="ADAL" clId="{0915E081-2AA8-4938-B392-14A0636D83EC}" dt="2022-05-25T15:52:11.352" v="40" actId="2696"/>
          <pc:sldLayoutMkLst>
            <pc:docMk/>
            <pc:sldMasterMk cId="1253241661" sldId="2147483666"/>
            <pc:sldLayoutMk cId="3273894521" sldId="2147483729"/>
          </pc:sldLayoutMkLst>
        </pc:sldLayoutChg>
        <pc:sldLayoutChg chg="del">
          <pc:chgData name="Sophia Skoglund" userId="e785ee75-321d-4883-8c8f-abbe80df506e" providerId="ADAL" clId="{0915E081-2AA8-4938-B392-14A0636D83EC}" dt="2022-05-25T15:52:13.952" v="41" actId="2696"/>
          <pc:sldLayoutMkLst>
            <pc:docMk/>
            <pc:sldMasterMk cId="1253241661" sldId="2147483666"/>
            <pc:sldLayoutMk cId="2454459087" sldId="2147483730"/>
          </pc:sldLayoutMkLst>
        </pc:sldLayoutChg>
        <pc:sldLayoutChg chg="del">
          <pc:chgData name="Sophia Skoglund" userId="e785ee75-321d-4883-8c8f-abbe80df506e" providerId="ADAL" clId="{0915E081-2AA8-4938-B392-14A0636D83EC}" dt="2022-05-25T15:52:16.296" v="42" actId="2696"/>
          <pc:sldLayoutMkLst>
            <pc:docMk/>
            <pc:sldMasterMk cId="1253241661" sldId="2147483666"/>
            <pc:sldLayoutMk cId="2069824305" sldId="2147483731"/>
          </pc:sldLayoutMkLst>
        </pc:sldLayoutChg>
      </pc:sldMasterChg>
    </pc:docChg>
  </pc:docChgLst>
  <pc:docChgLst>
    <pc:chgData clId="Web-{085D13D5-6CAC-566E-849C-962571E34004}"/>
    <pc:docChg chg="modSld">
      <pc:chgData name="" userId="" providerId="" clId="Web-{085D13D5-6CAC-566E-849C-962571E34004}" dt="2022-02-10T22:37:36.081" v="4" actId="20577"/>
      <pc:docMkLst>
        <pc:docMk/>
      </pc:docMkLst>
      <pc:sldChg chg="modSp">
        <pc:chgData name="" userId="" providerId="" clId="Web-{085D13D5-6CAC-566E-849C-962571E34004}" dt="2022-02-10T22:37:36.081" v="4" actId="20577"/>
        <pc:sldMkLst>
          <pc:docMk/>
          <pc:sldMk cId="3457887769" sldId="321"/>
        </pc:sldMkLst>
        <pc:spChg chg="mod">
          <ac:chgData name="" userId="" providerId="" clId="Web-{085D13D5-6CAC-566E-849C-962571E34004}" dt="2022-02-10T22:37:36.081" v="4" actId="20577"/>
          <ac:spMkLst>
            <pc:docMk/>
            <pc:sldMk cId="3457887769" sldId="321"/>
            <ac:spMk id="6" creationId="{D9D34997-050B-417C-A703-B12B2478D61D}"/>
          </ac:spMkLst>
        </pc:spChg>
      </pc:sldChg>
    </pc:docChg>
  </pc:docChgLst>
  <pc:docChgLst>
    <pc:chgData name="Tamara Barbakova" userId="S::tamara.barbakova@ssaihq.com::c5b038eb-f46c-42fd-a929-91fca4bff84e" providerId="AD" clId="Web-{FED6CF30-7431-A40F-8B4E-42F583E6F140}"/>
    <pc:docChg chg="modSld">
      <pc:chgData name="Tamara Barbakova" userId="S::tamara.barbakova@ssaihq.com::c5b038eb-f46c-42fd-a929-91fca4bff84e" providerId="AD" clId="Web-{FED6CF30-7431-A40F-8B4E-42F583E6F140}" dt="2022-06-02T21:42:02.441" v="5" actId="20577"/>
      <pc:docMkLst>
        <pc:docMk/>
      </pc:docMkLst>
      <pc:sldChg chg="addSp delSp modSp">
        <pc:chgData name="Tamara Barbakova" userId="S::tamara.barbakova@ssaihq.com::c5b038eb-f46c-42fd-a929-91fca4bff84e" providerId="AD" clId="Web-{FED6CF30-7431-A40F-8B4E-42F583E6F140}" dt="2022-06-02T21:42:02.441" v="5" actId="20577"/>
        <pc:sldMkLst>
          <pc:docMk/>
          <pc:sldMk cId="381960746" sldId="308"/>
        </pc:sldMkLst>
        <pc:spChg chg="add mod">
          <ac:chgData name="Tamara Barbakova" userId="S::tamara.barbakova@ssaihq.com::c5b038eb-f46c-42fd-a929-91fca4bff84e" providerId="AD" clId="Web-{FED6CF30-7431-A40F-8B4E-42F583E6F140}" dt="2022-06-02T21:42:02.441" v="5" actId="20577"/>
          <ac:spMkLst>
            <pc:docMk/>
            <pc:sldMk cId="381960746" sldId="308"/>
            <ac:spMk id="2" creationId="{DFC84560-7262-5EA6-1B73-BDDAAF4AF8D4}"/>
          </ac:spMkLst>
        </pc:spChg>
        <pc:spChg chg="add">
          <ac:chgData name="Tamara Barbakova" userId="S::tamara.barbakova@ssaihq.com::c5b038eb-f46c-42fd-a929-91fca4bff84e" providerId="AD" clId="Web-{FED6CF30-7431-A40F-8B4E-42F583E6F140}" dt="2022-06-02T21:41:48.238" v="4"/>
          <ac:spMkLst>
            <pc:docMk/>
            <pc:sldMk cId="381960746" sldId="308"/>
            <ac:spMk id="3" creationId="{37D5EDFE-9A39-176A-30AC-D610CFB8F5CE}"/>
          </ac:spMkLst>
        </pc:spChg>
        <pc:spChg chg="del">
          <ac:chgData name="Tamara Barbakova" userId="S::tamara.barbakova@ssaihq.com::c5b038eb-f46c-42fd-a929-91fca4bff84e" providerId="AD" clId="Web-{FED6CF30-7431-A40F-8B4E-42F583E6F140}" dt="2022-06-02T21:41:47.129" v="2"/>
          <ac:spMkLst>
            <pc:docMk/>
            <pc:sldMk cId="381960746" sldId="308"/>
            <ac:spMk id="6" creationId="{00000000-0000-0000-0000-000000000000}"/>
          </ac:spMkLst>
        </pc:spChg>
        <pc:spChg chg="del">
          <ac:chgData name="Tamara Barbakova" userId="S::tamara.barbakova@ssaihq.com::c5b038eb-f46c-42fd-a929-91fca4bff84e" providerId="AD" clId="Web-{FED6CF30-7431-A40F-8B4E-42F583E6F140}" dt="2022-06-02T21:41:47.222" v="3"/>
          <ac:spMkLst>
            <pc:docMk/>
            <pc:sldMk cId="381960746" sldId="308"/>
            <ac:spMk id="7" creationId="{00000000-0000-0000-0000-000000000000}"/>
          </ac:spMkLst>
        </pc:spChg>
      </pc:sldChg>
      <pc:sldChg chg="modSp">
        <pc:chgData name="Tamara Barbakova" userId="S::tamara.barbakova@ssaihq.com::c5b038eb-f46c-42fd-a929-91fca4bff84e" providerId="AD" clId="Web-{FED6CF30-7431-A40F-8B4E-42F583E6F140}" dt="2022-06-02T21:41:47.082" v="1" actId="20577"/>
        <pc:sldMkLst>
          <pc:docMk/>
          <pc:sldMk cId="3457887769" sldId="321"/>
        </pc:sldMkLst>
        <pc:spChg chg="mod">
          <ac:chgData name="Tamara Barbakova" userId="S::tamara.barbakova@ssaihq.com::c5b038eb-f46c-42fd-a929-91fca4bff84e" providerId="AD" clId="Web-{FED6CF30-7431-A40F-8B4E-42F583E6F140}" dt="2022-06-02T21:41:47.082" v="1" actId="20577"/>
          <ac:spMkLst>
            <pc:docMk/>
            <pc:sldMk cId="3457887769" sldId="321"/>
            <ac:spMk id="12" creationId="{0A0BAAEB-4365-4DAC-B9D4-0813FAAAE100}"/>
          </ac:spMkLst>
        </pc:spChg>
      </pc:sldChg>
    </pc:docChg>
  </pc:docChgLst>
  <pc:docChgLst>
    <pc:chgData name="Sophia Skoglund" userId="S::sophia.skoglund@ssaihq.com::e785ee75-321d-4883-8c8f-abbe80df506e" providerId="AD" clId="Web-{958BAB35-9DBB-B4E9-7071-7A34CD75606F}"/>
    <pc:docChg chg="modSld">
      <pc:chgData name="Sophia Skoglund" userId="S::sophia.skoglund@ssaihq.com::e785ee75-321d-4883-8c8f-abbe80df506e" providerId="AD" clId="Web-{958BAB35-9DBB-B4E9-7071-7A34CD75606F}" dt="2022-03-01T18:33:44.823" v="10"/>
      <pc:docMkLst>
        <pc:docMk/>
      </pc:docMkLst>
      <pc:sldChg chg="modNotes">
        <pc:chgData name="Sophia Skoglund" userId="S::sophia.skoglund@ssaihq.com::e785ee75-321d-4883-8c8f-abbe80df506e" providerId="AD" clId="Web-{958BAB35-9DBB-B4E9-7071-7A34CD75606F}" dt="2022-03-01T18:24:27.851" v="2"/>
        <pc:sldMkLst>
          <pc:docMk/>
          <pc:sldMk cId="3646699976" sldId="282"/>
        </pc:sldMkLst>
      </pc:sldChg>
      <pc:sldChg chg="modNotes">
        <pc:chgData name="Sophia Skoglund" userId="S::sophia.skoglund@ssaihq.com::e785ee75-321d-4883-8c8f-abbe80df506e" providerId="AD" clId="Web-{958BAB35-9DBB-B4E9-7071-7A34CD75606F}" dt="2022-03-01T18:26:34.652" v="5"/>
        <pc:sldMkLst>
          <pc:docMk/>
          <pc:sldMk cId="4290289962" sldId="313"/>
        </pc:sldMkLst>
      </pc:sldChg>
      <pc:sldChg chg="modNotes">
        <pc:chgData name="Sophia Skoglund" userId="S::sophia.skoglund@ssaihq.com::e785ee75-321d-4883-8c8f-abbe80df506e" providerId="AD" clId="Web-{958BAB35-9DBB-B4E9-7071-7A34CD75606F}" dt="2022-03-01T18:28:42.751" v="7"/>
        <pc:sldMkLst>
          <pc:docMk/>
          <pc:sldMk cId="583009979" sldId="314"/>
        </pc:sldMkLst>
      </pc:sldChg>
      <pc:sldChg chg="modNotes">
        <pc:chgData name="Sophia Skoglund" userId="S::sophia.skoglund@ssaihq.com::e785ee75-321d-4883-8c8f-abbe80df506e" providerId="AD" clId="Web-{958BAB35-9DBB-B4E9-7071-7A34CD75606F}" dt="2022-03-01T18:33:07.041" v="9"/>
        <pc:sldMkLst>
          <pc:docMk/>
          <pc:sldMk cId="430371861" sldId="315"/>
        </pc:sldMkLst>
      </pc:sldChg>
      <pc:sldChg chg="modNotes">
        <pc:chgData name="Sophia Skoglund" userId="S::sophia.skoglund@ssaihq.com::e785ee75-321d-4883-8c8f-abbe80df506e" providerId="AD" clId="Web-{958BAB35-9DBB-B4E9-7071-7A34CD75606F}" dt="2022-03-01T18:33:44.823" v="10"/>
        <pc:sldMkLst>
          <pc:docMk/>
          <pc:sldMk cId="1923026911" sldId="316"/>
        </pc:sldMkLst>
      </pc:sldChg>
    </pc:docChg>
  </pc:docChgLst>
  <pc:docChgLst>
    <pc:chgData name="Tamara Barbakova" userId="c5b038eb-f46c-42fd-a929-91fca4bff84e" providerId="ADAL" clId="{006083D8-8BDD-994A-A5F2-2B09DAB266A0}"/>
    <pc:docChg chg="delSld modMainMaster">
      <pc:chgData name="Tamara Barbakova" userId="c5b038eb-f46c-42fd-a929-91fca4bff84e" providerId="ADAL" clId="{006083D8-8BDD-994A-A5F2-2B09DAB266A0}" dt="2022-02-10T23:29:49.444" v="5" actId="2696"/>
      <pc:docMkLst>
        <pc:docMk/>
      </pc:docMkLst>
      <pc:sldChg chg="del">
        <pc:chgData name="Tamara Barbakova" userId="c5b038eb-f46c-42fd-a929-91fca4bff84e" providerId="ADAL" clId="{006083D8-8BDD-994A-A5F2-2B09DAB266A0}" dt="2022-02-10T23:29:49.444" v="5" actId="2696"/>
        <pc:sldMkLst>
          <pc:docMk/>
          <pc:sldMk cId="968432018" sldId="322"/>
        </pc:sldMkLst>
      </pc:sldChg>
      <pc:sldMasterChg chg="modSldLayout">
        <pc:chgData name="Tamara Barbakova" userId="c5b038eb-f46c-42fd-a929-91fca4bff84e" providerId="ADAL" clId="{006083D8-8BDD-994A-A5F2-2B09DAB266A0}" dt="2022-02-10T23:28:51.994" v="4" actId="1076"/>
        <pc:sldMasterMkLst>
          <pc:docMk/>
          <pc:sldMasterMk cId="1253241661" sldId="2147483666"/>
        </pc:sldMasterMkLst>
        <pc:sldLayoutChg chg="modSp">
          <pc:chgData name="Tamara Barbakova" userId="c5b038eb-f46c-42fd-a929-91fca4bff84e" providerId="ADAL" clId="{006083D8-8BDD-994A-A5F2-2B09DAB266A0}" dt="2022-02-10T23:28:51.994" v="4" actId="1076"/>
          <pc:sldLayoutMkLst>
            <pc:docMk/>
            <pc:sldMasterMk cId="1253241661" sldId="2147483666"/>
            <pc:sldLayoutMk cId="1199173812" sldId="2147483716"/>
          </pc:sldLayoutMkLst>
          <pc:spChg chg="mod">
            <ac:chgData name="Tamara Barbakova" userId="c5b038eb-f46c-42fd-a929-91fca4bff84e" providerId="ADAL" clId="{006083D8-8BDD-994A-A5F2-2B09DAB266A0}" dt="2022-02-10T23:28:42.211" v="2" actId="1076"/>
            <ac:spMkLst>
              <pc:docMk/>
              <pc:sldMasterMk cId="1253241661" sldId="2147483666"/>
              <pc:sldLayoutMk cId="1199173812" sldId="2147483716"/>
              <ac:spMk id="34" creationId="{BB8733B0-4E88-4F8F-B5C5-2F8D3820F4E6}"/>
            </ac:spMkLst>
          </pc:spChg>
          <pc:spChg chg="mod">
            <ac:chgData name="Tamara Barbakova" userId="c5b038eb-f46c-42fd-a929-91fca4bff84e" providerId="ADAL" clId="{006083D8-8BDD-994A-A5F2-2B09DAB266A0}" dt="2022-02-10T23:28:46.287" v="3" actId="1076"/>
            <ac:spMkLst>
              <pc:docMk/>
              <pc:sldMasterMk cId="1253241661" sldId="2147483666"/>
              <pc:sldLayoutMk cId="1199173812" sldId="2147483716"/>
              <ac:spMk id="35" creationId="{38369C67-C317-4928-A7E4-2FA2D9875A6E}"/>
            </ac:spMkLst>
          </pc:spChg>
          <pc:spChg chg="mod">
            <ac:chgData name="Tamara Barbakova" userId="c5b038eb-f46c-42fd-a929-91fca4bff84e" providerId="ADAL" clId="{006083D8-8BDD-994A-A5F2-2B09DAB266A0}" dt="2022-02-10T23:28:51.994" v="4" actId="1076"/>
            <ac:spMkLst>
              <pc:docMk/>
              <pc:sldMasterMk cId="1253241661" sldId="2147483666"/>
              <pc:sldLayoutMk cId="1199173812" sldId="2147483716"/>
              <ac:spMk id="36" creationId="{9646A8E3-920C-41EE-BCB4-648EE093238D}"/>
            </ac:spMkLst>
          </pc:spChg>
          <pc:picChg chg="mod">
            <ac:chgData name="Tamara Barbakova" userId="c5b038eb-f46c-42fd-a929-91fca4bff84e" providerId="ADAL" clId="{006083D8-8BDD-994A-A5F2-2B09DAB266A0}" dt="2022-02-10T23:28:20.289" v="1" actId="1076"/>
            <ac:picMkLst>
              <pc:docMk/>
              <pc:sldMasterMk cId="1253241661" sldId="2147483666"/>
              <pc:sldLayoutMk cId="1199173812" sldId="2147483716"/>
              <ac:picMk id="24" creationId="{DADE89A0-6D9B-4A9C-807B-5AD4049563EF}"/>
            </ac:picMkLst>
          </pc:picChg>
        </pc:sldLayoutChg>
        <pc:sldLayoutChg chg="modSp">
          <pc:chgData name="Tamara Barbakova" userId="c5b038eb-f46c-42fd-a929-91fca4bff84e" providerId="ADAL" clId="{006083D8-8BDD-994A-A5F2-2B09DAB266A0}" dt="2022-02-10T23:28:11.505" v="0" actId="1076"/>
          <pc:sldLayoutMkLst>
            <pc:docMk/>
            <pc:sldMasterMk cId="1253241661" sldId="2147483666"/>
            <pc:sldLayoutMk cId="1931867362" sldId="2147483719"/>
          </pc:sldLayoutMkLst>
          <pc:picChg chg="mod">
            <ac:chgData name="Tamara Barbakova" userId="c5b038eb-f46c-42fd-a929-91fca4bff84e" providerId="ADAL" clId="{006083D8-8BDD-994A-A5F2-2B09DAB266A0}" dt="2022-02-10T23:28:11.505" v="0" actId="1076"/>
            <ac:picMkLst>
              <pc:docMk/>
              <pc:sldMasterMk cId="1253241661" sldId="2147483666"/>
              <pc:sldLayoutMk cId="1931867362" sldId="2147483719"/>
              <ac:picMk id="18" creationId="{9D3FD202-EA15-4B6D-A765-B4F1283CA423}"/>
            </ac:picMkLst>
          </pc:picChg>
        </pc:sldLayoutChg>
      </pc:sldMasterChg>
    </pc:docChg>
  </pc:docChgLst>
  <pc:docChgLst>
    <pc:chgData name="Tamara Barbakova" userId="S::tamara.barbakova@ssaihq.com::c5b038eb-f46c-42fd-a929-91fca4bff84e" providerId="AD" clId="Web-{085D13D5-6CAC-566E-849C-962571E34004}"/>
    <pc:docChg chg="modSld">
      <pc:chgData name="Tamara Barbakova" userId="S::tamara.barbakova@ssaihq.com::c5b038eb-f46c-42fd-a929-91fca4bff84e" providerId="AD" clId="Web-{085D13D5-6CAC-566E-849C-962571E34004}" dt="2022-02-10T22:37:38.549" v="4" actId="20577"/>
      <pc:docMkLst>
        <pc:docMk/>
      </pc:docMkLst>
      <pc:sldChg chg="modSp">
        <pc:chgData name="Tamara Barbakova" userId="S::tamara.barbakova@ssaihq.com::c5b038eb-f46c-42fd-a929-91fca4bff84e" providerId="AD" clId="Web-{085D13D5-6CAC-566E-849C-962571E34004}" dt="2022-02-10T22:37:38.549" v="4" actId="20577"/>
        <pc:sldMkLst>
          <pc:docMk/>
          <pc:sldMk cId="3457887769" sldId="321"/>
        </pc:sldMkLst>
        <pc:spChg chg="mod">
          <ac:chgData name="Tamara Barbakova" userId="S::tamara.barbakova@ssaihq.com::c5b038eb-f46c-42fd-a929-91fca4bff84e" providerId="AD" clId="Web-{085D13D5-6CAC-566E-849C-962571E34004}" dt="2022-02-10T22:37:38.549" v="4" actId="20577"/>
          <ac:spMkLst>
            <pc:docMk/>
            <pc:sldMk cId="3457887769" sldId="321"/>
            <ac:spMk id="6" creationId="{D9D34997-050B-417C-A703-B12B2478D61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6/2/22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8150891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65577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3314798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10"/>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127185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Note that each individual text box is separate and editable in this graph. We ask for figures and graphs to be separate and editable in case we reuse them and have to resize the image to fit a different template or presentation.</a:t>
            </a: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33317870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6EE4239-191D-4388-B0F5-1C5222233620}" type="slidenum">
              <a:rPr lang="en-US" smtClean="0"/>
              <a:t>12</a:t>
            </a:fld>
            <a:endParaRPr lang="en-US"/>
          </a:p>
        </p:txBody>
      </p:sp>
    </p:spTree>
    <p:extLst>
      <p:ext uri="{BB962C8B-B14F-4D97-AF65-F5344CB8AC3E}">
        <p14:creationId xmlns:p14="http://schemas.microsoft.com/office/powerpoint/2010/main" val="3213969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xample Tit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192001"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095999"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33" name="Rectangle 32">
            <a:extLst>
              <a:ext uri="{FF2B5EF4-FFF2-40B4-BE49-F238E27FC236}">
                <a16:creationId xmlns:a16="http://schemas.microsoft.com/office/drawing/2014/main" id="{5EF321E8-B2AD-4FF3-A90D-A2428F976DF5}"/>
              </a:ext>
            </a:extLst>
          </p:cNvPr>
          <p:cNvSpPr/>
          <p:nvPr userDrawn="1"/>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8" name="Rectangle 7">
            <a:extLst>
              <a:ext uri="{FF2B5EF4-FFF2-40B4-BE49-F238E27FC236}">
                <a16:creationId xmlns:a16="http://schemas.microsoft.com/office/drawing/2014/main" id="{D3F4050D-8D93-4A20-9BCD-B82F0A9A8DB8}"/>
              </a:ext>
            </a:extLst>
          </p:cNvPr>
          <p:cNvSpPr/>
          <p:nvPr userDrawn="1"/>
        </p:nvSpPr>
        <p:spPr>
          <a:xfrm>
            <a:off x="6095999" y="1081697"/>
            <a:ext cx="6096001" cy="5207179"/>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tle 1">
            <a:extLst>
              <a:ext uri="{FF2B5EF4-FFF2-40B4-BE49-F238E27FC236}">
                <a16:creationId xmlns:a16="http://schemas.microsoft.com/office/drawing/2014/main" id="{BB8733B0-4E88-4F8F-B5C5-2F8D3820F4E6}"/>
              </a:ext>
            </a:extLst>
          </p:cNvPr>
          <p:cNvSpPr txBox="1">
            <a:spLocks/>
          </p:cNvSpPr>
          <p:nvPr userDrawn="1"/>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35" name="Subtitle 2">
            <a:extLst>
              <a:ext uri="{FF2B5EF4-FFF2-40B4-BE49-F238E27FC236}">
                <a16:creationId xmlns:a16="http://schemas.microsoft.com/office/drawing/2014/main" id="{38369C67-C317-4928-A7E4-2FA2D9875A6E}"/>
              </a:ext>
            </a:extLst>
          </p:cNvPr>
          <p:cNvSpPr txBox="1">
            <a:spLocks/>
          </p:cNvSpPr>
          <p:nvPr userDrawn="1"/>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36" name="TextBox 35">
            <a:extLst>
              <a:ext uri="{FF2B5EF4-FFF2-40B4-BE49-F238E27FC236}">
                <a16:creationId xmlns:a16="http://schemas.microsoft.com/office/drawing/2014/main" id="{9646A8E3-920C-41EE-BCB4-648EE093238D}"/>
              </a:ext>
            </a:extLst>
          </p:cNvPr>
          <p:cNvSpPr txBox="1"/>
          <p:nvPr userDrawn="1"/>
        </p:nvSpPr>
        <p:spPr>
          <a:xfrm>
            <a:off x="311447" y="5172338"/>
            <a:ext cx="5492500" cy="954107"/>
          </a:xfrm>
          <a:prstGeom prst="rect">
            <a:avLst/>
          </a:prstGeom>
          <a:noFill/>
        </p:spPr>
        <p:txBody>
          <a:bodyPr wrap="square" rtlCol="0">
            <a:spAutoFit/>
          </a:bodyPr>
          <a:lstStyle/>
          <a:p>
            <a:pPr algn="ctr"/>
            <a:r>
              <a:rPr lang="en-US" sz="1400" dirty="0">
                <a:latin typeface="Century Gothic" panose="020B0502020202020204" pitchFamily="34" charset="0"/>
              </a:rPr>
              <a:t>Team Member 1</a:t>
            </a:r>
          </a:p>
          <a:p>
            <a:pPr algn="ctr"/>
            <a:r>
              <a:rPr lang="en-US" sz="1400" dirty="0">
                <a:latin typeface="Century Gothic" panose="020B0502020202020204" pitchFamily="34" charset="0"/>
              </a:rPr>
              <a:t>Team Member 2</a:t>
            </a:r>
          </a:p>
          <a:p>
            <a:pPr algn="ctr"/>
            <a:r>
              <a:rPr lang="en-US" sz="1400" dirty="0">
                <a:latin typeface="Century Gothic" panose="020B0502020202020204" pitchFamily="34" charset="0"/>
              </a:rPr>
              <a:t>Team Member 3</a:t>
            </a:r>
          </a:p>
          <a:p>
            <a:pPr algn="ctr"/>
            <a:r>
              <a:rPr lang="en-US" sz="1400" dirty="0">
                <a:latin typeface="Century Gothic" panose="020B0502020202020204" pitchFamily="34" charset="0"/>
              </a:rPr>
              <a:t>Team Member 4</a:t>
            </a:r>
          </a:p>
        </p:txBody>
      </p:sp>
      <p:sp>
        <p:nvSpPr>
          <p:cNvPr id="21" name="TextBox 20"/>
          <p:cNvSpPr txBox="1"/>
          <p:nvPr userDrawn="1"/>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32" name="TextBox 31"/>
          <p:cNvSpPr txBox="1"/>
          <p:nvPr userDrawn="1"/>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pic>
        <p:nvPicPr>
          <p:cNvPr id="24" name="Picture 23" descr="Logo, icon&#10;&#10;Description automatically generated">
            <a:extLst>
              <a:ext uri="{FF2B5EF4-FFF2-40B4-BE49-F238E27FC236}">
                <a16:creationId xmlns:a16="http://schemas.microsoft.com/office/drawing/2014/main" id="{DADE89A0-6D9B-4A9C-807B-5AD4049563E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2472" userDrawn="1">
          <p15:clr>
            <a:srgbClr val="FBAE40"/>
          </p15:clr>
        </p15:guide>
        <p15:guide id="3" pos="7224">
          <p15:clr>
            <a:srgbClr val="FBAE40"/>
          </p15:clr>
        </p15:guide>
        <p15:guide id="4" pos="3624" userDrawn="1">
          <p15:clr>
            <a:srgbClr val="FBAE40"/>
          </p15:clr>
        </p15:guide>
        <p15:guide id="6" pos="3840" userDrawn="1">
          <p15:clr>
            <a:srgbClr val="FBAE40"/>
          </p15:clr>
        </p15:guide>
        <p15:guide id="8" orient="horz" pos="1728" userDrawn="1">
          <p15:clr>
            <a:srgbClr val="FBAE40"/>
          </p15:clr>
        </p15:guide>
        <p15:guide id="9" orient="horz" pos="3768" userDrawn="1">
          <p15:clr>
            <a:srgbClr val="FBAE40"/>
          </p15:clr>
        </p15:guide>
        <p15:guide id="10" orient="horz" pos="3192" userDrawn="1">
          <p15:clr>
            <a:srgbClr val="FBAE40"/>
          </p15:clr>
        </p15:guide>
        <p15:guide id="11" orient="horz" pos="2208" userDrawn="1">
          <p15:clr>
            <a:srgbClr val="FBAE40"/>
          </p15:clr>
        </p15:guide>
        <p15:guide id="12" orient="horz" pos="2904" userDrawn="1">
          <p15:clr>
            <a:srgbClr val="FBAE40"/>
          </p15:clr>
        </p15:guide>
        <p15:guide id="13" pos="2136" userDrawn="1">
          <p15:clr>
            <a:srgbClr val="FBAE40"/>
          </p15:clr>
        </p15:guide>
        <p15:guide id="14" orient="horz" pos="148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Logo, icon&#10;&#10;Description automatically generated">
            <a:extLst>
              <a:ext uri="{FF2B5EF4-FFF2-40B4-BE49-F238E27FC236}">
                <a16:creationId xmlns:a16="http://schemas.microsoft.com/office/drawing/2014/main" id="{7E950B24-E3C6-4031-A4A4-5FEB940B851F}"/>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tretch>
            <a:fillRect/>
          </a:stretch>
        </p:blipFill>
        <p:spPr>
          <a:xfrm>
            <a:off x="3891378" y="1551586"/>
            <a:ext cx="4572000" cy="45720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_">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1D299CF-FA44-495A-A06B-D2A4D7E49260}"/>
              </a:ext>
            </a:extLst>
          </p:cNvPr>
          <p:cNvGrpSpPr/>
          <p:nvPr userDrawn="1"/>
        </p:nvGrpSpPr>
        <p:grpSpPr>
          <a:xfrm>
            <a:off x="-1" y="1079479"/>
            <a:ext cx="12192001" cy="5778521"/>
            <a:chOff x="-1" y="1079479"/>
            <a:chExt cx="12252955" cy="5778521"/>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1079479"/>
              <a:ext cx="12252955" cy="5778521"/>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873314D-27E5-48CA-82F9-F83C3CAFC65C}"/>
                </a:ext>
              </a:extLst>
            </p:cNvPr>
            <p:cNvSpPr/>
            <p:nvPr userDrawn="1"/>
          </p:nvSpPr>
          <p:spPr>
            <a:xfrm>
              <a:off x="0" y="1189608"/>
              <a:ext cx="6126477" cy="5099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11" name="Picture 10">
            <a:extLst>
              <a:ext uri="{FF2B5EF4-FFF2-40B4-BE49-F238E27FC236}">
                <a16:creationId xmlns:a16="http://schemas.microsoft.com/office/drawing/2014/main" id="{F33025D6-3142-48F4-9911-8A32F543DA78}"/>
              </a:ext>
            </a:extLst>
          </p:cNvPr>
          <p:cNvPicPr>
            <a:picLocks noChangeAspect="1"/>
          </p:cNvPicPr>
          <p:nvPr userDrawn="1"/>
        </p:nvPicPr>
        <p:blipFill>
          <a:blip r:embed="rId3" cstate="print">
            <a:biLevel thresh="50000"/>
            <a:extLst>
              <a:ext uri="{28A0092B-C50C-407E-A947-70E740481C1C}">
                <a14:useLocalDpi xmlns:a14="http://schemas.microsoft.com/office/drawing/2010/main" val="0"/>
              </a:ext>
            </a:extLst>
          </a:blip>
          <a:stretch>
            <a:fillRect/>
          </a:stretch>
        </p:blipFill>
        <p:spPr>
          <a:xfrm>
            <a:off x="10220409" y="6444226"/>
            <a:ext cx="1792097" cy="279427"/>
          </a:xfrm>
          <a:prstGeom prst="rect">
            <a:avLst/>
          </a:prstGeom>
        </p:spPr>
      </p:pic>
      <p:sp>
        <p:nvSpPr>
          <p:cNvPr id="8" name="Rectangle 7">
            <a:extLst>
              <a:ext uri="{FF2B5EF4-FFF2-40B4-BE49-F238E27FC236}">
                <a16:creationId xmlns:a16="http://schemas.microsoft.com/office/drawing/2014/main" id="{D3F4050D-8D93-4A20-9BCD-B82F0A9A8DB8}"/>
              </a:ext>
            </a:extLst>
          </p:cNvPr>
          <p:cNvSpPr/>
          <p:nvPr userDrawn="1"/>
        </p:nvSpPr>
        <p:spPr>
          <a:xfrm>
            <a:off x="6095999" y="1079479"/>
            <a:ext cx="6096001" cy="5209397"/>
          </a:xfrm>
          <a:prstGeom prst="rect">
            <a:avLst/>
          </a:prstGeom>
          <a:blipFill dpi="0" rotWithShape="1">
            <a:blip r:embed="rId4">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5D7DD674-6F8E-4BCE-A9EE-E24F174E3112}"/>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2627375" y="1524630"/>
            <a:ext cx="841248" cy="841248"/>
          </a:xfrm>
          <a:prstGeom prst="rect">
            <a:avLst/>
          </a:prstGeom>
        </p:spPr>
      </p:pic>
    </p:spTree>
    <p:extLst>
      <p:ext uri="{BB962C8B-B14F-4D97-AF65-F5344CB8AC3E}">
        <p14:creationId xmlns:p14="http://schemas.microsoft.com/office/powerpoint/2010/main" val="1931867362"/>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60" userDrawn="1">
          <p15:clr>
            <a:srgbClr val="FBAE40"/>
          </p15:clr>
        </p15:guide>
        <p15:guide id="3" pos="7224">
          <p15:clr>
            <a:srgbClr val="FBAE40"/>
          </p15:clr>
        </p15:guide>
        <p15:guide id="4" pos="3624" userDrawn="1">
          <p15:clr>
            <a:srgbClr val="FBAE40"/>
          </p15:clr>
        </p15:guide>
        <p15:guide id="6" pos="3840" userDrawn="1">
          <p15:clr>
            <a:srgbClr val="FBAE40"/>
          </p15:clr>
        </p15:guide>
        <p15:guide id="7" orient="horz" pos="672" userDrawn="1">
          <p15:clr>
            <a:srgbClr val="FBAE40"/>
          </p15:clr>
        </p15:guide>
        <p15:guide id="8" orient="horz" pos="74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Logo, icon&#10;&#10;Description automatically generated">
            <a:extLst>
              <a:ext uri="{FF2B5EF4-FFF2-40B4-BE49-F238E27FC236}">
                <a16:creationId xmlns:a16="http://schemas.microsoft.com/office/drawing/2014/main" id="{8ED29B3A-7D82-476B-BC21-2969C855D9E1}"/>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Logo, icon&#10;&#10;Description automatically generated">
            <a:extLst>
              <a:ext uri="{FF2B5EF4-FFF2-40B4-BE49-F238E27FC236}">
                <a16:creationId xmlns:a16="http://schemas.microsoft.com/office/drawing/2014/main" id="{C24AA502-47DC-4F8B-85AA-422E5B47F8D9}"/>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114300"/>
            <a:ext cx="12192000" cy="142875"/>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Logo, icon&#10;&#10;Description automatically generated">
            <a:extLst>
              <a:ext uri="{FF2B5EF4-FFF2-40B4-BE49-F238E27FC236}">
                <a16:creationId xmlns:a16="http://schemas.microsoft.com/office/drawing/2014/main" id="{FB406A75-71C7-4FAC-8650-1732B63CC00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11443730"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114300"/>
            <a:ext cx="213360" cy="909828"/>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4DAEB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9" r:id="rId2"/>
    <p:sldLayoutId id="2147483718" r:id="rId3"/>
    <p:sldLayoutId id="2147483679" r:id="rId4"/>
    <p:sldLayoutId id="2147483721" r:id="rId5"/>
    <p:sldLayoutId id="2147483720" r:id="rId6"/>
    <p:sldLayoutId id="2147483707" r:id="rId7"/>
    <p:sldLayoutId id="2147483722" r:id="rId8"/>
    <p:sldLayoutId id="2147483690" r:id="rId9"/>
    <p:sldLayoutId id="2147483717"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9.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093E17-C8CC-4AA9-8B17-10CCCDF50ECF}"/>
              </a:ext>
            </a:extLst>
          </p:cNvPr>
          <p:cNvSpPr/>
          <p:nvPr/>
        </p:nvSpPr>
        <p:spPr>
          <a:xfrm>
            <a:off x="311447" y="6288875"/>
            <a:ext cx="4166525" cy="569125"/>
          </a:xfrm>
          <a:prstGeom prst="rect">
            <a:avLst/>
          </a:prstGeom>
        </p:spPr>
        <p:txBody>
          <a:bodyPr wrap="none" anchor="ctr">
            <a:noAutofit/>
          </a:bodyPr>
          <a:lstStyle/>
          <a:p>
            <a:r>
              <a:rPr lang="en-US" sz="1600" dirty="0">
                <a:solidFill>
                  <a:schemeClr val="bg1"/>
                </a:solidFill>
                <a:latin typeface="Century Gothic" panose="020B0502020202020204" pitchFamily="34" charset="0"/>
              </a:rPr>
              <a:t>Node Name (i.e. North Carolina – NCEI) </a:t>
            </a:r>
            <a:endParaRPr lang="en-US" dirty="0">
              <a:solidFill>
                <a:schemeClr val="bg1"/>
              </a:solidFill>
            </a:endParaRPr>
          </a:p>
        </p:txBody>
      </p:sp>
      <p:sp>
        <p:nvSpPr>
          <p:cNvPr id="3" name="Rectangle 2">
            <a:extLst>
              <a:ext uri="{FF2B5EF4-FFF2-40B4-BE49-F238E27FC236}">
                <a16:creationId xmlns:a16="http://schemas.microsoft.com/office/drawing/2014/main" id="{51AC9FBF-5D5A-4AF9-95E2-B43E5965F86E}"/>
              </a:ext>
            </a:extLst>
          </p:cNvPr>
          <p:cNvSpPr/>
          <p:nvPr/>
        </p:nvSpPr>
        <p:spPr>
          <a:xfrm>
            <a:off x="6095999" y="1081697"/>
            <a:ext cx="6096001" cy="5207179"/>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00388810-971C-48C1-AF4C-AFF7BC1090CF}"/>
              </a:ext>
            </a:extLst>
          </p:cNvPr>
          <p:cNvSpPr txBox="1"/>
          <p:nvPr/>
        </p:nvSpPr>
        <p:spPr>
          <a:xfrm rot="19854675">
            <a:off x="10075970" y="5332347"/>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9" name="TextBox 8">
            <a:extLst>
              <a:ext uri="{FF2B5EF4-FFF2-40B4-BE49-F238E27FC236}">
                <a16:creationId xmlns:a16="http://schemas.microsoft.com/office/drawing/2014/main" id="{1EEE138C-7816-4A21-AC54-FC750BABF727}"/>
              </a:ext>
            </a:extLst>
          </p:cNvPr>
          <p:cNvSpPr txBox="1"/>
          <p:nvPr/>
        </p:nvSpPr>
        <p:spPr>
          <a:xfrm>
            <a:off x="6790429" y="2014319"/>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0" name="Title 1">
            <a:extLst>
              <a:ext uri="{FF2B5EF4-FFF2-40B4-BE49-F238E27FC236}">
                <a16:creationId xmlns:a16="http://schemas.microsoft.com/office/drawing/2014/main" id="{AEC2453D-03EE-482E-BD94-66EB0F6FED8D}"/>
              </a:ext>
            </a:extLst>
          </p:cNvPr>
          <p:cNvSpPr txBox="1">
            <a:spLocks/>
          </p:cNvSpPr>
          <p:nvPr/>
        </p:nvSpPr>
        <p:spPr>
          <a:xfrm>
            <a:off x="317547" y="2565478"/>
            <a:ext cx="5486400" cy="1021339"/>
          </a:xfrm>
          <a:prstGeom prst="rect">
            <a:avLst/>
          </a:prstGeom>
        </p:spPr>
        <p:txBody>
          <a:bodyPr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ctr"/>
            <a:r>
              <a:rPr lang="en-US" sz="3500" spc="0" baseline="0" dirty="0">
                <a:solidFill>
                  <a:srgbClr val="4DAEB3"/>
                </a:solidFill>
              </a:rPr>
              <a:t>STUDY AREA</a:t>
            </a:r>
          </a:p>
          <a:p>
            <a:pPr algn="ctr"/>
            <a:r>
              <a:rPr lang="en-US" sz="2600" b="0" spc="0" baseline="0" dirty="0">
                <a:solidFill>
                  <a:srgbClr val="4DAEB3"/>
                </a:solidFill>
              </a:rPr>
              <a:t>Water Resources</a:t>
            </a:r>
          </a:p>
        </p:txBody>
      </p:sp>
      <p:sp>
        <p:nvSpPr>
          <p:cNvPr id="11" name="Subtitle 2">
            <a:extLst>
              <a:ext uri="{FF2B5EF4-FFF2-40B4-BE49-F238E27FC236}">
                <a16:creationId xmlns:a16="http://schemas.microsoft.com/office/drawing/2014/main" id="{BA286D80-2C9C-4AFB-9075-1DEF96CC1CE9}"/>
              </a:ext>
            </a:extLst>
          </p:cNvPr>
          <p:cNvSpPr txBox="1">
            <a:spLocks/>
          </p:cNvSpPr>
          <p:nvPr/>
        </p:nvSpPr>
        <p:spPr>
          <a:xfrm>
            <a:off x="304799" y="3933561"/>
            <a:ext cx="5486400" cy="738664"/>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spcBef>
                <a:spcPts val="0"/>
              </a:spcBef>
            </a:pPr>
            <a:r>
              <a:rPr lang="en-US" sz="1600" dirty="0">
                <a:solidFill>
                  <a:schemeClr val="tx1">
                    <a:lumMod val="75000"/>
                    <a:lumOff val="25000"/>
                  </a:schemeClr>
                </a:solidFill>
              </a:rPr>
              <a:t>Long Title Goes Here (Title Case)</a:t>
            </a:r>
          </a:p>
          <a:p>
            <a:pPr algn="ctr">
              <a:spcBef>
                <a:spcPts val="0"/>
              </a:spcBef>
            </a:pPr>
            <a:r>
              <a:rPr lang="en-US" sz="1600" dirty="0">
                <a:solidFill>
                  <a:schemeClr val="tx1">
                    <a:lumMod val="75000"/>
                    <a:lumOff val="25000"/>
                  </a:schemeClr>
                </a:solidFill>
              </a:rPr>
              <a:t>Adjust text box width if needed so title takes up a maximum of 3 lines of text</a:t>
            </a:r>
          </a:p>
        </p:txBody>
      </p:sp>
      <p:sp>
        <p:nvSpPr>
          <p:cNvPr id="12" name="TextBox 11">
            <a:extLst>
              <a:ext uri="{FF2B5EF4-FFF2-40B4-BE49-F238E27FC236}">
                <a16:creationId xmlns:a16="http://schemas.microsoft.com/office/drawing/2014/main" id="{0A0BAAEB-4365-4DAC-B9D4-0813FAAAE100}"/>
              </a:ext>
            </a:extLst>
          </p:cNvPr>
          <p:cNvSpPr txBox="1"/>
          <p:nvPr/>
        </p:nvSpPr>
        <p:spPr>
          <a:xfrm>
            <a:off x="311447" y="5172338"/>
            <a:ext cx="5492500" cy="954107"/>
          </a:xfrm>
          <a:prstGeom prst="rect">
            <a:avLst/>
          </a:prstGeom>
          <a:noFill/>
        </p:spPr>
        <p:txBody>
          <a:bodyPr wrap="square" lIns="91440" tIns="45720" rIns="91440" bIns="45720" rtlCol="0" anchor="t">
            <a:spAutoFit/>
          </a:bodyPr>
          <a:lstStyle/>
          <a:p>
            <a:pPr algn="ctr"/>
            <a:r>
              <a:rPr lang="en-US" sz="1400" dirty="0">
                <a:solidFill>
                  <a:schemeClr val="tx1">
                    <a:lumMod val="75000"/>
                    <a:lumOff val="25000"/>
                  </a:schemeClr>
                </a:solidFill>
                <a:latin typeface="Century Gothic"/>
              </a:rPr>
              <a:t>Team Member 1</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2</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3</a:t>
            </a:r>
            <a:endParaRPr lang="en-US" sz="1400">
              <a:solidFill>
                <a:schemeClr val="tx1">
                  <a:lumMod val="75000"/>
                  <a:lumOff val="25000"/>
                </a:schemeClr>
              </a:solidFill>
              <a:latin typeface="Century Gothic"/>
            </a:endParaRPr>
          </a:p>
          <a:p>
            <a:pPr algn="ctr"/>
            <a:r>
              <a:rPr lang="en-US" sz="1400" dirty="0">
                <a:solidFill>
                  <a:schemeClr val="tx1">
                    <a:lumMod val="75000"/>
                    <a:lumOff val="25000"/>
                  </a:schemeClr>
                </a:solidFill>
                <a:latin typeface="Century Gothic"/>
              </a:rPr>
              <a:t>Team Member 4</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96758" y="873511"/>
            <a:ext cx="4892409" cy="5656612"/>
          </a:xfrm>
          <a:prstGeom prst="rect">
            <a:avLst/>
          </a:prstGeom>
        </p:spPr>
      </p:pic>
      <p:sp>
        <p:nvSpPr>
          <p:cNvPr id="3" name="Text Placeholder 2"/>
          <p:cNvSpPr txBox="1">
            <a:spLocks/>
          </p:cNvSpPr>
          <p:nvPr/>
        </p:nvSpPr>
        <p:spPr>
          <a:xfrm>
            <a:off x="6645319" y="1423070"/>
            <a:ext cx="4333333" cy="324704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Never label your legend “Legend”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 locational context for where this state is located</a:t>
            </a:r>
          </a:p>
        </p:txBody>
      </p:sp>
      <p:sp>
        <p:nvSpPr>
          <p:cNvPr id="4"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Tree>
    <p:extLst>
      <p:ext uri="{BB962C8B-B14F-4D97-AF65-F5344CB8AC3E}">
        <p14:creationId xmlns:p14="http://schemas.microsoft.com/office/powerpoint/2010/main" val="2902556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9102" y="1257970"/>
            <a:ext cx="8251903" cy="5229650"/>
          </a:xfrm>
          <a:prstGeom prst="rect">
            <a:avLst/>
          </a:prstGeom>
        </p:spPr>
      </p:pic>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GOOD </a:t>
            </a:r>
          </a:p>
        </p:txBody>
      </p:sp>
      <p:sp>
        <p:nvSpPr>
          <p:cNvPr id="4" name="Text Placeholder 2"/>
          <p:cNvSpPr txBox="1">
            <a:spLocks/>
          </p:cNvSpPr>
          <p:nvPr/>
        </p:nvSpPr>
        <p:spPr>
          <a:xfrm>
            <a:off x="8891159" y="1158019"/>
            <a:ext cx="2805541"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All text is </a:t>
            </a:r>
            <a:r>
              <a:rPr lang="en-US" sz="2000" b="1" dirty="0">
                <a:solidFill>
                  <a:schemeClr val="tx1">
                    <a:lumMod val="75000"/>
                    <a:lumOff val="25000"/>
                  </a:schemeClr>
                </a:solidFill>
                <a:latin typeface="Century Gothic" panose="020F0302020204030204"/>
              </a:rPr>
              <a:t>separate</a:t>
            </a:r>
            <a:r>
              <a:rPr lang="en-US" sz="2000" dirty="0">
                <a:solidFill>
                  <a:schemeClr val="tx1">
                    <a:lumMod val="75000"/>
                    <a:lumOff val="25000"/>
                  </a:schemeClr>
                </a:solidFill>
                <a:latin typeface="Century Gothic" panose="020F0302020204030204"/>
              </a:rPr>
              <a:t> and </a:t>
            </a:r>
            <a:r>
              <a:rPr lang="en-US" sz="2000" b="1" dirty="0">
                <a:solidFill>
                  <a:schemeClr val="tx1">
                    <a:lumMod val="75000"/>
                    <a:lumOff val="25000"/>
                  </a:schemeClr>
                </a:solidFill>
                <a:latin typeface="Century Gothic" panose="020F0302020204030204"/>
              </a:rPr>
              <a:t>editable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included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Inset map </a:t>
            </a:r>
            <a:r>
              <a:rPr lang="en-US" sz="2000" dirty="0">
                <a:solidFill>
                  <a:schemeClr val="tx1">
                    <a:lumMod val="75000"/>
                    <a:lumOff val="25000"/>
                  </a:schemeClr>
                </a:solidFill>
                <a:latin typeface="Century Gothic" panose="020F0302020204030204"/>
              </a:rPr>
              <a:t>is included to give locational context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Legend is easy to understand </a:t>
            </a:r>
            <a:r>
              <a:rPr lang="en-US" sz="2000" dirty="0">
                <a:solidFill>
                  <a:schemeClr val="tx1">
                    <a:lumMod val="75000"/>
                    <a:lumOff val="25000"/>
                  </a:schemeClr>
                </a:solidFill>
                <a:latin typeface="Century Gothic" panose="020F0302020204030204"/>
              </a:rPr>
              <a:t>and is not titled “Legend”</a:t>
            </a:r>
          </a:p>
        </p:txBody>
      </p:sp>
      <p:grpSp>
        <p:nvGrpSpPr>
          <p:cNvPr id="5" name="Group 4"/>
          <p:cNvGrpSpPr/>
          <p:nvPr/>
        </p:nvGrpSpPr>
        <p:grpSpPr>
          <a:xfrm>
            <a:off x="5165820" y="6017662"/>
            <a:ext cx="3511352" cy="420035"/>
            <a:chOff x="6578123" y="5725947"/>
            <a:chExt cx="3511352" cy="420035"/>
          </a:xfrm>
        </p:grpSpPr>
        <p:grpSp>
          <p:nvGrpSpPr>
            <p:cNvPr id="6" name="Group 5"/>
            <p:cNvGrpSpPr>
              <a:grpSpLocks noChangeAspect="1"/>
            </p:cNvGrpSpPr>
            <p:nvPr/>
          </p:nvGrpSpPr>
          <p:grpSpPr>
            <a:xfrm>
              <a:off x="6578123" y="5725947"/>
              <a:ext cx="3511352" cy="420035"/>
              <a:chOff x="5749603" y="4710253"/>
              <a:chExt cx="4100008" cy="490451"/>
            </a:xfrm>
          </p:grpSpPr>
          <p:sp>
            <p:nvSpPr>
              <p:cNvPr id="8" name="Rectangle 7"/>
              <p:cNvSpPr/>
              <p:nvPr/>
            </p:nvSpPr>
            <p:spPr>
              <a:xfrm>
                <a:off x="5749603" y="4710253"/>
                <a:ext cx="4100008" cy="490451"/>
              </a:xfrm>
              <a:prstGeom prst="rect">
                <a:avLst/>
              </a:prstGeom>
              <a:solidFill>
                <a:sysClr val="window" lastClr="FFFFFF"/>
              </a:solidFill>
              <a:ln w="19050"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0565" t="83239" r="85738" b="14106"/>
              <a:stretch/>
            </p:blipFill>
            <p:spPr>
              <a:xfrm>
                <a:off x="5823146" y="4851092"/>
                <a:ext cx="432262" cy="232757"/>
              </a:xfrm>
              <a:prstGeom prst="rect">
                <a:avLst/>
              </a:prstGeom>
            </p:spPr>
          </p:pic>
        </p:grpSp>
        <p:sp>
          <p:nvSpPr>
            <p:cNvPr id="7" name="TextBox 6"/>
            <p:cNvSpPr txBox="1"/>
            <p:nvPr/>
          </p:nvSpPr>
          <p:spPr>
            <a:xfrm>
              <a:off x="6967763" y="5799259"/>
              <a:ext cx="3072253" cy="250409"/>
            </a:xfrm>
            <a:prstGeom prst="rect">
              <a:avLst/>
            </a:prstGeom>
            <a:noFill/>
            <a:ln>
              <a:noFill/>
            </a:ln>
          </p:spPr>
          <p:txBody>
            <a:bodyPr wrap="square" rtlCol="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black"/>
                  </a:solidFill>
                  <a:effectLst/>
                  <a:uLnTx/>
                  <a:uFillTx/>
                  <a:latin typeface="Century Gothic" panose="020F0302020204030204"/>
                </a:rPr>
                <a:t>Santa Monica Mountains National Recreation Area</a:t>
              </a:r>
            </a:p>
          </p:txBody>
        </p:sp>
      </p:grpSp>
      <p:sp>
        <p:nvSpPr>
          <p:cNvPr id="10" name="TextBox 9"/>
          <p:cNvSpPr txBox="1"/>
          <p:nvPr/>
        </p:nvSpPr>
        <p:spPr>
          <a:xfrm>
            <a:off x="7325650" y="2554754"/>
            <a:ext cx="434096" cy="316305"/>
          </a:xfrm>
          <a:prstGeom prst="rect">
            <a:avLst/>
          </a:prstGeom>
          <a:noFill/>
        </p:spPr>
        <p:txBody>
          <a:bodyPr wrap="none" rtlCol="0">
            <a:noAutofit/>
          </a:bodyPr>
          <a:lstStyle/>
          <a:p>
            <a:r>
              <a:rPr lang="en-US" dirty="0">
                <a:solidFill>
                  <a:prstClr val="black"/>
                </a:solidFill>
                <a:latin typeface="Garamond" panose="02020404030301010803" pitchFamily="18" charset="0"/>
              </a:rPr>
              <a:t>CA</a:t>
            </a:r>
            <a:r>
              <a:rPr lang="en-US" dirty="0">
                <a:solidFill>
                  <a:prstClr val="black"/>
                </a:solidFill>
                <a:latin typeface="Century Gothic" panose="020F0302020204030204"/>
              </a:rPr>
              <a:t> </a:t>
            </a:r>
          </a:p>
        </p:txBody>
      </p:sp>
      <p:sp>
        <p:nvSpPr>
          <p:cNvPr id="11" name="TextBox 10"/>
          <p:cNvSpPr txBox="1"/>
          <p:nvPr/>
        </p:nvSpPr>
        <p:spPr>
          <a:xfrm>
            <a:off x="7878877" y="1959805"/>
            <a:ext cx="458808" cy="316305"/>
          </a:xfrm>
          <a:prstGeom prst="rect">
            <a:avLst/>
          </a:prstGeom>
          <a:noFill/>
        </p:spPr>
        <p:txBody>
          <a:bodyPr wrap="none" rtlCol="0">
            <a:noAutofit/>
          </a:bodyPr>
          <a:lstStyle/>
          <a:p>
            <a:r>
              <a:rPr lang="en-US" dirty="0">
                <a:solidFill>
                  <a:prstClr val="black"/>
                </a:solidFill>
                <a:latin typeface="Garamond" panose="02020404030301010803" pitchFamily="18" charset="0"/>
              </a:rPr>
              <a:t>NV</a:t>
            </a:r>
            <a:r>
              <a:rPr lang="en-US" dirty="0">
                <a:solidFill>
                  <a:prstClr val="black"/>
                </a:solidFill>
                <a:latin typeface="Century Gothic" panose="020F0302020204030204"/>
              </a:rPr>
              <a:t> </a:t>
            </a:r>
          </a:p>
        </p:txBody>
      </p:sp>
      <p:sp>
        <p:nvSpPr>
          <p:cNvPr id="12" name="TextBox 11"/>
          <p:cNvSpPr txBox="1"/>
          <p:nvPr/>
        </p:nvSpPr>
        <p:spPr>
          <a:xfrm rot="21404836">
            <a:off x="8046741" y="3778824"/>
            <a:ext cx="710039" cy="237229"/>
          </a:xfrm>
          <a:prstGeom prst="rect">
            <a:avLst/>
          </a:prstGeom>
          <a:noFill/>
        </p:spPr>
        <p:txBody>
          <a:bodyPr wrap="none" rtlCol="0">
            <a:noAutofit/>
          </a:bodyPr>
          <a:lstStyle/>
          <a:p>
            <a:r>
              <a:rPr lang="en-US" sz="1000" dirty="0">
                <a:solidFill>
                  <a:prstClr val="black"/>
                </a:solidFill>
                <a:latin typeface="Garamond" panose="02020404030301010803" pitchFamily="18" charset="0"/>
              </a:rPr>
              <a:t>MEXICO</a:t>
            </a:r>
            <a:r>
              <a:rPr lang="en-US" sz="1200" dirty="0">
                <a:solidFill>
                  <a:prstClr val="black"/>
                </a:solidFill>
                <a:latin typeface="Century Gothic" panose="020F0302020204030204"/>
              </a:rPr>
              <a:t> </a:t>
            </a:r>
          </a:p>
        </p:txBody>
      </p:sp>
      <p:sp>
        <p:nvSpPr>
          <p:cNvPr id="13" name="TextBox 12"/>
          <p:cNvSpPr txBox="1"/>
          <p:nvPr/>
        </p:nvSpPr>
        <p:spPr>
          <a:xfrm>
            <a:off x="7805136" y="3321951"/>
            <a:ext cx="872036" cy="237229"/>
          </a:xfrm>
          <a:prstGeom prst="rect">
            <a:avLst/>
          </a:prstGeom>
          <a:noFill/>
        </p:spPr>
        <p:txBody>
          <a:bodyPr wrap="none" rtlCol="0">
            <a:noAutofit/>
          </a:bodyPr>
          <a:lstStyle/>
          <a:p>
            <a:r>
              <a:rPr lang="en-US" sz="1000" b="1" dirty="0">
                <a:solidFill>
                  <a:prstClr val="black"/>
                </a:solidFill>
                <a:latin typeface="Garamond" panose="02020404030301010803" pitchFamily="18" charset="0"/>
              </a:rPr>
              <a:t>Los Angeles</a:t>
            </a:r>
            <a:r>
              <a:rPr lang="en-US" sz="1000" b="1" dirty="0">
                <a:solidFill>
                  <a:prstClr val="black"/>
                </a:solidFill>
                <a:latin typeface="Century Gothic" panose="020F0302020204030204"/>
              </a:rPr>
              <a:t> </a:t>
            </a:r>
          </a:p>
        </p:txBody>
      </p:sp>
      <p:sp>
        <p:nvSpPr>
          <p:cNvPr id="14" name="TextBox 1">
            <a:extLst>
              <a:ext uri="{FF2B5EF4-FFF2-40B4-BE49-F238E27FC236}">
                <a16:creationId xmlns:a16="http://schemas.microsoft.com/office/drawing/2014/main" id="{82FC9912-500E-4585-A910-C114993EE2A6}"/>
              </a:ext>
            </a:extLst>
          </p:cNvPr>
          <p:cNvSpPr txBox="1"/>
          <p:nvPr/>
        </p:nvSpPr>
        <p:spPr>
          <a:xfrm>
            <a:off x="544946" y="1260764"/>
            <a:ext cx="3308927" cy="307777"/>
          </a:xfrm>
          <a:prstGeom prst="rect">
            <a:avLst/>
          </a:prstGeom>
          <a:solidFill>
            <a:srgbClr val="F7F6F2"/>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entury Gothic"/>
              </a:rPr>
              <a:t>0        5       10      15      20 Kilometers</a:t>
            </a:r>
            <a:endParaRPr lang="en-US">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C84560-7262-5EA6-1B73-BDDAAF4AF8D4}"/>
              </a:ext>
            </a:extLst>
          </p:cNvPr>
          <p:cNvSpPr txBox="1">
            <a:spLocks/>
          </p:cNvSpPr>
          <p:nvPr/>
        </p:nvSpPr>
        <p:spPr>
          <a:xfrm>
            <a:off x="799917" y="1156149"/>
            <a:ext cx="10439399" cy="4539631"/>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List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advisors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partners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and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others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 who have contributed in any way to the project.</a:t>
            </a:r>
            <a:endParaRPr lang="en-US" sz="2200" b="0" i="0" u="none" strike="noStrike" kern="1200" cap="none" spc="0" normalizeH="0" baseline="0" noProof="0">
              <a:ln>
                <a:noFill/>
              </a:ln>
              <a:solidFill>
                <a:schemeClr val="tx1">
                  <a:lumMod val="75000"/>
                  <a:lumOff val="25000"/>
                </a:schemeClr>
              </a:solidFill>
              <a:effectLst/>
              <a:uLnTx/>
              <a:uFillTx/>
              <a:latin typeface="Century Gothic"/>
            </a:endParaRPr>
          </a:p>
          <a:p>
            <a:pPr marL="342900" marR="0" lvl="0" indent="-342900" algn="l" defTabSz="914400" rtl="0" eaLnBrk="1" fontAlgn="auto" latinLnBrk="0" hangingPunct="1">
              <a:lnSpc>
                <a:spcPct val="100000"/>
              </a:lnSpc>
              <a:spcBef>
                <a:spcPts val="0"/>
              </a:spcBef>
              <a:spcAft>
                <a:spcPts val="600"/>
              </a:spcAft>
              <a:buClr>
                <a:srgbClr val="CF703B"/>
              </a:buClr>
              <a:buSzTx/>
              <a:buFont typeface="Webdings" panose="05030102010509060703" pitchFamily="18" charset="2"/>
              <a:buChar char="4"/>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If your project is a multi-term one, acknowledge </a:t>
            </a: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past contributors</a:t>
            </a: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a:t>
            </a:r>
            <a:endParaRPr lang="en-US" sz="2200" b="0" i="0" u="none" strike="noStrike" kern="1200" cap="none" spc="0" normalizeH="0" baseline="0" noProof="0">
              <a:ln>
                <a:noFill/>
              </a:ln>
              <a:solidFill>
                <a:schemeClr val="tx1">
                  <a:lumMod val="75000"/>
                  <a:lumOff val="25000"/>
                </a:schemeClr>
              </a:solidFill>
              <a:effectLst/>
              <a:uLnTx/>
              <a:uFillTx/>
              <a:latin typeface="Century Gothic"/>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indent="114300">
              <a:lnSpc>
                <a:spcPct val="100000"/>
              </a:lnSpc>
              <a:spcBef>
                <a:spcPts val="0"/>
              </a:spcBef>
              <a:spcAft>
                <a:spcPts val="600"/>
              </a:spcAft>
              <a:defRPr/>
            </a:pPr>
            <a:r>
              <a:rPr kumimoji="0" lang="en-US" sz="2200" b="1" i="0" u="none" strike="noStrike" kern="1200" cap="none" spc="0" normalizeH="0" baseline="0" noProof="0" dirty="0">
                <a:ln>
                  <a:noFill/>
                </a:ln>
                <a:solidFill>
                  <a:schemeClr val="tx1">
                    <a:lumMod val="75000"/>
                    <a:lumOff val="25000"/>
                  </a:schemeClr>
                </a:solidFill>
                <a:effectLst/>
                <a:uLnTx/>
                <a:uFillTx/>
                <a:latin typeface="Century Gothic"/>
              </a:rPr>
              <a:t>If you used ESA data, you need to include the following disclaimer:</a:t>
            </a:r>
            <a:r>
              <a:rPr lang="en-US" sz="2200" dirty="0">
                <a:solidFill>
                  <a:schemeClr val="tx1">
                    <a:lumMod val="75000"/>
                    <a:lumOff val="25000"/>
                  </a:schemeClr>
                </a:solidFill>
                <a:latin typeface="Century Gothic"/>
              </a:rPr>
              <a:t> </a:t>
            </a:r>
            <a:endParaRPr lang="en-US" sz="2200">
              <a:solidFill>
                <a:schemeClr val="tx1">
                  <a:lumMod val="75000"/>
                  <a:lumOff val="25000"/>
                </a:schemeClr>
              </a:solidFill>
              <a:latin typeface="Century Gothic"/>
            </a:endParaRPr>
          </a:p>
          <a:p>
            <a:pPr marL="114300" marR="0" lvl="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Century Gothic"/>
              </a:rPr>
              <a:t>This material contains modified Copernicus Sentinel data (insert year), processed by ESA.</a:t>
            </a:r>
            <a:r>
              <a:rPr lang="en-US" sz="2200" dirty="0">
                <a:solidFill>
                  <a:schemeClr val="tx1">
                    <a:lumMod val="75000"/>
                    <a:lumOff val="25000"/>
                  </a:schemeClr>
                </a:solidFill>
                <a:latin typeface="Century Gothic"/>
              </a:rPr>
              <a:t> </a:t>
            </a:r>
            <a:endParaRPr lang="en-US" sz="2200">
              <a:solidFill>
                <a:schemeClr val="tx1">
                  <a:lumMod val="75000"/>
                  <a:lumOff val="25000"/>
                </a:schemeClr>
              </a:solidFill>
              <a:latin typeface="Century Gothic"/>
            </a:endParaRPr>
          </a:p>
          <a:p>
            <a:pPr marL="114300">
              <a:lnSpc>
                <a:spcPct val="100000"/>
              </a:lnSpc>
              <a:spcBef>
                <a:spcPts val="0"/>
              </a:spcBef>
              <a:spcAft>
                <a:spcPts val="600"/>
              </a:spcAft>
              <a:defRPr/>
            </a:pPr>
            <a:endParaRPr lang="en-US" sz="2200" dirty="0">
              <a:solidFill>
                <a:schemeClr val="tx1">
                  <a:lumMod val="75000"/>
                  <a:lumOff val="25000"/>
                </a:schemeClr>
              </a:solidFill>
              <a:latin typeface="Century Gothic"/>
            </a:endParaRPr>
          </a:p>
          <a:p>
            <a:pPr marL="114300">
              <a:lnSpc>
                <a:spcPct val="100000"/>
              </a:lnSpc>
              <a:spcBef>
                <a:spcPts val="0"/>
              </a:spcBef>
              <a:spcAft>
                <a:spcPts val="600"/>
              </a:spcAft>
              <a:defRPr/>
            </a:pPr>
            <a:r>
              <a:rPr lang="en-US" sz="2200" b="1" dirty="0">
                <a:solidFill>
                  <a:schemeClr val="tx1">
                    <a:lumMod val="75000"/>
                    <a:lumOff val="25000"/>
                  </a:schemeClr>
                </a:solidFill>
                <a:latin typeface="Century Gothic"/>
              </a:rPr>
              <a:t>If you used Esri Software, include the following at the bottom </a:t>
            </a:r>
            <a:r>
              <a:rPr lang="en-US" sz="2200" dirty="0">
                <a:solidFill>
                  <a:schemeClr val="tx1">
                    <a:lumMod val="75000"/>
                    <a:lumOff val="25000"/>
                  </a:schemeClr>
                </a:solidFill>
                <a:latin typeface="Century Gothic"/>
              </a:rPr>
              <a:t>(10 pt. font):</a:t>
            </a:r>
            <a:endParaRPr lang="en-US" sz="2200">
              <a:solidFill>
                <a:schemeClr val="tx1">
                  <a:lumMod val="75000"/>
                  <a:lumOff val="25000"/>
                </a:schemeClr>
              </a:solidFill>
              <a:cs typeface="Calibri"/>
            </a:endParaRPr>
          </a:p>
          <a:p>
            <a:pPr marL="114300" algn="ctr">
              <a:lnSpc>
                <a:spcPct val="100000"/>
              </a:lnSpc>
              <a:spcBef>
                <a:spcPts val="0"/>
              </a:spcBef>
              <a:spcAft>
                <a:spcPts val="600"/>
              </a:spcAft>
              <a:defRPr/>
            </a:pPr>
            <a:r>
              <a:rPr lang="en-US" sz="1000" dirty="0">
                <a:solidFill>
                  <a:schemeClr val="tx1">
                    <a:lumMod val="75000"/>
                    <a:lumOff val="25000"/>
                  </a:schemeClr>
                </a:solidFill>
                <a:latin typeface="Century Gothic"/>
              </a:rPr>
              <a:t>Maps throughout this work were created using ArcGIS® software by Esri. ArcGIS® and ArcMap™ are the intellectual property of Esri and are used herein under license. All rights reserved. </a:t>
            </a:r>
            <a:endParaRPr lang="en-US">
              <a:solidFill>
                <a:schemeClr val="tx1">
                  <a:lumMod val="75000"/>
                  <a:lumOff val="25000"/>
                </a:schemeClr>
              </a:solidFill>
              <a:cs typeface="Calibri"/>
            </a:endParaRPr>
          </a:p>
          <a:p>
            <a:pPr marL="114300">
              <a:lnSpc>
                <a:spcPct val="100000"/>
              </a:lnSpc>
              <a:spcBef>
                <a:spcPts val="0"/>
              </a:spcBef>
              <a:spcAft>
                <a:spcPts val="600"/>
              </a:spcAft>
              <a:defRPr/>
            </a:pPr>
            <a:endParaRPr lang="en-US" sz="10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n-US" sz="2200" b="0"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37D5EDFE-9A39-176A-30AC-D610CFB8F5CE}"/>
              </a:ext>
            </a:extLst>
          </p:cNvPr>
          <p:cNvSpPr txBox="1"/>
          <p:nvPr/>
        </p:nvSpPr>
        <p:spPr>
          <a:xfrm>
            <a:off x="4048737" y="5239352"/>
            <a:ext cx="3399416" cy="830997"/>
          </a:xfrm>
          <a:prstGeom prst="rect">
            <a:avLst/>
          </a:prstGeom>
          <a:noFill/>
          <a:ln w="19050">
            <a:solidFill>
              <a:srgbClr val="FF0000"/>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solidFill>
                  <a:srgbClr val="FF0000"/>
                </a:solidFill>
                <a:latin typeface="Century Gothic" panose="020F0302020204030204"/>
              </a:rPr>
              <a:t>You </a:t>
            </a:r>
            <a:r>
              <a:rPr lang="en-US" sz="1600" b="1">
                <a:solidFill>
                  <a:srgbClr val="FF0000"/>
                </a:solidFill>
                <a:latin typeface="Century Gothic" panose="020F0302020204030204"/>
              </a:rPr>
              <a:t>must</a:t>
            </a:r>
            <a:r>
              <a:rPr lang="en-US" sz="160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B0502020202020204" pitchFamily="34" charset="0"/>
              </a:rPr>
              <a:t>SLIDE TEMPLATE: COMPONENTS </a:t>
            </a:r>
          </a:p>
        </p:txBody>
      </p:sp>
      <p:sp>
        <p:nvSpPr>
          <p:cNvPr id="9" name="TextBox 8"/>
          <p:cNvSpPr txBox="1"/>
          <p:nvPr/>
        </p:nvSpPr>
        <p:spPr>
          <a:xfrm>
            <a:off x="9851474" y="1374529"/>
            <a:ext cx="176725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rPr>
              <a:t>Feel free to expand upon these topics, alter the headings, and change the order of the slides to fit your needs. An outline slide is NOT required.</a:t>
            </a:r>
          </a:p>
        </p:txBody>
      </p:sp>
      <p:sp>
        <p:nvSpPr>
          <p:cNvPr id="10" name="Text Placeholder 5"/>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Area</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Study Period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Objectives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Partners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Community Concerns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NASA Satellites/Sensors Used</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Methodology</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Results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Conclusions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Errors &amp; Uncertainties</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Future Work</a:t>
            </a:r>
          </a:p>
          <a:p>
            <a:pPr marL="342900" indent="-342900">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B0502020202020204" pitchFamily="34" charset="0"/>
              </a:rPr>
              <a:t>Acknowledgements</a:t>
            </a:r>
          </a:p>
        </p:txBody>
      </p:sp>
      <p:pic>
        <p:nvPicPr>
          <p:cNvPr id="11" name="Picture Placeholder 7"/>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12" name="Text Placeholder 4"/>
          <p:cNvSpPr txBox="1">
            <a:spLocks/>
          </p:cNvSpPr>
          <p:nvPr/>
        </p:nvSpPr>
        <p:spPr>
          <a:xfrm>
            <a:off x="6335588" y="5970773"/>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36466999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FONTS</a:t>
            </a:r>
          </a:p>
        </p:txBody>
      </p:sp>
      <p:sp>
        <p:nvSpPr>
          <p:cNvPr id="10" name="Text Placeholder 3"/>
          <p:cNvSpPr txBox="1">
            <a:spLocks/>
          </p:cNvSpPr>
          <p:nvPr/>
        </p:nvSpPr>
        <p:spPr>
          <a:xfrm>
            <a:off x="513028" y="1147769"/>
            <a:ext cx="6629400" cy="4929182"/>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Aft>
                <a:spcPts val="600"/>
              </a:spcAft>
              <a:buClr>
                <a:srgbClr val="4DAEB3"/>
              </a:buClr>
              <a:buFont typeface="Webdings" panose="05030102010509060703" pitchFamily="18" charset="2"/>
              <a:buChar cha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Font sizing:</a:t>
            </a:r>
          </a:p>
          <a:p>
            <a:pPr marL="800100" lvl="1"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marL="800100" lvl="1"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r>
              <a:rPr lang="en-US" sz="2000" dirty="0">
                <a:solidFill>
                  <a:schemeClr val="tx1">
                    <a:lumMod val="75000"/>
                    <a:lumOff val="25000"/>
                  </a:schemeClr>
                </a:solidFill>
                <a:latin typeface="Century Gothic" panose="020F0302020204030204"/>
              </a:rPr>
              <a:t>.</a:t>
            </a:r>
          </a:p>
          <a:p>
            <a:pPr marL="800100" lvl="1" indent="-342900">
              <a:lnSpc>
                <a:spcPct val="100000"/>
              </a:lnSpc>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All other text </a:t>
            </a:r>
            <a:r>
              <a:rPr lang="en-US" sz="2000" dirty="0">
                <a:solidFill>
                  <a:schemeClr val="tx1">
                    <a:lumMod val="75000"/>
                    <a:lumOff val="25000"/>
                  </a:schemeClr>
                </a:solidFill>
                <a:latin typeface="Century Gothic" panose="020F0302020204030204"/>
              </a:rPr>
              <a:t>(captions, legend items, image credits)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 point type</a:t>
            </a:r>
            <a:r>
              <a:rPr lang="en-US" sz="2000" dirty="0">
                <a:solidFill>
                  <a:schemeClr val="tx1">
                    <a:lumMod val="75000"/>
                    <a:lumOff val="25000"/>
                  </a:schemeClr>
                </a:solidFill>
                <a:latin typeface="Century Gothic" panose="020F0302020204030204"/>
              </a:rPr>
              <a:t>.</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a:p>
            <a:pPr marL="342900" indent="-342900">
              <a:lnSpc>
                <a:spcPct val="100000"/>
              </a:lnSpc>
              <a:spcAft>
                <a:spcPts val="600"/>
              </a:spcAft>
              <a:buClr>
                <a:srgbClr val="4DAEB3"/>
              </a:buClr>
              <a:buFont typeface="Webdings" panose="05030102010509060703" pitchFamily="18" charset="2"/>
              <a:buChar char=""/>
            </a:pPr>
            <a:r>
              <a:rPr lang="en-US" dirty="0">
                <a:solidFill>
                  <a:schemeClr val="tx1">
                    <a:lumMod val="75000"/>
                    <a:lumOff val="25000"/>
                  </a:schemeClr>
                </a:solidFill>
                <a:latin typeface="Century Gothic" panose="020F0302020204030204"/>
              </a:rPr>
              <a:t>The standard DEVELOP bullet style is </a:t>
            </a:r>
            <a:r>
              <a:rPr lang="en-US" b="1" dirty="0">
                <a:solidFill>
                  <a:schemeClr val="tx1">
                    <a:lumMod val="75000"/>
                    <a:lumOff val="25000"/>
                  </a:schemeClr>
                </a:solidFill>
                <a:latin typeface="Century Gothic" panose="020F0302020204030204"/>
              </a:rPr>
              <a:t>symbol #52 </a:t>
            </a:r>
            <a:r>
              <a:rPr lang="en-US" dirty="0">
                <a:solidFill>
                  <a:schemeClr val="tx1">
                    <a:lumMod val="75000"/>
                    <a:lumOff val="25000"/>
                  </a:schemeClr>
                </a:solidFill>
                <a:latin typeface="Century Gothic" panose="020F0302020204030204"/>
              </a:rPr>
              <a:t>in the </a:t>
            </a:r>
            <a:r>
              <a:rPr lang="en-US" b="1" dirty="0">
                <a:solidFill>
                  <a:schemeClr val="tx1">
                    <a:lumMod val="75000"/>
                    <a:lumOff val="25000"/>
                  </a:schemeClr>
                </a:solidFill>
                <a:latin typeface="Century Gothic" panose="020F0302020204030204"/>
              </a:rPr>
              <a:t>Webdings</a:t>
            </a:r>
            <a:r>
              <a:rPr lang="en-US" dirty="0">
                <a:solidFill>
                  <a:schemeClr val="tx1">
                    <a:lumMod val="75000"/>
                    <a:lumOff val="25000"/>
                  </a:schemeClr>
                </a:solidFill>
                <a:latin typeface="Century Gothic" panose="020F0302020204030204"/>
              </a:rPr>
              <a:t> font</a:t>
            </a: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pic>
        <p:nvPicPr>
          <p:cNvPr id="11" name="Picture 10"/>
          <p:cNvPicPr>
            <a:picLocks noChangeAspect="1"/>
          </p:cNvPicPr>
          <p:nvPr/>
        </p:nvPicPr>
        <p:blipFill rotWithShape="1">
          <a:blip r:embed="rId2"/>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6091" y="3559193"/>
            <a:ext cx="3593837" cy="2804160"/>
          </a:xfrm>
          <a:prstGeom prst="rect">
            <a:avLst/>
          </a:prstGeom>
          <a:ln w="28575">
            <a:solidFill>
              <a:sysClr val="windowText" lastClr="000000"/>
            </a:solidFill>
          </a:ln>
          <a:effectLst>
            <a:outerShdw blurRad="50800" dist="38100" dir="2700000" algn="tl" rotWithShape="0">
              <a:prstClr val="black">
                <a:alpha val="40000"/>
              </a:prstClr>
            </a:outerShdw>
          </a:effectLst>
        </p:spPr>
      </p:pic>
      <p:sp>
        <p:nvSpPr>
          <p:cNvPr id="13" name="TextBox 12"/>
          <p:cNvSpPr txBox="1"/>
          <p:nvPr/>
        </p:nvSpPr>
        <p:spPr>
          <a:xfrm>
            <a:off x="1080319" y="5824289"/>
            <a:ext cx="1334724" cy="338554"/>
          </a:xfrm>
          <a:prstGeom prst="rect">
            <a:avLst/>
          </a:prstGeom>
          <a:noFill/>
        </p:spPr>
        <p:txBody>
          <a:bodyPr wrap="square" rtlCol="0">
            <a:spAutoFit/>
          </a:bodyPr>
          <a:lstStyle/>
          <a:p>
            <a:pPr marL="285750" indent="-285750">
              <a:buClr>
                <a:srgbClr val="4DAEB3"/>
              </a:buClr>
              <a:buFont typeface="Century Gothic" panose="020B0502020202020204" pitchFamily="34" charset="0"/>
              <a:buChar char="►"/>
            </a:pPr>
            <a:r>
              <a:rPr lang="en-US" sz="1600" dirty="0">
                <a:solidFill>
                  <a:schemeClr val="tx1">
                    <a:lumMod val="75000"/>
                    <a:lumOff val="25000"/>
                  </a:schemeClr>
                </a:solidFill>
                <a:latin typeface="Century Gothic" panose="020F0302020204030204"/>
              </a:rPr>
              <a:t>Not this</a:t>
            </a:r>
          </a:p>
        </p:txBody>
      </p:sp>
      <p:sp>
        <p:nvSpPr>
          <p:cNvPr id="14" name="TextBox 13"/>
          <p:cNvSpPr txBox="1"/>
          <p:nvPr/>
        </p:nvSpPr>
        <p:spPr>
          <a:xfrm>
            <a:off x="2296314" y="5824289"/>
            <a:ext cx="1042273" cy="338554"/>
          </a:xfrm>
          <a:prstGeom prst="rect">
            <a:avLst/>
          </a:prstGeom>
          <a:noFill/>
        </p:spPr>
        <p:txBody>
          <a:bodyPr wrap="none" rtlCol="0">
            <a:spAutoFit/>
          </a:bodyPr>
          <a:lstStyle/>
          <a:p>
            <a:pPr marL="285750" indent="-285750">
              <a:buClr>
                <a:srgbClr val="4DAEB3"/>
              </a:buClr>
              <a:buFont typeface="Wingdings" panose="05000000000000000000" pitchFamily="2" charset="2"/>
              <a:buChar char="Ø"/>
            </a:pPr>
            <a:r>
              <a:rPr lang="en-US" sz="1600" dirty="0">
                <a:solidFill>
                  <a:schemeClr val="tx1">
                    <a:lumMod val="75000"/>
                    <a:lumOff val="25000"/>
                  </a:schemeClr>
                </a:solidFill>
                <a:latin typeface="Century Gothic" panose="020F0302020204030204"/>
              </a:rPr>
              <a:t>or this</a:t>
            </a:r>
          </a:p>
        </p:txBody>
      </p:sp>
      <p:sp>
        <p:nvSpPr>
          <p:cNvPr id="15" name="TextBox 14"/>
          <p:cNvSpPr txBox="1"/>
          <p:nvPr/>
        </p:nvSpPr>
        <p:spPr>
          <a:xfrm>
            <a:off x="3380278" y="5824289"/>
            <a:ext cx="1042273" cy="338554"/>
          </a:xfrm>
          <a:prstGeom prst="rect">
            <a:avLst/>
          </a:prstGeom>
          <a:noFill/>
        </p:spPr>
        <p:txBody>
          <a:bodyPr wrap="none" rtlCol="0">
            <a:spAutoFit/>
          </a:bodyPr>
          <a:lstStyle/>
          <a:p>
            <a:pPr marL="285750" indent="-285750">
              <a:buClr>
                <a:srgbClr val="4DAEB3"/>
              </a:buClr>
              <a:buFont typeface="Arial" panose="020B0604020202020204" pitchFamily="34" charset="0"/>
              <a:buChar char="•"/>
            </a:pPr>
            <a:r>
              <a:rPr lang="en-US" sz="1600" dirty="0">
                <a:solidFill>
                  <a:schemeClr val="tx1">
                    <a:lumMod val="75000"/>
                    <a:lumOff val="25000"/>
                  </a:schemeClr>
                </a:solidFill>
                <a:latin typeface="Century Gothic" panose="020F0302020204030204"/>
              </a:rPr>
              <a:t>or this</a:t>
            </a:r>
          </a:p>
        </p:txBody>
      </p:sp>
    </p:spTree>
    <p:extLst>
      <p:ext uri="{BB962C8B-B14F-4D97-AF65-F5344CB8AC3E}">
        <p14:creationId xmlns:p14="http://schemas.microsoft.com/office/powerpoint/2010/main" val="1657698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6" name="Title 1">
            <a:extLst>
              <a:ext uri="{FF2B5EF4-FFF2-40B4-BE49-F238E27FC236}">
                <a16:creationId xmlns:a16="http://schemas.microsoft.com/office/drawing/2014/main" id="{6954BE21-943F-4AB8-99AE-B49B00D80843}"/>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TIPS</a:t>
            </a:r>
          </a:p>
        </p:txBody>
      </p:sp>
    </p:spTree>
    <p:extLst>
      <p:ext uri="{BB962C8B-B14F-4D97-AF65-F5344CB8AC3E}">
        <p14:creationId xmlns:p14="http://schemas.microsoft.com/office/powerpoint/2010/main" val="4290289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p:cNvSpPr txBox="1">
            <a:spLocks/>
          </p:cNvSpPr>
          <p:nvPr/>
        </p:nvSpPr>
        <p:spPr>
          <a:xfrm>
            <a:off x="495300" y="1509414"/>
            <a:ext cx="3872253" cy="457048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4" name="Group 3"/>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6" name="TextBox 5"/>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 name="TextBox 6"/>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 name="TextBox 7"/>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9" name="Text Placeholder 3"/>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10" name="Group 9"/>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12" name="TextBox 11"/>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13" name="Text Placeholder 3"/>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15" name="Title 1">
            <a:extLst>
              <a:ext uri="{FF2B5EF4-FFF2-40B4-BE49-F238E27FC236}">
                <a16:creationId xmlns:a16="http://schemas.microsoft.com/office/drawing/2014/main" id="{2300C1B5-C50C-402E-B651-E0E581A3BA1A}"/>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PRESENTATION GUIDELINES: TOOLS</a:t>
            </a:r>
          </a:p>
        </p:txBody>
      </p:sp>
    </p:spTree>
    <p:extLst>
      <p:ext uri="{BB962C8B-B14F-4D97-AF65-F5344CB8AC3E}">
        <p14:creationId xmlns:p14="http://schemas.microsoft.com/office/powerpoint/2010/main" val="5830099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294990" cy="419100"/>
          </a:xfrm>
          <a:prstGeom prst="rect">
            <a:avLst/>
          </a:prstGeom>
        </p:spPr>
        <p:txBody>
          <a:bodyPr wrap="square" anchor="ctr">
            <a:noAutofit/>
          </a:bodyPr>
          <a:lstStyle/>
          <a:p>
            <a:pPr lvl="0"/>
            <a:r>
              <a:rPr lang="en-US" sz="4000" b="1" dirty="0">
                <a:solidFill>
                  <a:srgbClr val="4DAEB3"/>
                </a:solidFill>
                <a:latin typeface="Century Gothic" panose="020F0302020204030204"/>
              </a:rPr>
              <a:t>IMAGES, PHOTOS, &amp; LOGOS</a:t>
            </a:r>
          </a:p>
        </p:txBody>
      </p:sp>
      <p:sp>
        <p:nvSpPr>
          <p:cNvPr id="3" name="Text Placeholder 2"/>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marL="0" indent="0">
              <a:lnSpc>
                <a:spcPct val="100000"/>
              </a:lnSpc>
              <a:spcBef>
                <a:spcPts val="0"/>
              </a:spcBef>
              <a:spcAft>
                <a:spcPts val="600"/>
              </a:spcAft>
              <a:buClr>
                <a:srgbClr val="7EB761"/>
              </a:buClr>
              <a:buFont typeface="Arial" panose="020B0604020202020204" pitchFamily="34" charset="0"/>
              <a:buNone/>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4" name="Text Placeholder 5"/>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5" name="Text Placeholder 2"/>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4303718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700" y="342900"/>
            <a:ext cx="7487809" cy="419100"/>
          </a:xfrm>
          <a:prstGeom prst="rect">
            <a:avLst/>
          </a:prstGeom>
        </p:spPr>
        <p:txBody>
          <a:bodyPr wrap="none" anchor="ctr" anchorCtr="0">
            <a:noAutofit/>
          </a:bodyPr>
          <a:lstStyle/>
          <a:p>
            <a:pPr lvl="0"/>
            <a:r>
              <a:rPr lang="en-US" sz="4000" b="1" dirty="0">
                <a:solidFill>
                  <a:srgbClr val="4DAEB3"/>
                </a:solidFill>
                <a:latin typeface="Century Gothic" panose="020F0302020204030204"/>
              </a:rPr>
              <a:t>FIGURES &amp; GRAPHS</a:t>
            </a:r>
          </a:p>
        </p:txBody>
      </p:sp>
      <p:sp>
        <p:nvSpPr>
          <p:cNvPr id="3" name="Text Placeholder 5"/>
          <p:cNvSpPr txBox="1">
            <a:spLocks/>
          </p:cNvSpPr>
          <p:nvPr/>
        </p:nvSpPr>
        <p:spPr>
          <a:xfrm>
            <a:off x="444963" y="1713102"/>
            <a:ext cx="3916714" cy="378565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buFont typeface="Webdings" panose="05030102010509060703" pitchFamily="18" charset="2"/>
              <a:buChar char="4"/>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buFont typeface="Webdings" panose="05030102010509060703" pitchFamily="18" charset="2"/>
              <a:buChar char="4"/>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4" name="Group 3"/>
          <p:cNvGrpSpPr/>
          <p:nvPr/>
        </p:nvGrpSpPr>
        <p:grpSpPr>
          <a:xfrm>
            <a:off x="4360115" y="1713102"/>
            <a:ext cx="7513017" cy="3876717"/>
            <a:chOff x="411243" y="824803"/>
            <a:chExt cx="10500378" cy="5975109"/>
          </a:xfrm>
        </p:grpSpPr>
        <p:sp>
          <p:nvSpPr>
            <p:cNvPr id="5" name="TextBox 4"/>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6" name="Shape 208"/>
            <p:cNvGrpSpPr/>
            <p:nvPr/>
          </p:nvGrpSpPr>
          <p:grpSpPr>
            <a:xfrm>
              <a:off x="1763484" y="1390893"/>
              <a:ext cx="9148137" cy="5218147"/>
              <a:chOff x="662848" y="1583058"/>
              <a:chExt cx="5394425" cy="3102607"/>
            </a:xfrm>
          </p:grpSpPr>
          <p:pic>
            <p:nvPicPr>
              <p:cNvPr id="24" name="Shape 209"/>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25" name="Shape 210"/>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7" name="Shape 214"/>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8" name="Shape 210"/>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9" name="Shape 210"/>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0" name="TextBox 9"/>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 name="TextBox 10"/>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2" name="TextBox 11"/>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3" name="TextBox 12"/>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4" name="TextBox 13"/>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5" name="TextBox 14"/>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6" name="TextBox 15"/>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7" name="TextBox 16"/>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8" name="TextBox 17"/>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9" name="TextBox 18"/>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20" name="TextBox 19"/>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21" name="Shape 211"/>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2" name="Shape 212"/>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23" name="Shape 213"/>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19230269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MAPS</a:t>
            </a:r>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4" name="TextBox 3"/>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5" name="TextBox 4"/>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6" name="Rectangle 5"/>
          <p:cNvSpPr/>
          <p:nvPr/>
        </p:nvSpPr>
        <p:spPr>
          <a:xfrm>
            <a:off x="327730" y="1349930"/>
            <a:ext cx="4890227" cy="4478149"/>
          </a:xfrm>
          <a:prstGeom prst="rect">
            <a:avLst/>
          </a:prstGeom>
        </p:spPr>
        <p:txBody>
          <a:bodyPr wrap="square">
            <a:spAutoFit/>
          </a:bodyPr>
          <a:lstStyle/>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4DAEB3"/>
              </a:buClr>
              <a:buFont typeface="Webdings" panose="05030102010509060703" pitchFamily="18" charset="2"/>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4DAEB3"/>
              </a:buClr>
              <a:buFont typeface="Webdings" panose="05030102010509060703" pitchFamily="18" charset="2"/>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7" name="Group 6"/>
          <p:cNvGrpSpPr/>
          <p:nvPr/>
        </p:nvGrpSpPr>
        <p:grpSpPr>
          <a:xfrm>
            <a:off x="9667206" y="80130"/>
            <a:ext cx="2203782" cy="3037523"/>
            <a:chOff x="9906076" y="232767"/>
            <a:chExt cx="2203782" cy="3037523"/>
          </a:xfrm>
        </p:grpSpPr>
        <p:sp>
          <p:nvSpPr>
            <p:cNvPr id="8" name="Rectangle 7"/>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 name="Picture 8" descr="north arrow orienteering by morit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10" name="Text Box 2"/>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11" name="Text Box 2"/>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14" name="Text Box 2"/>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15" name="TextBox 14"/>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16" name="TextBox 15"/>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17" name="TextBox 16"/>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18" name="TextBox 17"/>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36481595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4DAEB3"/>
                </a:solidFill>
                <a:latin typeface="Century Gothic" panose="020F0302020204030204"/>
              </a:rPr>
              <a:t>SEPARATE &amp; EDITABLE: THE BAD </a:t>
            </a:r>
          </a:p>
        </p:txBody>
      </p:sp>
      <p:sp>
        <p:nvSpPr>
          <p:cNvPr id="3" name="Text Placeholder 2"/>
          <p:cNvSpPr txBox="1">
            <a:spLocks/>
          </p:cNvSpPr>
          <p:nvPr/>
        </p:nvSpPr>
        <p:spPr>
          <a:xfrm>
            <a:off x="7937881" y="1377379"/>
            <a:ext cx="3687258" cy="447814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Legend is not separate or editable</a:t>
            </a:r>
          </a:p>
          <a:p>
            <a:pPr marL="800100" lvl="1"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Barely legible </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North arrow is hard to see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Scale bar is the only thing that is separate</a:t>
            </a:r>
          </a:p>
          <a:p>
            <a:pPr marL="342900" indent="-342900">
              <a:lnSpc>
                <a:spcPct val="100000"/>
              </a:lnSpc>
              <a:spcBef>
                <a:spcPts val="0"/>
              </a:spcBef>
              <a:spcAft>
                <a:spcPts val="600"/>
              </a:spcAft>
              <a:buClr>
                <a:srgbClr val="4DAEB3"/>
              </a:buClr>
              <a:buFont typeface="Webdings" panose="05030102010509060703" pitchFamily="18" charset="2"/>
              <a:buChar char="4"/>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 name="Group 3"/>
          <p:cNvGrpSpPr/>
          <p:nvPr/>
        </p:nvGrpSpPr>
        <p:grpSpPr>
          <a:xfrm>
            <a:off x="452570" y="1228958"/>
            <a:ext cx="7373017" cy="4735630"/>
            <a:chOff x="156116" y="1326995"/>
            <a:chExt cx="7373017" cy="4735630"/>
          </a:xfrm>
        </p:grpSpPr>
        <p:pic>
          <p:nvPicPr>
            <p:cNvPr id="5" name="Picture 4"/>
            <p:cNvPicPr>
              <a:picLocks noChangeAspect="1"/>
            </p:cNvPicPr>
            <p:nvPr/>
          </p:nvPicPr>
          <p:blipFill rotWithShape="1">
            <a:blip r:embed="rId2"/>
            <a:srcRect l="4202"/>
            <a:stretch/>
          </p:blipFill>
          <p:spPr>
            <a:xfrm>
              <a:off x="156116" y="1326995"/>
              <a:ext cx="7373017" cy="4324768"/>
            </a:xfrm>
            <a:prstGeom prst="rect">
              <a:avLst/>
            </a:prstGeom>
          </p:spPr>
        </p:pic>
        <p:pic>
          <p:nvPicPr>
            <p:cNvPr id="6" name="Picture 5">
              <a:extLst>
                <a:ext uri="{FF2B5EF4-FFF2-40B4-BE49-F238E27FC236}">
                  <a16:creationId xmlns:a16="http://schemas.microsoft.com/office/drawing/2014/main" id="{7D2CC250-5644-438E-B306-0C23D36392EC}"/>
                </a:ext>
              </a:extLst>
            </p:cNvPr>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7" name="Picture 6">
              <a:extLst>
                <a:ext uri="{FF2B5EF4-FFF2-40B4-BE49-F238E27FC236}">
                  <a16:creationId xmlns:a16="http://schemas.microsoft.com/office/drawing/2014/main" id="{7D2CC250-5644-438E-B306-0C23D36392EC}"/>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1647551290"/>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
        <AccountId xsi:nil="true"/>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2" ma:contentTypeDescription="Create a new document." ma:contentTypeScope="" ma:versionID="5e7b20921abae08b3fd7932cda7a1f89">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b867505f7651fa3182d86d8975d876a8"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C9A41F3-44F3-4D9A-9BC7-4D51479DD56E}">
  <ds:schemaRefs>
    <ds:schemaRef ds:uri="http://purl.org/dc/elements/1.1/"/>
    <ds:schemaRef ds:uri="http://schemas.openxmlformats.org/package/2006/metadata/core-properties"/>
    <ds:schemaRef ds:uri="http://www.w3.org/XML/1998/namespace"/>
    <ds:schemaRef ds:uri="http://purl.org/dc/dcmitype/"/>
    <ds:schemaRef ds:uri="http://schemas.microsoft.com/office/2006/documentManagement/types"/>
    <ds:schemaRef ds:uri="21e6a8e8-1dff-48a6-ab9b-8d556c6946c0"/>
    <ds:schemaRef ds:uri="http://purl.org/dc/terms/"/>
    <ds:schemaRef ds:uri="http://schemas.microsoft.com/office/infopath/2007/PartnerControls"/>
    <ds:schemaRef ds:uri="7df78d0b-135a-4de7-9166-7c181cd87fb4"/>
    <ds:schemaRef ds:uri="http://schemas.microsoft.com/office/2006/metadata/properties"/>
  </ds:schemaRefs>
</ds:datastoreItem>
</file>

<file path=customXml/itemProps2.xml><?xml version="1.0" encoding="utf-8"?>
<ds:datastoreItem xmlns:ds="http://schemas.openxmlformats.org/officeDocument/2006/customXml" ds:itemID="{A4DFF6FF-AB3A-4891-A209-9B7A918B3BB0}">
  <ds:schemaRefs>
    <ds:schemaRef ds:uri="http://schemas.microsoft.com/sharepoint/v3/contenttype/forms"/>
  </ds:schemaRefs>
</ds:datastoreItem>
</file>

<file path=customXml/itemProps3.xml><?xml version="1.0" encoding="utf-8"?>
<ds:datastoreItem xmlns:ds="http://schemas.openxmlformats.org/officeDocument/2006/customXml" ds:itemID="{C99E0459-6AD8-4A4E-A760-7EADF59D4D7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4287</TotalTime>
  <Words>1684</Words>
  <Application>Microsoft Macintosh PowerPoint</Application>
  <PresentationFormat>Widescreen</PresentationFormat>
  <Paragraphs>181</Paragraphs>
  <Slides>12</Slides>
  <Notes>6</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Century Gothic</vt:lpstr>
      <vt:lpstr>Garamond</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TAMARA.BARBAKOVA@baruchmail.cuny.edu</cp:lastModifiedBy>
  <cp:revision>202</cp:revision>
  <dcterms:created xsi:type="dcterms:W3CDTF">2019-11-12T17:46:59Z</dcterms:created>
  <dcterms:modified xsi:type="dcterms:W3CDTF">2022-06-02T21:58:50Z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197900.000000000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ies>
</file>