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236F99"/>
    <a:srgbClr val="D2672B"/>
    <a:srgbClr val="9DB13E"/>
    <a:srgbClr val="B8394F"/>
    <a:srgbClr val="FF3333"/>
    <a:srgbClr val="5372B3"/>
    <a:srgbClr val="55AEB2"/>
    <a:srgbClr val="56ADB2"/>
    <a:srgbClr val="D06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33" d="100"/>
          <a:sy n="33" d="100"/>
        </p:scale>
        <p:origin x="1061" y="-3686"/>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A5A9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con&#10;&#10;Description automatically generated">
            <a:extLst>
              <a:ext uri="{FF2B5EF4-FFF2-40B4-BE49-F238E27FC236}">
                <a16:creationId xmlns:a16="http://schemas.microsoft.com/office/drawing/2014/main" id="{33C178CF-8C63-4B3F-A10D-A6A11A5C56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6297" y="84388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3/2/2022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4A50F3D2-DC81-4E12-9F07-610E35BDC6A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0" name="Picture 49" descr="Shape, circle&#10;&#10;Description automatically generated">
            <a:extLst>
              <a:ext uri="{FF2B5EF4-FFF2-40B4-BE49-F238E27FC236}">
                <a16:creationId xmlns:a16="http://schemas.microsoft.com/office/drawing/2014/main" id="{C05C727A-4C01-49FE-8E9B-65E330B1B9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C531F387-AC33-4AE8-9999-36CA61234D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20352A57-0EF7-4737-9326-E539FF9D57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7A297DBC-C4B7-469F-851A-5FEFAAC596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54" name="Title 3">
            <a:extLst>
              <a:ext uri="{FF2B5EF4-FFF2-40B4-BE49-F238E27FC236}">
                <a16:creationId xmlns:a16="http://schemas.microsoft.com/office/drawing/2014/main" id="{2C4F6B44-0445-4E05-B0A2-30D3F0198AE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5" name="Picture 54" descr="Shape, circle&#10;&#10;Description automatically generated">
            <a:extLst>
              <a:ext uri="{FF2B5EF4-FFF2-40B4-BE49-F238E27FC236}">
                <a16:creationId xmlns:a16="http://schemas.microsoft.com/office/drawing/2014/main" id="{7C4D8CA8-6F15-4242-9BCE-B2677FA027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8C776CCA-2ADF-45B5-86C0-92479F1A30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7" name="Picture 56" descr="Shape, circle&#10;&#10;Description automatically generated">
            <a:extLst>
              <a:ext uri="{FF2B5EF4-FFF2-40B4-BE49-F238E27FC236}">
                <a16:creationId xmlns:a16="http://schemas.microsoft.com/office/drawing/2014/main" id="{8CA6E06D-6EAE-4B1D-B15B-A5D1AA6B5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77D7AEFB-9C4F-450C-9856-9AC651DDD6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7" name="Picture 56" descr="Shape, circle&#10;&#10;Description automatically generated">
            <a:extLst>
              <a:ext uri="{FF2B5EF4-FFF2-40B4-BE49-F238E27FC236}">
                <a16:creationId xmlns:a16="http://schemas.microsoft.com/office/drawing/2014/main" id="{92EF8A8C-C65E-43E5-937F-72A680835F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84754"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A10C148C-BE61-49EA-82E9-D0C921408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98830" y="30828617"/>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B412481A-963B-4575-8F85-E0D81331AC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94138" y="30828617"/>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E17A7AAF-976B-4928-8EDC-15C7051AAC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446" y="30828617"/>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38210</TotalTime>
  <Words>1462</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219</cp:revision>
  <dcterms:created xsi:type="dcterms:W3CDTF">2019-02-05T16:32:03Z</dcterms:created>
  <dcterms:modified xsi:type="dcterms:W3CDTF">2022-03-02T23:25:39Z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