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A9A"/>
    <a:srgbClr val="236F99"/>
    <a:srgbClr val="D2672B"/>
    <a:srgbClr val="9DB13E"/>
    <a:srgbClr val="B8394F"/>
    <a:srgbClr val="FF3333"/>
    <a:srgbClr val="5372B3"/>
    <a:srgbClr val="55AEB2"/>
    <a:srgbClr val="56ADB2"/>
    <a:srgbClr val="D065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33" d="100"/>
          <a:sy n="33" d="100"/>
        </p:scale>
        <p:origin x="1061" y="-3686"/>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8A5A9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con&#10;&#10;Description automatically generated">
            <a:extLst>
              <a:ext uri="{FF2B5EF4-FFF2-40B4-BE49-F238E27FC236}">
                <a16:creationId xmlns:a16="http://schemas.microsoft.com/office/drawing/2014/main" id="{33C178CF-8C63-4B3F-A10D-A6A11A5C569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6297" y="84388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3/2/2022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A5A9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A5A9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8" name="Title 3">
            <a:extLst>
              <a:ext uri="{FF2B5EF4-FFF2-40B4-BE49-F238E27FC236}">
                <a16:creationId xmlns:a16="http://schemas.microsoft.com/office/drawing/2014/main" id="{4A50F3D2-DC81-4E12-9F07-610E35BDC6A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0" name="Picture 49" descr="Shape, circle&#10;&#10;Description automatically generated">
            <a:extLst>
              <a:ext uri="{FF2B5EF4-FFF2-40B4-BE49-F238E27FC236}">
                <a16:creationId xmlns:a16="http://schemas.microsoft.com/office/drawing/2014/main" id="{C05C727A-4C01-49FE-8E9B-65E330B1B9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21823" y="30828617"/>
            <a:ext cx="2103120" cy="2103120"/>
          </a:xfrm>
          <a:prstGeom prst="rect">
            <a:avLst/>
          </a:prstGeom>
        </p:spPr>
      </p:pic>
      <p:pic>
        <p:nvPicPr>
          <p:cNvPr id="51" name="Picture 50" descr="Shape, circle&#10;&#10;Description automatically generated">
            <a:extLst>
              <a:ext uri="{FF2B5EF4-FFF2-40B4-BE49-F238E27FC236}">
                <a16:creationId xmlns:a16="http://schemas.microsoft.com/office/drawing/2014/main" id="{C531F387-AC33-4AE8-9999-36CA61234D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28617"/>
            <a:ext cx="2103120" cy="2103120"/>
          </a:xfrm>
          <a:prstGeom prst="rect">
            <a:avLst/>
          </a:prstGeom>
        </p:spPr>
      </p:pic>
      <p:pic>
        <p:nvPicPr>
          <p:cNvPr id="52" name="Picture 51" descr="Shape, circle&#10;&#10;Description automatically generated">
            <a:extLst>
              <a:ext uri="{FF2B5EF4-FFF2-40B4-BE49-F238E27FC236}">
                <a16:creationId xmlns:a16="http://schemas.microsoft.com/office/drawing/2014/main" id="{20352A57-0EF7-4737-9326-E539FF9D57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1207" y="30828617"/>
            <a:ext cx="2103120" cy="2103120"/>
          </a:xfrm>
          <a:prstGeom prst="rect">
            <a:avLst/>
          </a:prstGeom>
        </p:spPr>
      </p:pic>
      <p:pic>
        <p:nvPicPr>
          <p:cNvPr id="53" name="Picture 52" descr="Shape, circle&#10;&#10;Description automatically generated">
            <a:extLst>
              <a:ext uri="{FF2B5EF4-FFF2-40B4-BE49-F238E27FC236}">
                <a16:creationId xmlns:a16="http://schemas.microsoft.com/office/drawing/2014/main" id="{7A297DBC-C4B7-469F-851A-5FEFAAC596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6515" y="30828617"/>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5A9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54" name="Title 3">
            <a:extLst>
              <a:ext uri="{FF2B5EF4-FFF2-40B4-BE49-F238E27FC236}">
                <a16:creationId xmlns:a16="http://schemas.microsoft.com/office/drawing/2014/main" id="{2C4F6B44-0445-4E05-B0A2-30D3F0198AE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5" name="Picture 54" descr="Shape, circle&#10;&#10;Description automatically generated">
            <a:extLst>
              <a:ext uri="{FF2B5EF4-FFF2-40B4-BE49-F238E27FC236}">
                <a16:creationId xmlns:a16="http://schemas.microsoft.com/office/drawing/2014/main" id="{7C4D8CA8-6F15-4242-9BCE-B2677FA027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1823" y="30828617"/>
            <a:ext cx="2103120" cy="2103120"/>
          </a:xfrm>
          <a:prstGeom prst="rect">
            <a:avLst/>
          </a:prstGeom>
        </p:spPr>
      </p:pic>
      <p:pic>
        <p:nvPicPr>
          <p:cNvPr id="56" name="Picture 55" descr="Shape, circle&#10;&#10;Description automatically generated">
            <a:extLst>
              <a:ext uri="{FF2B5EF4-FFF2-40B4-BE49-F238E27FC236}">
                <a16:creationId xmlns:a16="http://schemas.microsoft.com/office/drawing/2014/main" id="{8C776CCA-2ADF-45B5-86C0-92479F1A30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899" y="30828617"/>
            <a:ext cx="2103120" cy="2103120"/>
          </a:xfrm>
          <a:prstGeom prst="rect">
            <a:avLst/>
          </a:prstGeom>
        </p:spPr>
      </p:pic>
      <p:pic>
        <p:nvPicPr>
          <p:cNvPr id="57" name="Picture 56" descr="Shape, circle&#10;&#10;Description automatically generated">
            <a:extLst>
              <a:ext uri="{FF2B5EF4-FFF2-40B4-BE49-F238E27FC236}">
                <a16:creationId xmlns:a16="http://schemas.microsoft.com/office/drawing/2014/main" id="{8CA6E06D-6EAE-4B1D-B15B-A5D1AA6B5A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1207" y="30828617"/>
            <a:ext cx="2103120" cy="2103120"/>
          </a:xfrm>
          <a:prstGeom prst="rect">
            <a:avLst/>
          </a:prstGeom>
        </p:spPr>
      </p:pic>
      <p:pic>
        <p:nvPicPr>
          <p:cNvPr id="58" name="Picture 57" descr="Shape, circle&#10;&#10;Description automatically generated">
            <a:extLst>
              <a:ext uri="{FF2B5EF4-FFF2-40B4-BE49-F238E27FC236}">
                <a16:creationId xmlns:a16="http://schemas.microsoft.com/office/drawing/2014/main" id="{77D7AEFB-9C4F-450C-9856-9AC651DDD6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6515" y="30828617"/>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5A9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6" name="Title 3">
            <a:extLst>
              <a:ext uri="{FF2B5EF4-FFF2-40B4-BE49-F238E27FC236}">
                <a16:creationId xmlns:a16="http://schemas.microsoft.com/office/drawing/2014/main" id="{2F2D7CFB-A721-43B0-92FA-45D47E2C7981}"/>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7" name="Picture 56" descr="Shape, circle&#10;&#10;Description automatically generated">
            <a:extLst>
              <a:ext uri="{FF2B5EF4-FFF2-40B4-BE49-F238E27FC236}">
                <a16:creationId xmlns:a16="http://schemas.microsoft.com/office/drawing/2014/main" id="{92EF8A8C-C65E-43E5-937F-72A680835F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84754" y="30828617"/>
            <a:ext cx="2103120" cy="2103120"/>
          </a:xfrm>
          <a:prstGeom prst="rect">
            <a:avLst/>
          </a:prstGeom>
        </p:spPr>
      </p:pic>
      <p:pic>
        <p:nvPicPr>
          <p:cNvPr id="58" name="Picture 57" descr="Shape, circle&#10;&#10;Description automatically generated">
            <a:extLst>
              <a:ext uri="{FF2B5EF4-FFF2-40B4-BE49-F238E27FC236}">
                <a16:creationId xmlns:a16="http://schemas.microsoft.com/office/drawing/2014/main" id="{A10C148C-BE61-49EA-82E9-D0C9214084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98830" y="30828617"/>
            <a:ext cx="2103120" cy="2103120"/>
          </a:xfrm>
          <a:prstGeom prst="rect">
            <a:avLst/>
          </a:prstGeom>
        </p:spPr>
      </p:pic>
      <p:pic>
        <p:nvPicPr>
          <p:cNvPr id="59" name="Picture 58" descr="Shape, circle&#10;&#10;Description automatically generated">
            <a:extLst>
              <a:ext uri="{FF2B5EF4-FFF2-40B4-BE49-F238E27FC236}">
                <a16:creationId xmlns:a16="http://schemas.microsoft.com/office/drawing/2014/main" id="{B412481A-963B-4575-8F85-E0D81331AC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94138" y="30828617"/>
            <a:ext cx="2103120"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E17A7AAF-976B-4928-8EDC-15C7051AAC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9446" y="30828617"/>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38210</TotalTime>
  <Words>1462</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219</cp:revision>
  <dcterms:created xsi:type="dcterms:W3CDTF">2019-02-05T16:32:03Z</dcterms:created>
  <dcterms:modified xsi:type="dcterms:W3CDTF">2022-03-02T23:25:39Z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