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33"/>
    <a:srgbClr val="5372B3"/>
    <a:srgbClr val="55AEB2"/>
    <a:srgbClr val="56ADB2"/>
    <a:srgbClr val="D0652A"/>
    <a:srgbClr val="9B3D3B"/>
    <a:srgbClr val="751811"/>
    <a:srgbClr val="964135"/>
    <a:srgbClr val="7DB761"/>
    <a:srgbClr val="929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p:scale>
          <a:sx n="20" d="100"/>
          <a:sy n="20" d="100"/>
        </p:scale>
        <p:origin x="1440" y="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FF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FF3333"/>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529221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FF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icon&#10;&#10;Description automatically generated">
            <a:extLst>
              <a:ext uri="{FF2B5EF4-FFF2-40B4-BE49-F238E27FC236}">
                <a16:creationId xmlns:a16="http://schemas.microsoft.com/office/drawing/2014/main" id="{5712EF17-ABD9-4A1C-B0E7-3B65B4CD349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9571" y="844045"/>
            <a:ext cx="3107983"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6/10/2022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FF3333"/>
                </a:solidFill>
              </a:rPr>
              <a:t>Study Area</a:t>
            </a:r>
            <a:r>
              <a:rPr lang="en-US" sz="10000" dirty="0">
                <a:solidFill>
                  <a:srgbClr val="FF3333"/>
                </a:solidFill>
              </a:rPr>
              <a:t> Wildfires</a:t>
            </a:r>
          </a:p>
        </p:txBody>
      </p:sp>
      <p:sp>
        <p:nvSpPr>
          <p:cNvPr id="8" name="Text Placeholder 16"/>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20" name="TextBox 19"/>
          <p:cNvSpPr txBox="1"/>
          <p:nvPr/>
        </p:nvSpPr>
        <p:spPr>
          <a:xfrm>
            <a:off x="914400" y="23121024"/>
            <a:ext cx="9628011"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Images</a:t>
            </a:r>
          </a:p>
        </p:txBody>
      </p:sp>
      <p:sp>
        <p:nvSpPr>
          <p:cNvPr id="7" name="Text Placeholder 16"/>
          <p:cNvSpPr txBox="1">
            <a:spLocks/>
          </p:cNvSpPr>
          <p:nvPr/>
        </p:nvSpPr>
        <p:spPr>
          <a:xfrm>
            <a:off x="14648791" y="2600371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5096521"/>
            <a:ext cx="7278066"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Acknowledgements</a:t>
            </a:r>
          </a:p>
        </p:txBody>
      </p:sp>
      <p:sp>
        <p:nvSpPr>
          <p:cNvPr id="6" name="Text Placeholder 16"/>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29694294"/>
            <a:ext cx="7288030"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FF3333"/>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5557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2" name="Picture 31">
            <a:extLst>
              <a:ext uri="{FF2B5EF4-FFF2-40B4-BE49-F238E27FC236}">
                <a16:creationId xmlns:a16="http://schemas.microsoft.com/office/drawing/2014/main" id="{8F019248-A3FE-40F9-ADD4-F240345030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16231" y="30747808"/>
            <a:ext cx="2123357" cy="2103120"/>
          </a:xfrm>
          <a:prstGeom prst="rect">
            <a:avLst/>
          </a:prstGeom>
        </p:spPr>
      </p:pic>
      <p:pic>
        <p:nvPicPr>
          <p:cNvPr id="50" name="Picture 49">
            <a:extLst>
              <a:ext uri="{FF2B5EF4-FFF2-40B4-BE49-F238E27FC236}">
                <a16:creationId xmlns:a16="http://schemas.microsoft.com/office/drawing/2014/main" id="{6B03CC07-064B-43F7-8384-893FD1C6A06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0757" y="30788021"/>
            <a:ext cx="2123357" cy="2103120"/>
          </a:xfrm>
          <a:prstGeom prst="rect">
            <a:avLst/>
          </a:prstGeom>
        </p:spPr>
      </p:pic>
      <p:pic>
        <p:nvPicPr>
          <p:cNvPr id="51" name="Picture 50">
            <a:extLst>
              <a:ext uri="{FF2B5EF4-FFF2-40B4-BE49-F238E27FC236}">
                <a16:creationId xmlns:a16="http://schemas.microsoft.com/office/drawing/2014/main" id="{E2CDC12C-EF50-4E8C-A3BA-568A541DA42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1704" y="30747808"/>
            <a:ext cx="2123357" cy="2103120"/>
          </a:xfrm>
          <a:prstGeom prst="rect">
            <a:avLst/>
          </a:prstGeom>
        </p:spPr>
      </p:pic>
      <p:pic>
        <p:nvPicPr>
          <p:cNvPr id="52" name="Picture 51">
            <a:extLst>
              <a:ext uri="{FF2B5EF4-FFF2-40B4-BE49-F238E27FC236}">
                <a16:creationId xmlns:a16="http://schemas.microsoft.com/office/drawing/2014/main" id="{D62A620C-B7E5-4CCC-A91C-38AD52F2A4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5283" y="30820018"/>
            <a:ext cx="2123357"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35444</TotalTime>
  <Words>212</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208</cp:revision>
  <dcterms:created xsi:type="dcterms:W3CDTF">2019-02-05T16:32:03Z</dcterms:created>
  <dcterms:modified xsi:type="dcterms:W3CDTF">2022-06-10T14:52:57Z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