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2" autoAdjust="0"/>
    <p:restoredTop sz="94660"/>
  </p:normalViewPr>
  <p:slideViewPr>
    <p:cSldViewPr snapToGrid="0">
      <p:cViewPr varScale="1">
        <p:scale>
          <a:sx n="98" d="100"/>
          <a:sy n="98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3E3D5-9F94-4A03-86F3-B1949A1B9DE0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4A9CD-C6CD-4848-8063-48E5C7449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94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5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7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8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6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0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2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5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5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FA93-3AD1-4EA1-B4B6-2B90E9CFAA69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5946-0B5D-4B8C-8993-D97E2E5FB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3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713" y="9072"/>
            <a:ext cx="11600119" cy="597401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2017 Summer Deliverable Calendar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276029"/>
              </p:ext>
            </p:extLst>
          </p:nvPr>
        </p:nvGraphicFramePr>
        <p:xfrm>
          <a:off x="297713" y="606475"/>
          <a:ext cx="11600119" cy="6282769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829338"/>
                <a:gridCol w="799720"/>
                <a:gridCol w="6215280"/>
                <a:gridCol w="3755781"/>
              </a:tblGrid>
              <a:tr h="5787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Term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Week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Due</a:t>
                      </a:r>
                      <a:r>
                        <a:rPr lang="en-US" baseline="0" dirty="0" smtClean="0">
                          <a:latin typeface="Century Gothic" panose="020B0502020202020204" pitchFamily="34" charset="0"/>
                        </a:rPr>
                        <a:t> Date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Item(s)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Submit To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</a:tr>
              <a:tr h="8268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6/8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Handbook Forms, 2)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Info Sheet, 3) Personality Assessments, 4) Entrance Personal </a:t>
                      </a:r>
                      <a:r>
                        <a:rPr lang="en-US" sz="1600" baseline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Growth Assessment,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5) DEVELOPedia Participant Page, 6) Orientation Completed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CLs LFT to Jennifer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Tindell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2) CLs LFT to Georgina, 3) Tiffani, 4) Google Form, 5) DEVELOPedia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6/22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 Summary RD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Team Gmail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6/29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Tech Paper RD, 2) Code Meeting this week (if applicable)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PC Team Gmail, 2)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Geoinformatics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Offices Closed for Independence</a:t>
                      </a:r>
                      <a:r>
                        <a:rPr lang="en-US" sz="1600" i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600" i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Day</a:t>
                      </a:r>
                      <a:endParaRPr lang="en-US" sz="1600" b="1" i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7/6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Poster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RD, 2) Presentation RD, 3)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Video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Outline, 4) Software Release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Forms (if applicable)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1-2) PC Gmail, 3)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Gmail, 4) Jordan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7/13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 Summary FD, Study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Area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Shapefiles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Website/Booklet Image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Gmail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7/20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HQ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Poster FD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HQ Presentation FD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Gmail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7/25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) 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 Video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&amp; Transcript, 2) Draft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Code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(if applicable)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Comm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Google Drive, 2) Geo Email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8/3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Exit Personal Growth Assessment, 2) Poster FD, 3) Presentation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FD, 4)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DEVELOPedia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Project Page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Google Form,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2-3)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Gmail, 4)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DEVELOPedia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8/10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Tech Paper FD, Technical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Image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Gmail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352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8/11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Exit Survey,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2) Optional Deliverables 3) Code with README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(if applicable)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1) Google Form, 2)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PC Gmail 3) Geo Email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34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41520"/>
            <a:ext cx="12192000" cy="597401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2017 Summer Deliverable Calendar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072029"/>
              </p:ext>
            </p:extLst>
          </p:nvPr>
        </p:nvGraphicFramePr>
        <p:xfrm>
          <a:off x="737219" y="555879"/>
          <a:ext cx="11454780" cy="63021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45478"/>
                <a:gridCol w="1145478"/>
                <a:gridCol w="1145478"/>
                <a:gridCol w="1145478"/>
                <a:gridCol w="1145478"/>
                <a:gridCol w="1145478"/>
                <a:gridCol w="1145478"/>
                <a:gridCol w="1145478"/>
                <a:gridCol w="1145478"/>
                <a:gridCol w="1145478"/>
              </a:tblGrid>
              <a:tr h="111064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Orientation, Surveys &amp; Forms, Applications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Meet &amp; Greets, Practices,</a:t>
                      </a:r>
                      <a:r>
                        <a:rPr lang="en-US" sz="11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Presentations, Interviews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Project Summary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Study Area </a:t>
                      </a:r>
                      <a:r>
                        <a:rPr lang="en-US" sz="1100" dirty="0" err="1" smtClean="0">
                          <a:latin typeface="Century Gothic" panose="020B0502020202020204" pitchFamily="34" charset="0"/>
                        </a:rPr>
                        <a:t>Shapefiles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Imagery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Tech Paper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Poster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Presentation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Video: </a:t>
                      </a:r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Outline, Video &amp; Transcript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Century Gothic" panose="020B0502020202020204" pitchFamily="34" charset="0"/>
                        </a:rPr>
                        <a:t>Optional Deliverables</a:t>
                      </a:r>
                      <a:endParaRPr lang="en-US" sz="11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914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38961" y="1732263"/>
            <a:ext cx="776175" cy="5093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1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2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3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4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5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6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7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8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9</a:t>
            </a:r>
          </a:p>
          <a:p>
            <a:pPr algn="r">
              <a:spcAft>
                <a:spcPts val="2200"/>
              </a:spcAft>
            </a:pPr>
            <a:r>
              <a:rPr lang="en-US" sz="1600" b="1" dirty="0" smtClean="0">
                <a:latin typeface="Century Gothic" panose="020B0502020202020204" pitchFamily="34" charset="0"/>
              </a:rPr>
              <a:t>Wk 10</a:t>
            </a:r>
            <a:endParaRPr lang="en-US" sz="1600" b="1" dirty="0">
              <a:latin typeface="Century Gothic" panose="020B0502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86246" y="1711481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National Orientation, Entrance PGA, Info Sheet, Handbook Forms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85170" y="3249289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Fall Application Deadline, Fellow/CL Application Deadline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01565" y="3167743"/>
            <a:ext cx="0" cy="10972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942025" y="3806175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Fellow / CL Interviews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42025" y="4304716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Fellow / CL </a:t>
            </a:r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Interviews, Project Video Team Check ins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42025" y="4831813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Fellow / CL Interviews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85170" y="5357881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Fellow / CL Selections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942025" y="2226166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NPO Meet </a:t>
            </a:r>
            <a:r>
              <a:rPr lang="en-US" sz="600" dirty="0">
                <a:solidFill>
                  <a:schemeClr val="tx1"/>
                </a:solidFill>
                <a:latin typeface="Century Gothic" panose="020B0502020202020204" pitchFamily="34" charset="0"/>
              </a:rPr>
              <a:t>&amp; Greets, Geo Team Tag </a:t>
            </a:r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Ups,</a:t>
            </a:r>
          </a:p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Tech Paper Webinar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42025" y="5371341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HQ Practice Presentations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942025" y="5880432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HQ Summer Showcase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942025" y="1723335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Geo Team Tag Ups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82142" y="2755205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538434" y="3278073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678712" y="380190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827150" y="379918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Rough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972939" y="379918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Video </a:t>
            </a:r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Outline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933861" y="6389523"/>
            <a:ext cx="1042554" cy="4082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Partner Handoffs, Node Close outs</a:t>
            </a:r>
            <a:endParaRPr lang="en-US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382967" y="4321044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Website / Booklet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387189" y="6389523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Technical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82142" y="4312784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Final Draft for Booklet &amp; Website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38434" y="6389523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678712" y="587615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Archive 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8827150" y="587615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Archive 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972939" y="5336788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Final Video &amp; Transcript</a:t>
            </a:r>
            <a:endParaRPr lang="en-US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678712" y="483537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HQ 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8825825" y="4830114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HQ Final Draft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1118728" y="3799181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Software Release Forms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240718" y="4321044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Shapefiles</a:t>
            </a:r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082142" y="5870363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DEVELOPedia</a:t>
            </a:r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Project Page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082142" y="6385249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Archive Draft</a:t>
            </a:r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1118728" y="6385249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Code, Tutorials, Brochures</a:t>
            </a:r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042517" y="3690611"/>
            <a:ext cx="0" cy="2743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8184976" y="4190413"/>
            <a:ext cx="0" cy="640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8184435" y="5247909"/>
            <a:ext cx="0" cy="640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322843" y="4207273"/>
            <a:ext cx="0" cy="640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9329908" y="5247909"/>
            <a:ext cx="0" cy="6400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0477022" y="4214439"/>
            <a:ext cx="0" cy="1143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11077039" y="5343980"/>
            <a:ext cx="1091543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Draft Code to </a:t>
            </a:r>
            <a:r>
              <a:rPr lang="en-US" sz="9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Geoinformatics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1065329" y="3278073"/>
            <a:ext cx="1114961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Code Shepherd Introduction </a:t>
            </a:r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&amp;</a:t>
            </a:r>
            <a:r>
              <a:rPr lang="en-US" sz="9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Planning</a:t>
            </a:r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9972939" y="4312784"/>
            <a:ext cx="1008166" cy="41253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Video Team Check-Ins</a:t>
            </a:r>
            <a:endParaRPr lang="en-US" sz="105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3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</TotalTime>
  <Words>478</Words>
  <Application>Microsoft Office PowerPoint</Application>
  <PresentationFormat>Widescreen</PresentationFormat>
  <Paragraphs>103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2017 Summer Deliverable Calendar</vt:lpstr>
      <vt:lpstr>2017 Summer Deliverable Calendar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Spring Term NPO Deliverable Due Dates</dc:title>
  <dc:creator>Childs, Lauren M. (LARC-E3)[DEVELOP]</dc:creator>
  <cp:lastModifiedBy>Childs, Lauren M. (LARC-E3)[DEVELOP]</cp:lastModifiedBy>
  <cp:revision>66</cp:revision>
  <dcterms:created xsi:type="dcterms:W3CDTF">2017-01-13T15:59:49Z</dcterms:created>
  <dcterms:modified xsi:type="dcterms:W3CDTF">2017-05-30T17:14:01Z</dcterms:modified>
</cp:coreProperties>
</file>