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2" autoAdjust="0"/>
    <p:restoredTop sz="94660"/>
  </p:normalViewPr>
  <p:slideViewPr>
    <p:cSldViewPr snapToGrid="0">
      <p:cViewPr varScale="1">
        <p:scale>
          <a:sx n="98" d="100"/>
          <a:sy n="98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3E3D5-9F94-4A03-86F3-B1949A1B9DE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4A9CD-C6CD-4848-8063-48E5C74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FA93-3AD1-4EA1-B4B6-2B90E9CFAA6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3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713" y="9072"/>
            <a:ext cx="11600119" cy="59740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2017 Summer Deliverable Calendar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76029"/>
              </p:ext>
            </p:extLst>
          </p:nvPr>
        </p:nvGraphicFramePr>
        <p:xfrm>
          <a:off x="297713" y="606475"/>
          <a:ext cx="11600119" cy="628276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29338"/>
                <a:gridCol w="799720"/>
                <a:gridCol w="6215280"/>
                <a:gridCol w="3755781"/>
              </a:tblGrid>
              <a:tr h="578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Week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Due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Date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Item(s)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Submit To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8268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6/8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Handbook Forms, 2)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 Sheet, 3) Personality Assessments, 4) Entrance Personal 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Growth Assessment,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5) DEVELOPedia Participant Page, 6) Orientation Completed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CLs LFT to Jennifer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Tindell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2) CLs LFT to Georgina, 3) Tiffani, 4) Google Form, 5) DEVELOPedia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6/22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Summary RD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Team Gmail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6/29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Tech Paper RD, 2) Code Meeting this week (if applicable)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 Gmail, 2)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Geoinformatics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Offices Closed for Independence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Poster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RD, 2) Presentation RD, 3)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Video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Outline, 4) Software Release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Forms (if applicable)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 PC Gmail, 3)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Gmail, 4) Jordan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7/13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Summary FD, Study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Area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Shapefiles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Website/Booklet Image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HQ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Poster FD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HQ Presentation FD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7/25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Video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&amp; Transcript, 2) Draft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Code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(if applicable)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Google Drive, 2) Geo Email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8/3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Exit Personal Growth Assessment, 2) Poster FD, 3) Presentation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FD, 4)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DEVELOPedia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Project Page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Google Form,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2-3)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Gmail, 4)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DEVELOPedia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8/10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Tech Paper FD, Technical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Image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Gmail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52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8/11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Exit Survey,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2) Optional Deliverables 3) Code with README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(if applicable)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Google Form, 2)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Gmail 3) Geo Email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41520"/>
            <a:ext cx="12192000" cy="59740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2017 Summer Deliverable Calendar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72029"/>
              </p:ext>
            </p:extLst>
          </p:nvPr>
        </p:nvGraphicFramePr>
        <p:xfrm>
          <a:off x="737219" y="555879"/>
          <a:ext cx="11454780" cy="63021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</a:tblGrid>
              <a:tr h="11106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Orientation, Surveys &amp; Forms, Applications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Meet &amp; Greets, Practices,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Presentations, Interviews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Project Summary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Study Area </a:t>
                      </a:r>
                      <a:r>
                        <a:rPr lang="en-US" sz="1100" dirty="0" err="1" smtClean="0">
                          <a:latin typeface="Century Gothic" panose="020B0502020202020204" pitchFamily="34" charset="0"/>
                        </a:rPr>
                        <a:t>Shapefiles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Imagery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Tech Paper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Poster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Presentation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Video: </a:t>
                      </a: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Outline, Video &amp; Transcript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Optional Deliverables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38961" y="1732263"/>
            <a:ext cx="776175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1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2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3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4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5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6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7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8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9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10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6246" y="1711481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National Orientation, Entrance PGA, Info Sheet, Handbook Forms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5170" y="3249289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Fall Application Deadline, Fellow/CL Application Deadline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1565" y="3167743"/>
            <a:ext cx="0" cy="1097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942025" y="3806175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Fellow / CL Interviews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42025" y="4304716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Fellow / CL </a:t>
            </a:r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Interviews, Project Video Team Check ins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42025" y="4831813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Fellow / CL Interviews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85170" y="5357881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Fellow / CL Selections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42025" y="2226166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NPO Meet </a:t>
            </a:r>
            <a:r>
              <a:rPr lang="en-US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&amp; Greets, Geo Team Tag </a:t>
            </a:r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Ups,</a:t>
            </a:r>
          </a:p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Tech Paper Webinar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42025" y="5371341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HQ Practice Presentations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42025" y="5880432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HQ Summer Showcase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42025" y="1723335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Geo Team Tag Ups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82142" y="2755205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38434" y="327807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78712" y="380190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827150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972939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Video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933861" y="6389523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 Handoffs, Node Close outs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82967" y="432104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Website / Booklet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87189" y="638952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Technical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82142" y="431278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 for Booklet &amp; Website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38434" y="638952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78712" y="587615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Archive 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827150" y="587615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Archive 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972939" y="533678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Video &amp; Transcript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78712" y="483537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HQ 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825825" y="483011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HQ 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1118728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Forms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40718" y="432104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Shapefiles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82142" y="587036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DEVELOPedia</a:t>
            </a:r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Project Page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082142" y="6385249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Archive Draft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118728" y="6385249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Code, Tutorials, Brochures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42517" y="3690611"/>
            <a:ext cx="0" cy="2743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184976" y="4190413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184435" y="5247909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322843" y="4207273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329908" y="5247909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0477022" y="4214439"/>
            <a:ext cx="0" cy="1143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1077039" y="5343980"/>
            <a:ext cx="1091543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Draft Code to </a:t>
            </a:r>
            <a:r>
              <a:rPr lang="en-US" sz="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Geoinformatics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1065329" y="3278073"/>
            <a:ext cx="1114961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Code Shepherd Introduction </a:t>
            </a: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&amp;</a:t>
            </a:r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Planning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972939" y="431278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Video Team Check-Ins</a:t>
            </a:r>
            <a:endParaRPr lang="en-US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478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2017 Summer Deliverable Calendar</vt:lpstr>
      <vt:lpstr>2017 Summer Deliverable Calendar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Spring Term NPO Deliverable Due Dates</dc:title>
  <dc:creator>Childs, Lauren M. (LARC-E3)[DEVELOP]</dc:creator>
  <cp:lastModifiedBy>Childs, Lauren M. (LARC-E3)[DEVELOP]</cp:lastModifiedBy>
  <cp:revision>66</cp:revision>
  <dcterms:created xsi:type="dcterms:W3CDTF">2017-01-13T15:59:49Z</dcterms:created>
  <dcterms:modified xsi:type="dcterms:W3CDTF">2017-05-30T17:14:01Z</dcterms:modified>
</cp:coreProperties>
</file>