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6" clrIdx="0"/>
  <p:cmAuthor id="1" name="Brumbaugh, Beth (LARC-E3)[SSAI DEVELOP]" initials="BB(D" lastIdx="1" clrIdx="1">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85" autoAdjust="0"/>
    <p:restoredTop sz="94660"/>
  </p:normalViewPr>
  <p:slideViewPr>
    <p:cSldViewPr snapToGrid="0">
      <p:cViewPr>
        <p:scale>
          <a:sx n="77" d="100"/>
          <a:sy n="77" d="100"/>
        </p:scale>
        <p:origin x="-4560" y="-76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3T00:16:08.759" idx="3">
    <p:pos x="8125" y="3508"/>
    <p:text>Since there isn't a "Community Concerns" section, this could be a good place to highlight the products the team is producing for their partners. See if you can work something in, to make the objectives more specific and to highlight the awesome work that you're doing. It will sound stronger if you focus on things like providing tools and aiding partners (the appllications side, versus the science side).</p:text>
  </p:cm>
  <p:cm authorId="0" dt="2015-07-03T00:16:52.841" idx="4">
    <p:pos x="10702" y="1392"/>
    <p:text>This is looking great so far!</p:text>
  </p:cm>
  <p:cm authorId="0" dt="2015-07-03T00:18:44.959" idx="5">
    <p:pos x="2359" y="1998"/>
    <p:text>Use sentence case for the subtitle.</p:text>
  </p:cm>
  <p:cm authorId="0" dt="2015-07-06T14:24:07.105" idx="6">
    <p:pos x="10104" y="2904"/>
    <p:text>Add node: NASA DEVELOP National Program at Marshall Space Flight Center</p:text>
  </p:cm>
  <p:cm authorId="0" dt="2015-07-06T14:24:30.016" idx="1">
    <p:pos x="14446" y="4724"/>
    <p:text>Consider bolding the satellite/sensor names and arranging these closer so that there is less white space.</p:text>
  </p:cm>
  <p:cm authorId="1" dt="2015-07-13T11:44:44.498" idx="1">
    <p:pos x="14446" y="4820"/>
    <p:text>Another idea is to make separate text boxes for each of the satellite/sensor names so you have more freedom to space things how you want to</p:text>
    <p:extLst>
      <p:ext uri="{C676402C-5697-4E1C-873F-D02D1690AC5C}">
        <p15:threadingInfo xmlns:p15="http://schemas.microsoft.com/office/powerpoint/2012/main" timeZoneBias="240">
          <p15:parentCm authorId="0"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726C6-5642-484A-A17A-CC7A5066C7C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A9269DE-B569-454D-A712-52646BFF2BDB}">
      <dgm:prSet phldrT="[Text]"/>
      <dgm:spPr/>
      <dgm:t>
        <a:bodyPr/>
        <a:lstStyle/>
        <a:p>
          <a:r>
            <a:rPr lang="en-US" dirty="0" smtClean="0"/>
            <a:t>Land Cover Classification</a:t>
          </a:r>
          <a:endParaRPr lang="en-US" dirty="0"/>
        </a:p>
      </dgm:t>
    </dgm:pt>
    <dgm:pt modelId="{3089B7BE-137A-43DE-BE43-198CF9EEC170}" type="parTrans" cxnId="{B52D315B-DBA5-4170-9E59-0DD96AE8D3C7}">
      <dgm:prSet/>
      <dgm:spPr/>
      <dgm:t>
        <a:bodyPr/>
        <a:lstStyle/>
        <a:p>
          <a:endParaRPr lang="en-US"/>
        </a:p>
      </dgm:t>
    </dgm:pt>
    <dgm:pt modelId="{C7894CEC-578C-4CD5-B17E-134D9F486A0B}" type="sibTrans" cxnId="{B52D315B-DBA5-4170-9E59-0DD96AE8D3C7}">
      <dgm:prSet/>
      <dgm:spPr/>
      <dgm:t>
        <a:bodyPr/>
        <a:lstStyle/>
        <a:p>
          <a:endParaRPr lang="en-US"/>
        </a:p>
      </dgm:t>
    </dgm:pt>
    <dgm:pt modelId="{BB1E1599-74BA-4D67-AA18-FE758AAA366D}" type="asst">
      <dgm:prSet phldrT="[Text]"/>
      <dgm:spPr/>
      <dgm:t>
        <a:bodyPr/>
        <a:lstStyle/>
        <a:p>
          <a:r>
            <a:rPr lang="en-US" dirty="0" smtClean="0"/>
            <a:t>Maximum Entropy Model</a:t>
          </a:r>
        </a:p>
      </dgm:t>
    </dgm:pt>
    <dgm:pt modelId="{4862EF88-F062-436A-9B51-C267B6A520E1}" type="parTrans" cxnId="{7CD01B42-8A66-44F3-8676-0B83CEF9FDBE}">
      <dgm:prSet/>
      <dgm:spPr/>
      <dgm:t>
        <a:bodyPr/>
        <a:lstStyle/>
        <a:p>
          <a:endParaRPr lang="en-US"/>
        </a:p>
      </dgm:t>
    </dgm:pt>
    <dgm:pt modelId="{ABA9A3CF-3EDB-45DF-8374-7C16FE04E10D}" type="sibTrans" cxnId="{7CD01B42-8A66-44F3-8676-0B83CEF9FDBE}">
      <dgm:prSet/>
      <dgm:spPr/>
      <dgm:t>
        <a:bodyPr/>
        <a:lstStyle/>
        <a:p>
          <a:endParaRPr lang="en-US"/>
        </a:p>
      </dgm:t>
    </dgm:pt>
    <dgm:pt modelId="{16BB9477-7AF0-4205-92B4-E9F9A9399C8D}" type="asst">
      <dgm:prSet/>
      <dgm:spPr/>
      <dgm:t>
        <a:bodyPr/>
        <a:lstStyle/>
        <a:p>
          <a:r>
            <a:rPr lang="en-US" dirty="0" smtClean="0"/>
            <a:t>Land Use &amp; Land Cover Change</a:t>
          </a:r>
          <a:endParaRPr lang="en-US" dirty="0"/>
        </a:p>
      </dgm:t>
    </dgm:pt>
    <dgm:pt modelId="{E889B425-0C26-4817-AA8D-D44876222066}" type="parTrans" cxnId="{B8ED1889-5C5C-4C62-AD45-FFCB3D2AC396}">
      <dgm:prSet/>
      <dgm:spPr/>
      <dgm:t>
        <a:bodyPr/>
        <a:lstStyle/>
        <a:p>
          <a:endParaRPr lang="en-US"/>
        </a:p>
      </dgm:t>
    </dgm:pt>
    <dgm:pt modelId="{398C9183-5BCD-4EA9-B369-32EC5D2F6A5D}" type="sibTrans" cxnId="{B8ED1889-5C5C-4C62-AD45-FFCB3D2AC396}">
      <dgm:prSet/>
      <dgm:spPr/>
      <dgm:t>
        <a:bodyPr/>
        <a:lstStyle/>
        <a:p>
          <a:endParaRPr lang="en-US"/>
        </a:p>
      </dgm:t>
    </dgm:pt>
    <dgm:pt modelId="{CDE32DED-656F-415B-A6C4-DFB2465F24F8}">
      <dgm:prSet/>
      <dgm:spPr/>
      <dgm:t>
        <a:bodyPr/>
        <a:lstStyle/>
        <a:p>
          <a:r>
            <a:rPr lang="en-US" dirty="0" smtClean="0"/>
            <a:t>Habitat Probability Map</a:t>
          </a:r>
          <a:endParaRPr lang="en-US" dirty="0"/>
        </a:p>
      </dgm:t>
    </dgm:pt>
    <dgm:pt modelId="{1A73A7D8-F296-464C-94F7-83853B08B819}" type="parTrans" cxnId="{4A5656AE-4A4E-48A2-8DF5-EA6F54E26E47}">
      <dgm:prSet/>
      <dgm:spPr/>
      <dgm:t>
        <a:bodyPr/>
        <a:lstStyle/>
        <a:p>
          <a:endParaRPr lang="en-US"/>
        </a:p>
      </dgm:t>
    </dgm:pt>
    <dgm:pt modelId="{ABB1D69F-1083-42D3-BCBC-485F0981B1F7}" type="sibTrans" cxnId="{4A5656AE-4A4E-48A2-8DF5-EA6F54E26E47}">
      <dgm:prSet/>
      <dgm:spPr/>
      <dgm:t>
        <a:bodyPr/>
        <a:lstStyle/>
        <a:p>
          <a:endParaRPr lang="en-US"/>
        </a:p>
      </dgm:t>
    </dgm:pt>
    <dgm:pt modelId="{D04056C9-267E-4E08-9BEA-3DA701BD6581}">
      <dgm:prSet/>
      <dgm:spPr/>
      <dgm:t>
        <a:bodyPr/>
        <a:lstStyle/>
        <a:p>
          <a:r>
            <a:rPr lang="en-US" dirty="0" smtClean="0"/>
            <a:t>Proximity Risk Map</a:t>
          </a:r>
          <a:endParaRPr lang="en-US" dirty="0"/>
        </a:p>
      </dgm:t>
    </dgm:pt>
    <dgm:pt modelId="{38B21C05-3CA9-4DD3-B35A-F76BE535AA6D}" type="parTrans" cxnId="{4AF274A3-07E1-459A-B24D-DE5C0D55A6F0}">
      <dgm:prSet/>
      <dgm:spPr/>
      <dgm:t>
        <a:bodyPr/>
        <a:lstStyle/>
        <a:p>
          <a:endParaRPr lang="en-US"/>
        </a:p>
      </dgm:t>
    </dgm:pt>
    <dgm:pt modelId="{4F4B358A-85C4-43A2-A861-F6462CB65DD4}" type="sibTrans" cxnId="{4AF274A3-07E1-459A-B24D-DE5C0D55A6F0}">
      <dgm:prSet/>
      <dgm:spPr/>
      <dgm:t>
        <a:bodyPr/>
        <a:lstStyle/>
        <a:p>
          <a:endParaRPr lang="en-US"/>
        </a:p>
      </dgm:t>
    </dgm:pt>
    <dgm:pt modelId="{47EE5357-AFE9-4F9D-9BD7-A93534912B2D}">
      <dgm:prSet/>
      <dgm:spPr/>
      <dgm:t>
        <a:bodyPr/>
        <a:lstStyle/>
        <a:p>
          <a:r>
            <a:rPr lang="en-US" dirty="0" smtClean="0"/>
            <a:t>Habitat Percent Cover Map</a:t>
          </a:r>
          <a:endParaRPr lang="en-US" dirty="0"/>
        </a:p>
      </dgm:t>
    </dgm:pt>
    <dgm:pt modelId="{98BE213A-05E7-44D5-8967-7C54B2C322C3}" type="parTrans" cxnId="{D79324DE-F010-4230-97F4-E693BC22EF5F}">
      <dgm:prSet/>
      <dgm:spPr/>
      <dgm:t>
        <a:bodyPr/>
        <a:lstStyle/>
        <a:p>
          <a:endParaRPr lang="en-US"/>
        </a:p>
      </dgm:t>
    </dgm:pt>
    <dgm:pt modelId="{279A59A1-8364-4DF9-B992-882CFD3EDBC6}" type="sibTrans" cxnId="{D79324DE-F010-4230-97F4-E693BC22EF5F}">
      <dgm:prSet/>
      <dgm:spPr/>
      <dgm:t>
        <a:bodyPr/>
        <a:lstStyle/>
        <a:p>
          <a:endParaRPr lang="en-US"/>
        </a:p>
      </dgm:t>
    </dgm:pt>
    <dgm:pt modelId="{3D12418A-2CE4-4A7E-91E7-3BDA0C2DDC55}" type="pres">
      <dgm:prSet presAssocID="{800726C6-5642-484A-A17A-CC7A5066C7CD}" presName="diagram" presStyleCnt="0">
        <dgm:presLayoutVars>
          <dgm:chPref val="1"/>
          <dgm:dir/>
          <dgm:animOne val="branch"/>
          <dgm:animLvl val="lvl"/>
          <dgm:resizeHandles val="exact"/>
        </dgm:presLayoutVars>
      </dgm:prSet>
      <dgm:spPr/>
      <dgm:t>
        <a:bodyPr/>
        <a:lstStyle/>
        <a:p>
          <a:endParaRPr lang="en-US"/>
        </a:p>
      </dgm:t>
    </dgm:pt>
    <dgm:pt modelId="{1B2CAA29-32E8-46AF-8431-520EDB38B93A}" type="pres">
      <dgm:prSet presAssocID="{8A9269DE-B569-454D-A712-52646BFF2BDB}" presName="root1" presStyleCnt="0"/>
      <dgm:spPr/>
    </dgm:pt>
    <dgm:pt modelId="{9011123C-6026-4B64-A6F7-A96D3067757B}" type="pres">
      <dgm:prSet presAssocID="{8A9269DE-B569-454D-A712-52646BFF2BDB}" presName="LevelOneTextNode" presStyleLbl="node0" presStyleIdx="0" presStyleCnt="1">
        <dgm:presLayoutVars>
          <dgm:chPref val="3"/>
        </dgm:presLayoutVars>
      </dgm:prSet>
      <dgm:spPr/>
      <dgm:t>
        <a:bodyPr/>
        <a:lstStyle/>
        <a:p>
          <a:endParaRPr lang="en-US"/>
        </a:p>
      </dgm:t>
    </dgm:pt>
    <dgm:pt modelId="{3D1514D8-D150-4A23-B6FC-5C59863CDBFB}" type="pres">
      <dgm:prSet presAssocID="{8A9269DE-B569-454D-A712-52646BFF2BDB}" presName="level2hierChild" presStyleCnt="0"/>
      <dgm:spPr/>
    </dgm:pt>
    <dgm:pt modelId="{94CC0942-A43C-4558-A157-D276D8881205}" type="pres">
      <dgm:prSet presAssocID="{4862EF88-F062-436A-9B51-C267B6A520E1}" presName="conn2-1" presStyleLbl="parChTrans1D2" presStyleIdx="0" presStyleCnt="2"/>
      <dgm:spPr/>
      <dgm:t>
        <a:bodyPr/>
        <a:lstStyle/>
        <a:p>
          <a:endParaRPr lang="en-US"/>
        </a:p>
      </dgm:t>
    </dgm:pt>
    <dgm:pt modelId="{B0729E43-4E59-4F91-AC05-08CC558C146A}" type="pres">
      <dgm:prSet presAssocID="{4862EF88-F062-436A-9B51-C267B6A520E1}" presName="connTx" presStyleLbl="parChTrans1D2" presStyleIdx="0" presStyleCnt="2"/>
      <dgm:spPr/>
      <dgm:t>
        <a:bodyPr/>
        <a:lstStyle/>
        <a:p>
          <a:endParaRPr lang="en-US"/>
        </a:p>
      </dgm:t>
    </dgm:pt>
    <dgm:pt modelId="{4E29DE67-62BF-4BDF-8BE1-AFB4091F3F30}" type="pres">
      <dgm:prSet presAssocID="{BB1E1599-74BA-4D67-AA18-FE758AAA366D}" presName="root2" presStyleCnt="0"/>
      <dgm:spPr/>
    </dgm:pt>
    <dgm:pt modelId="{2EA22CAE-8AFF-463B-98EB-534BA0AC3B35}" type="pres">
      <dgm:prSet presAssocID="{BB1E1599-74BA-4D67-AA18-FE758AAA366D}" presName="LevelTwoTextNode" presStyleLbl="asst1" presStyleIdx="0" presStyleCnt="2">
        <dgm:presLayoutVars>
          <dgm:chPref val="3"/>
        </dgm:presLayoutVars>
      </dgm:prSet>
      <dgm:spPr/>
      <dgm:t>
        <a:bodyPr/>
        <a:lstStyle/>
        <a:p>
          <a:endParaRPr lang="en-US"/>
        </a:p>
      </dgm:t>
    </dgm:pt>
    <dgm:pt modelId="{1F642519-3DF7-444B-AE3B-EE104A91BE8F}" type="pres">
      <dgm:prSet presAssocID="{BB1E1599-74BA-4D67-AA18-FE758AAA366D}" presName="level3hierChild" presStyleCnt="0"/>
      <dgm:spPr/>
    </dgm:pt>
    <dgm:pt modelId="{D9F66B66-8034-4592-AD2B-49D2ED89F766}" type="pres">
      <dgm:prSet presAssocID="{1A73A7D8-F296-464C-94F7-83853B08B819}" presName="conn2-1" presStyleLbl="parChTrans1D3" presStyleIdx="0" presStyleCnt="2"/>
      <dgm:spPr/>
      <dgm:t>
        <a:bodyPr/>
        <a:lstStyle/>
        <a:p>
          <a:endParaRPr lang="en-US"/>
        </a:p>
      </dgm:t>
    </dgm:pt>
    <dgm:pt modelId="{4AFEBFAA-3929-48F9-99A3-733D1EF1B8F6}" type="pres">
      <dgm:prSet presAssocID="{1A73A7D8-F296-464C-94F7-83853B08B819}" presName="connTx" presStyleLbl="parChTrans1D3" presStyleIdx="0" presStyleCnt="2"/>
      <dgm:spPr/>
      <dgm:t>
        <a:bodyPr/>
        <a:lstStyle/>
        <a:p>
          <a:endParaRPr lang="en-US"/>
        </a:p>
      </dgm:t>
    </dgm:pt>
    <dgm:pt modelId="{70EE10A6-40DE-44C8-A21E-99D26E5AF078}" type="pres">
      <dgm:prSet presAssocID="{CDE32DED-656F-415B-A6C4-DFB2465F24F8}" presName="root2" presStyleCnt="0"/>
      <dgm:spPr/>
    </dgm:pt>
    <dgm:pt modelId="{77349073-38D7-4056-8B18-BA2566067F98}" type="pres">
      <dgm:prSet presAssocID="{CDE32DED-656F-415B-A6C4-DFB2465F24F8}" presName="LevelTwoTextNode" presStyleLbl="node3" presStyleIdx="0" presStyleCnt="2">
        <dgm:presLayoutVars>
          <dgm:chPref val="3"/>
        </dgm:presLayoutVars>
      </dgm:prSet>
      <dgm:spPr/>
      <dgm:t>
        <a:bodyPr/>
        <a:lstStyle/>
        <a:p>
          <a:endParaRPr lang="en-US"/>
        </a:p>
      </dgm:t>
    </dgm:pt>
    <dgm:pt modelId="{E08F5C04-0241-4BA7-9A91-558B8DE81900}" type="pres">
      <dgm:prSet presAssocID="{CDE32DED-656F-415B-A6C4-DFB2465F24F8}" presName="level3hierChild" presStyleCnt="0"/>
      <dgm:spPr/>
    </dgm:pt>
    <dgm:pt modelId="{1042F945-D35C-4865-A0FC-49218EBE2A50}" type="pres">
      <dgm:prSet presAssocID="{38B21C05-3CA9-4DD3-B35A-F76BE535AA6D}" presName="conn2-1" presStyleLbl="parChTrans1D4" presStyleIdx="0" presStyleCnt="1"/>
      <dgm:spPr/>
      <dgm:t>
        <a:bodyPr/>
        <a:lstStyle/>
        <a:p>
          <a:endParaRPr lang="en-US"/>
        </a:p>
      </dgm:t>
    </dgm:pt>
    <dgm:pt modelId="{3304581F-00CB-4BB5-9D1B-0EFC479AA3D5}" type="pres">
      <dgm:prSet presAssocID="{38B21C05-3CA9-4DD3-B35A-F76BE535AA6D}" presName="connTx" presStyleLbl="parChTrans1D4" presStyleIdx="0" presStyleCnt="1"/>
      <dgm:spPr/>
      <dgm:t>
        <a:bodyPr/>
        <a:lstStyle/>
        <a:p>
          <a:endParaRPr lang="en-US"/>
        </a:p>
      </dgm:t>
    </dgm:pt>
    <dgm:pt modelId="{FF78B2B8-F50F-4134-999F-E011E8A7926C}" type="pres">
      <dgm:prSet presAssocID="{D04056C9-267E-4E08-9BEA-3DA701BD6581}" presName="root2" presStyleCnt="0"/>
      <dgm:spPr/>
    </dgm:pt>
    <dgm:pt modelId="{CCB85BFE-52C5-45F5-BF79-7DB50A4A7AC5}" type="pres">
      <dgm:prSet presAssocID="{D04056C9-267E-4E08-9BEA-3DA701BD6581}" presName="LevelTwoTextNode" presStyleLbl="node4" presStyleIdx="0" presStyleCnt="1">
        <dgm:presLayoutVars>
          <dgm:chPref val="3"/>
        </dgm:presLayoutVars>
      </dgm:prSet>
      <dgm:spPr/>
      <dgm:t>
        <a:bodyPr/>
        <a:lstStyle/>
        <a:p>
          <a:endParaRPr lang="en-US"/>
        </a:p>
      </dgm:t>
    </dgm:pt>
    <dgm:pt modelId="{E7F368FA-4BF9-4381-8663-AE1E25177EA0}" type="pres">
      <dgm:prSet presAssocID="{D04056C9-267E-4E08-9BEA-3DA701BD6581}" presName="level3hierChild" presStyleCnt="0"/>
      <dgm:spPr/>
    </dgm:pt>
    <dgm:pt modelId="{70E46D8C-FCFB-4822-9048-E37EBDB3582A}" type="pres">
      <dgm:prSet presAssocID="{E889B425-0C26-4817-AA8D-D44876222066}" presName="conn2-1" presStyleLbl="parChTrans1D2" presStyleIdx="1" presStyleCnt="2"/>
      <dgm:spPr/>
      <dgm:t>
        <a:bodyPr/>
        <a:lstStyle/>
        <a:p>
          <a:endParaRPr lang="en-US"/>
        </a:p>
      </dgm:t>
    </dgm:pt>
    <dgm:pt modelId="{817FDC9A-1013-4A7D-92FC-736E9229AC79}" type="pres">
      <dgm:prSet presAssocID="{E889B425-0C26-4817-AA8D-D44876222066}" presName="connTx" presStyleLbl="parChTrans1D2" presStyleIdx="1" presStyleCnt="2"/>
      <dgm:spPr/>
      <dgm:t>
        <a:bodyPr/>
        <a:lstStyle/>
        <a:p>
          <a:endParaRPr lang="en-US"/>
        </a:p>
      </dgm:t>
    </dgm:pt>
    <dgm:pt modelId="{1A2922AD-ED71-4F36-8001-57BED14E5F3B}" type="pres">
      <dgm:prSet presAssocID="{16BB9477-7AF0-4205-92B4-E9F9A9399C8D}" presName="root2" presStyleCnt="0"/>
      <dgm:spPr/>
    </dgm:pt>
    <dgm:pt modelId="{DD73ECB4-ABB8-40DF-8435-2BF950B3FFC6}" type="pres">
      <dgm:prSet presAssocID="{16BB9477-7AF0-4205-92B4-E9F9A9399C8D}" presName="LevelTwoTextNode" presStyleLbl="asst1" presStyleIdx="1" presStyleCnt="2">
        <dgm:presLayoutVars>
          <dgm:chPref val="3"/>
        </dgm:presLayoutVars>
      </dgm:prSet>
      <dgm:spPr/>
      <dgm:t>
        <a:bodyPr/>
        <a:lstStyle/>
        <a:p>
          <a:endParaRPr lang="en-US"/>
        </a:p>
      </dgm:t>
    </dgm:pt>
    <dgm:pt modelId="{91AA7E6F-DF09-4363-94A7-CD08EF31219E}" type="pres">
      <dgm:prSet presAssocID="{16BB9477-7AF0-4205-92B4-E9F9A9399C8D}" presName="level3hierChild" presStyleCnt="0"/>
      <dgm:spPr/>
    </dgm:pt>
    <dgm:pt modelId="{EC246827-7508-4DCE-9AE6-2B33AB59C6A2}" type="pres">
      <dgm:prSet presAssocID="{98BE213A-05E7-44D5-8967-7C54B2C322C3}" presName="conn2-1" presStyleLbl="parChTrans1D3" presStyleIdx="1" presStyleCnt="2"/>
      <dgm:spPr/>
      <dgm:t>
        <a:bodyPr/>
        <a:lstStyle/>
        <a:p>
          <a:endParaRPr lang="en-US"/>
        </a:p>
      </dgm:t>
    </dgm:pt>
    <dgm:pt modelId="{C10FD0F5-51F7-4A2D-A3B8-EF955E6496BA}" type="pres">
      <dgm:prSet presAssocID="{98BE213A-05E7-44D5-8967-7C54B2C322C3}" presName="connTx" presStyleLbl="parChTrans1D3" presStyleIdx="1" presStyleCnt="2"/>
      <dgm:spPr/>
      <dgm:t>
        <a:bodyPr/>
        <a:lstStyle/>
        <a:p>
          <a:endParaRPr lang="en-US"/>
        </a:p>
      </dgm:t>
    </dgm:pt>
    <dgm:pt modelId="{5D3C22FC-30B1-43BE-AD78-D7A70DC8EB96}" type="pres">
      <dgm:prSet presAssocID="{47EE5357-AFE9-4F9D-9BD7-A93534912B2D}" presName="root2" presStyleCnt="0"/>
      <dgm:spPr/>
    </dgm:pt>
    <dgm:pt modelId="{F36852FF-0A0A-479E-B9A9-E00157046EDA}" type="pres">
      <dgm:prSet presAssocID="{47EE5357-AFE9-4F9D-9BD7-A93534912B2D}" presName="LevelTwoTextNode" presStyleLbl="node3" presStyleIdx="1" presStyleCnt="2">
        <dgm:presLayoutVars>
          <dgm:chPref val="3"/>
        </dgm:presLayoutVars>
      </dgm:prSet>
      <dgm:spPr/>
      <dgm:t>
        <a:bodyPr/>
        <a:lstStyle/>
        <a:p>
          <a:endParaRPr lang="en-US"/>
        </a:p>
      </dgm:t>
    </dgm:pt>
    <dgm:pt modelId="{E832C80E-7DE5-48FE-B6F6-EED8D4DE9D51}" type="pres">
      <dgm:prSet presAssocID="{47EE5357-AFE9-4F9D-9BD7-A93534912B2D}" presName="level3hierChild" presStyleCnt="0"/>
      <dgm:spPr/>
    </dgm:pt>
  </dgm:ptLst>
  <dgm:cxnLst>
    <dgm:cxn modelId="{CF5F03DB-313A-4E5D-9A24-8627CE94486F}" type="presOf" srcId="{38B21C05-3CA9-4DD3-B35A-F76BE535AA6D}" destId="{1042F945-D35C-4865-A0FC-49218EBE2A50}" srcOrd="0" destOrd="0" presId="urn:microsoft.com/office/officeart/2005/8/layout/hierarchy2"/>
    <dgm:cxn modelId="{0DF019E9-01FF-4E0F-BD81-E26043874E41}" type="presOf" srcId="{D04056C9-267E-4E08-9BEA-3DA701BD6581}" destId="{CCB85BFE-52C5-45F5-BF79-7DB50A4A7AC5}" srcOrd="0" destOrd="0" presId="urn:microsoft.com/office/officeart/2005/8/layout/hierarchy2"/>
    <dgm:cxn modelId="{4AF274A3-07E1-459A-B24D-DE5C0D55A6F0}" srcId="{CDE32DED-656F-415B-A6C4-DFB2465F24F8}" destId="{D04056C9-267E-4E08-9BEA-3DA701BD6581}" srcOrd="0" destOrd="0" parTransId="{38B21C05-3CA9-4DD3-B35A-F76BE535AA6D}" sibTransId="{4F4B358A-85C4-43A2-A861-F6462CB65DD4}"/>
    <dgm:cxn modelId="{A47E5529-3654-45EF-968F-77A2CE037329}" type="presOf" srcId="{16BB9477-7AF0-4205-92B4-E9F9A9399C8D}" destId="{DD73ECB4-ABB8-40DF-8435-2BF950B3FFC6}" srcOrd="0" destOrd="0" presId="urn:microsoft.com/office/officeart/2005/8/layout/hierarchy2"/>
    <dgm:cxn modelId="{7CD01B42-8A66-44F3-8676-0B83CEF9FDBE}" srcId="{8A9269DE-B569-454D-A712-52646BFF2BDB}" destId="{BB1E1599-74BA-4D67-AA18-FE758AAA366D}" srcOrd="0" destOrd="0" parTransId="{4862EF88-F062-436A-9B51-C267B6A520E1}" sibTransId="{ABA9A3CF-3EDB-45DF-8374-7C16FE04E10D}"/>
    <dgm:cxn modelId="{A0D8DAFC-6D92-4F77-9F1E-19A4D767F565}" type="presOf" srcId="{98BE213A-05E7-44D5-8967-7C54B2C322C3}" destId="{C10FD0F5-51F7-4A2D-A3B8-EF955E6496BA}" srcOrd="1" destOrd="0" presId="urn:microsoft.com/office/officeart/2005/8/layout/hierarchy2"/>
    <dgm:cxn modelId="{CB9F8329-DF95-4667-9832-76CE7AC37B7B}" type="presOf" srcId="{1A73A7D8-F296-464C-94F7-83853B08B819}" destId="{D9F66B66-8034-4592-AD2B-49D2ED89F766}" srcOrd="0" destOrd="0" presId="urn:microsoft.com/office/officeart/2005/8/layout/hierarchy2"/>
    <dgm:cxn modelId="{728D37E1-930E-4BD4-889C-4446A15E7D4A}" type="presOf" srcId="{4862EF88-F062-436A-9B51-C267B6A520E1}" destId="{B0729E43-4E59-4F91-AC05-08CC558C146A}" srcOrd="1" destOrd="0" presId="urn:microsoft.com/office/officeart/2005/8/layout/hierarchy2"/>
    <dgm:cxn modelId="{00B672CC-E239-41D8-93AA-2A2FC06FF7C7}" type="presOf" srcId="{8A9269DE-B569-454D-A712-52646BFF2BDB}" destId="{9011123C-6026-4B64-A6F7-A96D3067757B}" srcOrd="0" destOrd="0" presId="urn:microsoft.com/office/officeart/2005/8/layout/hierarchy2"/>
    <dgm:cxn modelId="{4A5656AE-4A4E-48A2-8DF5-EA6F54E26E47}" srcId="{BB1E1599-74BA-4D67-AA18-FE758AAA366D}" destId="{CDE32DED-656F-415B-A6C4-DFB2465F24F8}" srcOrd="0" destOrd="0" parTransId="{1A73A7D8-F296-464C-94F7-83853B08B819}" sibTransId="{ABB1D69F-1083-42D3-BCBC-485F0981B1F7}"/>
    <dgm:cxn modelId="{52281557-7247-4A1F-B9B6-16CB5A7CA293}" type="presOf" srcId="{CDE32DED-656F-415B-A6C4-DFB2465F24F8}" destId="{77349073-38D7-4056-8B18-BA2566067F98}" srcOrd="0" destOrd="0" presId="urn:microsoft.com/office/officeart/2005/8/layout/hierarchy2"/>
    <dgm:cxn modelId="{B48AEC84-A379-4F64-928D-AB535B8D7184}" type="presOf" srcId="{47EE5357-AFE9-4F9D-9BD7-A93534912B2D}" destId="{F36852FF-0A0A-479E-B9A9-E00157046EDA}" srcOrd="0" destOrd="0" presId="urn:microsoft.com/office/officeart/2005/8/layout/hierarchy2"/>
    <dgm:cxn modelId="{BA6D36AC-1C5D-4E50-8841-3977BD4BE6D1}" type="presOf" srcId="{98BE213A-05E7-44D5-8967-7C54B2C322C3}" destId="{EC246827-7508-4DCE-9AE6-2B33AB59C6A2}" srcOrd="0" destOrd="0" presId="urn:microsoft.com/office/officeart/2005/8/layout/hierarchy2"/>
    <dgm:cxn modelId="{BC969A25-F1CC-4BB0-A398-F29902FC0C7D}" type="presOf" srcId="{E889B425-0C26-4817-AA8D-D44876222066}" destId="{70E46D8C-FCFB-4822-9048-E37EBDB3582A}" srcOrd="0" destOrd="0" presId="urn:microsoft.com/office/officeart/2005/8/layout/hierarchy2"/>
    <dgm:cxn modelId="{B52D315B-DBA5-4170-9E59-0DD96AE8D3C7}" srcId="{800726C6-5642-484A-A17A-CC7A5066C7CD}" destId="{8A9269DE-B569-454D-A712-52646BFF2BDB}" srcOrd="0" destOrd="0" parTransId="{3089B7BE-137A-43DE-BE43-198CF9EEC170}" sibTransId="{C7894CEC-578C-4CD5-B17E-134D9F486A0B}"/>
    <dgm:cxn modelId="{D79324DE-F010-4230-97F4-E693BC22EF5F}" srcId="{16BB9477-7AF0-4205-92B4-E9F9A9399C8D}" destId="{47EE5357-AFE9-4F9D-9BD7-A93534912B2D}" srcOrd="0" destOrd="0" parTransId="{98BE213A-05E7-44D5-8967-7C54B2C322C3}" sibTransId="{279A59A1-8364-4DF9-B992-882CFD3EDBC6}"/>
    <dgm:cxn modelId="{B8ED1889-5C5C-4C62-AD45-FFCB3D2AC396}" srcId="{8A9269DE-B569-454D-A712-52646BFF2BDB}" destId="{16BB9477-7AF0-4205-92B4-E9F9A9399C8D}" srcOrd="1" destOrd="0" parTransId="{E889B425-0C26-4817-AA8D-D44876222066}" sibTransId="{398C9183-5BCD-4EA9-B369-32EC5D2F6A5D}"/>
    <dgm:cxn modelId="{22BF0502-C145-443E-A777-42537F4C0D95}" type="presOf" srcId="{E889B425-0C26-4817-AA8D-D44876222066}" destId="{817FDC9A-1013-4A7D-92FC-736E9229AC79}" srcOrd="1" destOrd="0" presId="urn:microsoft.com/office/officeart/2005/8/layout/hierarchy2"/>
    <dgm:cxn modelId="{09519423-3E6E-42BB-81B8-2D8F846653AD}" type="presOf" srcId="{1A73A7D8-F296-464C-94F7-83853B08B819}" destId="{4AFEBFAA-3929-48F9-99A3-733D1EF1B8F6}" srcOrd="1" destOrd="0" presId="urn:microsoft.com/office/officeart/2005/8/layout/hierarchy2"/>
    <dgm:cxn modelId="{020DD38B-CDBB-447B-B455-735A43377344}" type="presOf" srcId="{BB1E1599-74BA-4D67-AA18-FE758AAA366D}" destId="{2EA22CAE-8AFF-463B-98EB-534BA0AC3B35}" srcOrd="0" destOrd="0" presId="urn:microsoft.com/office/officeart/2005/8/layout/hierarchy2"/>
    <dgm:cxn modelId="{705838C7-E8D4-4572-9160-383D9E014D4F}" type="presOf" srcId="{800726C6-5642-484A-A17A-CC7A5066C7CD}" destId="{3D12418A-2CE4-4A7E-91E7-3BDA0C2DDC55}" srcOrd="0" destOrd="0" presId="urn:microsoft.com/office/officeart/2005/8/layout/hierarchy2"/>
    <dgm:cxn modelId="{58CF83D3-8DC1-4BB4-A61B-457F6E0A26E7}" type="presOf" srcId="{38B21C05-3CA9-4DD3-B35A-F76BE535AA6D}" destId="{3304581F-00CB-4BB5-9D1B-0EFC479AA3D5}" srcOrd="1" destOrd="0" presId="urn:microsoft.com/office/officeart/2005/8/layout/hierarchy2"/>
    <dgm:cxn modelId="{0433FE34-76C9-4C08-A94B-7D155DFD451B}" type="presOf" srcId="{4862EF88-F062-436A-9B51-C267B6A520E1}" destId="{94CC0942-A43C-4558-A157-D276D8881205}" srcOrd="0" destOrd="0" presId="urn:microsoft.com/office/officeart/2005/8/layout/hierarchy2"/>
    <dgm:cxn modelId="{86708CAB-0C6F-4252-86C5-5549EC3B2D88}" type="presParOf" srcId="{3D12418A-2CE4-4A7E-91E7-3BDA0C2DDC55}" destId="{1B2CAA29-32E8-46AF-8431-520EDB38B93A}" srcOrd="0" destOrd="0" presId="urn:microsoft.com/office/officeart/2005/8/layout/hierarchy2"/>
    <dgm:cxn modelId="{C12B8C84-BB9A-4B84-BAA1-9071C0E9080A}" type="presParOf" srcId="{1B2CAA29-32E8-46AF-8431-520EDB38B93A}" destId="{9011123C-6026-4B64-A6F7-A96D3067757B}" srcOrd="0" destOrd="0" presId="urn:microsoft.com/office/officeart/2005/8/layout/hierarchy2"/>
    <dgm:cxn modelId="{E16C4E34-2AE2-45F8-9460-DFB09739FAE7}" type="presParOf" srcId="{1B2CAA29-32E8-46AF-8431-520EDB38B93A}" destId="{3D1514D8-D150-4A23-B6FC-5C59863CDBFB}" srcOrd="1" destOrd="0" presId="urn:microsoft.com/office/officeart/2005/8/layout/hierarchy2"/>
    <dgm:cxn modelId="{DE42D190-CDD9-4223-92FE-253C6205BABD}" type="presParOf" srcId="{3D1514D8-D150-4A23-B6FC-5C59863CDBFB}" destId="{94CC0942-A43C-4558-A157-D276D8881205}" srcOrd="0" destOrd="0" presId="urn:microsoft.com/office/officeart/2005/8/layout/hierarchy2"/>
    <dgm:cxn modelId="{8EC0DE06-8462-4E12-A205-ACF8747B9658}" type="presParOf" srcId="{94CC0942-A43C-4558-A157-D276D8881205}" destId="{B0729E43-4E59-4F91-AC05-08CC558C146A}" srcOrd="0" destOrd="0" presId="urn:microsoft.com/office/officeart/2005/8/layout/hierarchy2"/>
    <dgm:cxn modelId="{3653F736-A176-48FF-BCD5-2E9C14D4F22A}" type="presParOf" srcId="{3D1514D8-D150-4A23-B6FC-5C59863CDBFB}" destId="{4E29DE67-62BF-4BDF-8BE1-AFB4091F3F30}" srcOrd="1" destOrd="0" presId="urn:microsoft.com/office/officeart/2005/8/layout/hierarchy2"/>
    <dgm:cxn modelId="{6D8D8097-0F3E-4573-BC09-02C02B4A07F8}" type="presParOf" srcId="{4E29DE67-62BF-4BDF-8BE1-AFB4091F3F30}" destId="{2EA22CAE-8AFF-463B-98EB-534BA0AC3B35}" srcOrd="0" destOrd="0" presId="urn:microsoft.com/office/officeart/2005/8/layout/hierarchy2"/>
    <dgm:cxn modelId="{1C5A08FE-E4DF-492D-B8AF-5EF28966580F}" type="presParOf" srcId="{4E29DE67-62BF-4BDF-8BE1-AFB4091F3F30}" destId="{1F642519-3DF7-444B-AE3B-EE104A91BE8F}" srcOrd="1" destOrd="0" presId="urn:microsoft.com/office/officeart/2005/8/layout/hierarchy2"/>
    <dgm:cxn modelId="{19406FB4-5E4F-4103-944D-1AA23E8F26ED}" type="presParOf" srcId="{1F642519-3DF7-444B-AE3B-EE104A91BE8F}" destId="{D9F66B66-8034-4592-AD2B-49D2ED89F766}" srcOrd="0" destOrd="0" presId="urn:microsoft.com/office/officeart/2005/8/layout/hierarchy2"/>
    <dgm:cxn modelId="{02E91139-462E-4D16-BCFA-35EB05AE99B4}" type="presParOf" srcId="{D9F66B66-8034-4592-AD2B-49D2ED89F766}" destId="{4AFEBFAA-3929-48F9-99A3-733D1EF1B8F6}" srcOrd="0" destOrd="0" presId="urn:microsoft.com/office/officeart/2005/8/layout/hierarchy2"/>
    <dgm:cxn modelId="{E0113344-9A9D-4BDA-A878-52A6AA822863}" type="presParOf" srcId="{1F642519-3DF7-444B-AE3B-EE104A91BE8F}" destId="{70EE10A6-40DE-44C8-A21E-99D26E5AF078}" srcOrd="1" destOrd="0" presId="urn:microsoft.com/office/officeart/2005/8/layout/hierarchy2"/>
    <dgm:cxn modelId="{CFE55A3D-4C6F-43D2-A54F-50F42A9987FE}" type="presParOf" srcId="{70EE10A6-40DE-44C8-A21E-99D26E5AF078}" destId="{77349073-38D7-4056-8B18-BA2566067F98}" srcOrd="0" destOrd="0" presId="urn:microsoft.com/office/officeart/2005/8/layout/hierarchy2"/>
    <dgm:cxn modelId="{5D594E25-BF79-43C2-AA14-D9B4DB2A3049}" type="presParOf" srcId="{70EE10A6-40DE-44C8-A21E-99D26E5AF078}" destId="{E08F5C04-0241-4BA7-9A91-558B8DE81900}" srcOrd="1" destOrd="0" presId="urn:microsoft.com/office/officeart/2005/8/layout/hierarchy2"/>
    <dgm:cxn modelId="{7D9EFDF7-31DD-42FC-AEBA-6BF80CDDE9E9}" type="presParOf" srcId="{E08F5C04-0241-4BA7-9A91-558B8DE81900}" destId="{1042F945-D35C-4865-A0FC-49218EBE2A50}" srcOrd="0" destOrd="0" presId="urn:microsoft.com/office/officeart/2005/8/layout/hierarchy2"/>
    <dgm:cxn modelId="{7097F01B-3FAD-4E59-8336-0D6ADE7B8341}" type="presParOf" srcId="{1042F945-D35C-4865-A0FC-49218EBE2A50}" destId="{3304581F-00CB-4BB5-9D1B-0EFC479AA3D5}" srcOrd="0" destOrd="0" presId="urn:microsoft.com/office/officeart/2005/8/layout/hierarchy2"/>
    <dgm:cxn modelId="{7CDF0F00-1D2E-4B1A-8419-9EF4C371B663}" type="presParOf" srcId="{E08F5C04-0241-4BA7-9A91-558B8DE81900}" destId="{FF78B2B8-F50F-4134-999F-E011E8A7926C}" srcOrd="1" destOrd="0" presId="urn:microsoft.com/office/officeart/2005/8/layout/hierarchy2"/>
    <dgm:cxn modelId="{449446AB-B184-429C-B391-B181DCFFD7F9}" type="presParOf" srcId="{FF78B2B8-F50F-4134-999F-E011E8A7926C}" destId="{CCB85BFE-52C5-45F5-BF79-7DB50A4A7AC5}" srcOrd="0" destOrd="0" presId="urn:microsoft.com/office/officeart/2005/8/layout/hierarchy2"/>
    <dgm:cxn modelId="{8AEB03BE-63BE-4696-B0D4-1F6938F27C5F}" type="presParOf" srcId="{FF78B2B8-F50F-4134-999F-E011E8A7926C}" destId="{E7F368FA-4BF9-4381-8663-AE1E25177EA0}" srcOrd="1" destOrd="0" presId="urn:microsoft.com/office/officeart/2005/8/layout/hierarchy2"/>
    <dgm:cxn modelId="{A6F46259-AA8A-471F-805F-6A494130480E}" type="presParOf" srcId="{3D1514D8-D150-4A23-B6FC-5C59863CDBFB}" destId="{70E46D8C-FCFB-4822-9048-E37EBDB3582A}" srcOrd="2" destOrd="0" presId="urn:microsoft.com/office/officeart/2005/8/layout/hierarchy2"/>
    <dgm:cxn modelId="{1C10F4BE-8945-49CB-A005-E75F202A50DB}" type="presParOf" srcId="{70E46D8C-FCFB-4822-9048-E37EBDB3582A}" destId="{817FDC9A-1013-4A7D-92FC-736E9229AC79}" srcOrd="0" destOrd="0" presId="urn:microsoft.com/office/officeart/2005/8/layout/hierarchy2"/>
    <dgm:cxn modelId="{9F7F5716-33ED-46D7-9550-FB474D4E79B4}" type="presParOf" srcId="{3D1514D8-D150-4A23-B6FC-5C59863CDBFB}" destId="{1A2922AD-ED71-4F36-8001-57BED14E5F3B}" srcOrd="3" destOrd="0" presId="urn:microsoft.com/office/officeart/2005/8/layout/hierarchy2"/>
    <dgm:cxn modelId="{14E8660C-5E3F-4010-A9D0-C69A82DED0CF}" type="presParOf" srcId="{1A2922AD-ED71-4F36-8001-57BED14E5F3B}" destId="{DD73ECB4-ABB8-40DF-8435-2BF950B3FFC6}" srcOrd="0" destOrd="0" presId="urn:microsoft.com/office/officeart/2005/8/layout/hierarchy2"/>
    <dgm:cxn modelId="{7F59824A-F59A-4339-AC4D-8AE14627261F}" type="presParOf" srcId="{1A2922AD-ED71-4F36-8001-57BED14E5F3B}" destId="{91AA7E6F-DF09-4363-94A7-CD08EF31219E}" srcOrd="1" destOrd="0" presId="urn:microsoft.com/office/officeart/2005/8/layout/hierarchy2"/>
    <dgm:cxn modelId="{675DA2FA-757D-4AC6-8893-C8E6C9A366C8}" type="presParOf" srcId="{91AA7E6F-DF09-4363-94A7-CD08EF31219E}" destId="{EC246827-7508-4DCE-9AE6-2B33AB59C6A2}" srcOrd="0" destOrd="0" presId="urn:microsoft.com/office/officeart/2005/8/layout/hierarchy2"/>
    <dgm:cxn modelId="{6A862427-8F8A-469D-A3D4-D71AF4B002B8}" type="presParOf" srcId="{EC246827-7508-4DCE-9AE6-2B33AB59C6A2}" destId="{C10FD0F5-51F7-4A2D-A3B8-EF955E6496BA}" srcOrd="0" destOrd="0" presId="urn:microsoft.com/office/officeart/2005/8/layout/hierarchy2"/>
    <dgm:cxn modelId="{F0D82680-2CA4-4688-8B03-757A378499E1}" type="presParOf" srcId="{91AA7E6F-DF09-4363-94A7-CD08EF31219E}" destId="{5D3C22FC-30B1-43BE-AD78-D7A70DC8EB96}" srcOrd="1" destOrd="0" presId="urn:microsoft.com/office/officeart/2005/8/layout/hierarchy2"/>
    <dgm:cxn modelId="{B9135197-0C16-41DD-B326-ED933615EB32}" type="presParOf" srcId="{5D3C22FC-30B1-43BE-AD78-D7A70DC8EB96}" destId="{F36852FF-0A0A-479E-B9A9-E00157046EDA}" srcOrd="0" destOrd="0" presId="urn:microsoft.com/office/officeart/2005/8/layout/hierarchy2"/>
    <dgm:cxn modelId="{3474EB8D-C8E2-456C-A930-0727C97C65FE}" type="presParOf" srcId="{5D3C22FC-30B1-43BE-AD78-D7A70DC8EB96}" destId="{E832C80E-7DE5-48FE-B6F6-EED8D4DE9D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1123C-6026-4B64-A6F7-A96D3067757B}">
      <dsp:nvSpPr>
        <dsp:cNvPr id="0" name=""/>
        <dsp:cNvSpPr/>
      </dsp:nvSpPr>
      <dsp:spPr>
        <a:xfrm>
          <a:off x="9125" y="1404070"/>
          <a:ext cx="4106580" cy="2053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Land Cover Classification</a:t>
          </a:r>
          <a:endParaRPr lang="en-US" sz="4800" kern="1200" dirty="0"/>
        </a:p>
      </dsp:txBody>
      <dsp:txXfrm>
        <a:off x="69264" y="1464209"/>
        <a:ext cx="3986302" cy="1933012"/>
      </dsp:txXfrm>
    </dsp:sp>
    <dsp:sp modelId="{94CC0942-A43C-4558-A157-D276D8881205}">
      <dsp:nvSpPr>
        <dsp:cNvPr id="0" name=""/>
        <dsp:cNvSpPr/>
      </dsp:nvSpPr>
      <dsp:spPr>
        <a:xfrm rot="19457599">
          <a:off x="3925568" y="1802382"/>
          <a:ext cx="2022907" cy="76025"/>
        </a:xfrm>
        <a:custGeom>
          <a:avLst/>
          <a:gdLst/>
          <a:ahLst/>
          <a:cxnLst/>
          <a:rect l="0" t="0" r="0" b="0"/>
          <a:pathLst>
            <a:path>
              <a:moveTo>
                <a:pt x="0" y="38012"/>
              </a:moveTo>
              <a:lnTo>
                <a:pt x="2022907" y="380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886449" y="1789822"/>
        <a:ext cx="101145" cy="101145"/>
      </dsp:txXfrm>
    </dsp:sp>
    <dsp:sp modelId="{2EA22CAE-8AFF-463B-98EB-534BA0AC3B35}">
      <dsp:nvSpPr>
        <dsp:cNvPr id="0" name=""/>
        <dsp:cNvSpPr/>
      </dsp:nvSpPr>
      <dsp:spPr>
        <a:xfrm>
          <a:off x="5758338" y="223428"/>
          <a:ext cx="4106580" cy="2053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Maximum Entropy Model</a:t>
          </a:r>
        </a:p>
      </dsp:txBody>
      <dsp:txXfrm>
        <a:off x="5818477" y="283567"/>
        <a:ext cx="3986302" cy="1933012"/>
      </dsp:txXfrm>
    </dsp:sp>
    <dsp:sp modelId="{D9F66B66-8034-4592-AD2B-49D2ED89F766}">
      <dsp:nvSpPr>
        <dsp:cNvPr id="0" name=""/>
        <dsp:cNvSpPr/>
      </dsp:nvSpPr>
      <dsp:spPr>
        <a:xfrm>
          <a:off x="9864919" y="1212061"/>
          <a:ext cx="1642632" cy="76025"/>
        </a:xfrm>
        <a:custGeom>
          <a:avLst/>
          <a:gdLst/>
          <a:ahLst/>
          <a:cxnLst/>
          <a:rect l="0" t="0" r="0" b="0"/>
          <a:pathLst>
            <a:path>
              <a:moveTo>
                <a:pt x="0" y="38012"/>
              </a:moveTo>
              <a:lnTo>
                <a:pt x="1642632" y="38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0645169" y="1209008"/>
        <a:ext cx="82131" cy="82131"/>
      </dsp:txXfrm>
    </dsp:sp>
    <dsp:sp modelId="{77349073-38D7-4056-8B18-BA2566067F98}">
      <dsp:nvSpPr>
        <dsp:cNvPr id="0" name=""/>
        <dsp:cNvSpPr/>
      </dsp:nvSpPr>
      <dsp:spPr>
        <a:xfrm>
          <a:off x="11507551" y="223428"/>
          <a:ext cx="4106580" cy="2053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Habitat Probability Map</a:t>
          </a:r>
          <a:endParaRPr lang="en-US" sz="4800" kern="1200" dirty="0"/>
        </a:p>
      </dsp:txBody>
      <dsp:txXfrm>
        <a:off x="11567690" y="283567"/>
        <a:ext cx="3986302" cy="1933012"/>
      </dsp:txXfrm>
    </dsp:sp>
    <dsp:sp modelId="{1042F945-D35C-4865-A0FC-49218EBE2A50}">
      <dsp:nvSpPr>
        <dsp:cNvPr id="0" name=""/>
        <dsp:cNvSpPr/>
      </dsp:nvSpPr>
      <dsp:spPr>
        <a:xfrm>
          <a:off x="15614132" y="1212061"/>
          <a:ext cx="1642632" cy="76025"/>
        </a:xfrm>
        <a:custGeom>
          <a:avLst/>
          <a:gdLst/>
          <a:ahLst/>
          <a:cxnLst/>
          <a:rect l="0" t="0" r="0" b="0"/>
          <a:pathLst>
            <a:path>
              <a:moveTo>
                <a:pt x="0" y="38012"/>
              </a:moveTo>
              <a:lnTo>
                <a:pt x="1642632" y="38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6394382" y="1209008"/>
        <a:ext cx="82131" cy="82131"/>
      </dsp:txXfrm>
    </dsp:sp>
    <dsp:sp modelId="{CCB85BFE-52C5-45F5-BF79-7DB50A4A7AC5}">
      <dsp:nvSpPr>
        <dsp:cNvPr id="0" name=""/>
        <dsp:cNvSpPr/>
      </dsp:nvSpPr>
      <dsp:spPr>
        <a:xfrm>
          <a:off x="17256764" y="223428"/>
          <a:ext cx="4106580" cy="2053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Proximity Risk Map</a:t>
          </a:r>
          <a:endParaRPr lang="en-US" sz="4800" kern="1200" dirty="0"/>
        </a:p>
      </dsp:txBody>
      <dsp:txXfrm>
        <a:off x="17316903" y="283567"/>
        <a:ext cx="3986302" cy="1933012"/>
      </dsp:txXfrm>
    </dsp:sp>
    <dsp:sp modelId="{70E46D8C-FCFB-4822-9048-E37EBDB3582A}">
      <dsp:nvSpPr>
        <dsp:cNvPr id="0" name=""/>
        <dsp:cNvSpPr/>
      </dsp:nvSpPr>
      <dsp:spPr>
        <a:xfrm rot="2142401">
          <a:off x="3925568" y="2983024"/>
          <a:ext cx="2022907" cy="76025"/>
        </a:xfrm>
        <a:custGeom>
          <a:avLst/>
          <a:gdLst/>
          <a:ahLst/>
          <a:cxnLst/>
          <a:rect l="0" t="0" r="0" b="0"/>
          <a:pathLst>
            <a:path>
              <a:moveTo>
                <a:pt x="0" y="38012"/>
              </a:moveTo>
              <a:lnTo>
                <a:pt x="2022907" y="380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886449" y="2970464"/>
        <a:ext cx="101145" cy="101145"/>
      </dsp:txXfrm>
    </dsp:sp>
    <dsp:sp modelId="{DD73ECB4-ABB8-40DF-8435-2BF950B3FFC6}">
      <dsp:nvSpPr>
        <dsp:cNvPr id="0" name=""/>
        <dsp:cNvSpPr/>
      </dsp:nvSpPr>
      <dsp:spPr>
        <a:xfrm>
          <a:off x="5758338" y="2584712"/>
          <a:ext cx="4106580" cy="2053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Land Use &amp; Land Cover Change</a:t>
          </a:r>
          <a:endParaRPr lang="en-US" sz="4800" kern="1200" dirty="0"/>
        </a:p>
      </dsp:txBody>
      <dsp:txXfrm>
        <a:off x="5818477" y="2644851"/>
        <a:ext cx="3986302" cy="1933012"/>
      </dsp:txXfrm>
    </dsp:sp>
    <dsp:sp modelId="{EC246827-7508-4DCE-9AE6-2B33AB59C6A2}">
      <dsp:nvSpPr>
        <dsp:cNvPr id="0" name=""/>
        <dsp:cNvSpPr/>
      </dsp:nvSpPr>
      <dsp:spPr>
        <a:xfrm>
          <a:off x="9864919" y="3573345"/>
          <a:ext cx="1642632" cy="76025"/>
        </a:xfrm>
        <a:custGeom>
          <a:avLst/>
          <a:gdLst/>
          <a:ahLst/>
          <a:cxnLst/>
          <a:rect l="0" t="0" r="0" b="0"/>
          <a:pathLst>
            <a:path>
              <a:moveTo>
                <a:pt x="0" y="38012"/>
              </a:moveTo>
              <a:lnTo>
                <a:pt x="1642632" y="38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0645169" y="3570292"/>
        <a:ext cx="82131" cy="82131"/>
      </dsp:txXfrm>
    </dsp:sp>
    <dsp:sp modelId="{F36852FF-0A0A-479E-B9A9-E00157046EDA}">
      <dsp:nvSpPr>
        <dsp:cNvPr id="0" name=""/>
        <dsp:cNvSpPr/>
      </dsp:nvSpPr>
      <dsp:spPr>
        <a:xfrm>
          <a:off x="11507551" y="2584712"/>
          <a:ext cx="4106580" cy="2053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Habitat Percent Cover Map</a:t>
          </a:r>
          <a:endParaRPr lang="en-US" sz="4800" kern="1200" dirty="0"/>
        </a:p>
      </dsp:txBody>
      <dsp:txXfrm>
        <a:off x="11567690" y="2644851"/>
        <a:ext cx="3986302" cy="19330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12"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3510916112"/>
              </p:ext>
            </p:extLst>
          </p:nvPr>
        </p:nvGraphicFramePr>
        <p:xfrm>
          <a:off x="755792" y="16513946"/>
          <a:ext cx="21372471" cy="4861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a:xfrm>
            <a:off x="4030580" y="3324239"/>
            <a:ext cx="19412712" cy="742434"/>
          </a:xfrm>
        </p:spPr>
        <p:txBody>
          <a:bodyPr/>
          <a:lstStyle/>
          <a:p>
            <a:r>
              <a:rPr lang="en-US" dirty="0" smtClean="0"/>
              <a:t>Utilizing NASA Earth Observations to Monitor and Manage Ocelot Habitat Loss</a:t>
            </a:r>
            <a:endParaRPr lang="en-US" dirty="0"/>
          </a:p>
        </p:txBody>
      </p:sp>
      <p:sp>
        <p:nvSpPr>
          <p:cNvPr id="5" name="Text Placeholder 4"/>
          <p:cNvSpPr>
            <a:spLocks noGrp="1"/>
          </p:cNvSpPr>
          <p:nvPr>
            <p:ph type="body" sz="quarter" idx="10"/>
          </p:nvPr>
        </p:nvSpPr>
        <p:spPr>
          <a:xfrm>
            <a:off x="2806262" y="914400"/>
            <a:ext cx="21535705" cy="1152144"/>
          </a:xfrm>
        </p:spPr>
        <p:txBody>
          <a:bodyPr/>
          <a:lstStyle/>
          <a:p>
            <a:r>
              <a:rPr lang="en-US" dirty="0" smtClean="0"/>
              <a:t>Texas and Arizona Ecological Forecasting</a:t>
            </a:r>
            <a:endParaRPr lang="en-US" dirty="0"/>
          </a:p>
        </p:txBody>
      </p:sp>
      <p:sp>
        <p:nvSpPr>
          <p:cNvPr id="9" name="Text Placeholder 16"/>
          <p:cNvSpPr txBox="1">
            <a:spLocks/>
          </p:cNvSpPr>
          <p:nvPr/>
        </p:nvSpPr>
        <p:spPr>
          <a:xfrm>
            <a:off x="914401" y="33984072"/>
            <a:ext cx="8480256" cy="1078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Christina Fischer, Daryl Ann </a:t>
            </a:r>
            <a:r>
              <a:rPr lang="en-US" dirty="0" err="1" smtClean="0"/>
              <a:t>Winstead</a:t>
            </a:r>
            <a:r>
              <a:rPr lang="en-US" dirty="0" smtClean="0"/>
              <a:t>, Kaushik </a:t>
            </a:r>
            <a:r>
              <a:rPr lang="en-US" dirty="0" err="1" smtClean="0"/>
              <a:t>Narasimhan</a:t>
            </a:r>
            <a:r>
              <a:rPr lang="en-US" dirty="0" smtClean="0"/>
              <a:t>, </a:t>
            </a:r>
            <a:r>
              <a:rPr lang="en-US" dirty="0" err="1" smtClean="0"/>
              <a:t>Amberle</a:t>
            </a:r>
            <a:r>
              <a:rPr lang="en-US" dirty="0" smtClean="0"/>
              <a:t> Keith</a:t>
            </a:r>
          </a:p>
        </p:txBody>
      </p:sp>
      <p:sp>
        <p:nvSpPr>
          <p:cNvPr id="10" name="Text Placeholder 16"/>
          <p:cNvSpPr txBox="1">
            <a:spLocks/>
          </p:cNvSpPr>
          <p:nvPr/>
        </p:nvSpPr>
        <p:spPr>
          <a:xfrm>
            <a:off x="9601199" y="28708349"/>
            <a:ext cx="8229600" cy="62103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Ken </a:t>
            </a:r>
            <a:r>
              <a:rPr lang="en-US" b="1" dirty="0" err="1"/>
              <a:t>Kaemmerer</a:t>
            </a:r>
            <a:r>
              <a:rPr lang="en-US" dirty="0"/>
              <a:t>, Pittsburg Zoo &amp; PPG Aquarium</a:t>
            </a:r>
          </a:p>
          <a:p>
            <a:r>
              <a:rPr lang="en-US" b="1" dirty="0"/>
              <a:t>Dr. Joseph Gaspard</a:t>
            </a:r>
            <a:r>
              <a:rPr lang="en-US" dirty="0"/>
              <a:t>, Pittsburg Zoo &amp; PPG Aquarium</a:t>
            </a:r>
          </a:p>
          <a:p>
            <a:r>
              <a:rPr lang="en-US" b="1" dirty="0"/>
              <a:t>Dr. Michael </a:t>
            </a:r>
            <a:r>
              <a:rPr lang="en-US" b="1" dirty="0" err="1"/>
              <a:t>Tewes</a:t>
            </a:r>
            <a:r>
              <a:rPr lang="en-US" dirty="0"/>
              <a:t>, Caesar Kleberg Wildlife Research Institute at Texas A&amp;M University-Kingsville</a:t>
            </a:r>
          </a:p>
          <a:p>
            <a:r>
              <a:rPr lang="en-US" b="1" dirty="0"/>
              <a:t>Humberto </a:t>
            </a:r>
            <a:r>
              <a:rPr lang="en-US" b="1" dirty="0" err="1"/>
              <a:t>Perotto</a:t>
            </a:r>
            <a:r>
              <a:rPr lang="en-US" dirty="0"/>
              <a:t>, Caesar Kleberg Wildlife </a:t>
            </a:r>
            <a:r>
              <a:rPr lang="en-US" dirty="0" smtClean="0"/>
              <a:t>Research </a:t>
            </a:r>
            <a:r>
              <a:rPr lang="en-US" dirty="0"/>
              <a:t>Institute at Texas A&amp;M University-Kingsville</a:t>
            </a:r>
          </a:p>
          <a:p>
            <a:r>
              <a:rPr lang="en-US" b="1" dirty="0"/>
              <a:t>Nanette </a:t>
            </a:r>
            <a:r>
              <a:rPr lang="en-US" b="1" dirty="0" err="1"/>
              <a:t>Bragin</a:t>
            </a:r>
            <a:r>
              <a:rPr lang="en-US" dirty="0"/>
              <a:t>, The Denver Zoo</a:t>
            </a:r>
          </a:p>
          <a:p>
            <a:r>
              <a:rPr lang="en-US" b="1" dirty="0"/>
              <a:t>Mitch Sternberg</a:t>
            </a:r>
            <a:r>
              <a:rPr lang="en-US" dirty="0"/>
              <a:t>, South Texas Refuge Complex</a:t>
            </a:r>
          </a:p>
          <a:p>
            <a:r>
              <a:rPr lang="en-US" b="1" dirty="0"/>
              <a:t>Dr. John Young Jr</a:t>
            </a:r>
            <a:r>
              <a:rPr lang="en-US" dirty="0"/>
              <a:t>., Texas Department of Transportation</a:t>
            </a:r>
          </a:p>
          <a:p>
            <a:r>
              <a:rPr lang="en-US" b="1" dirty="0"/>
              <a:t>Dr. Arturo </a:t>
            </a:r>
            <a:r>
              <a:rPr lang="en-US" b="1" dirty="0" err="1"/>
              <a:t>Caso</a:t>
            </a:r>
            <a:r>
              <a:rPr lang="en-US" dirty="0"/>
              <a:t>, SEMARNAT</a:t>
            </a:r>
          </a:p>
          <a:p>
            <a:r>
              <a:rPr lang="en-US" b="1" dirty="0"/>
              <a:t>Dr. Tyler Campbell</a:t>
            </a:r>
            <a:r>
              <a:rPr lang="en-US" dirty="0"/>
              <a:t>, East Wildlife Foundation</a:t>
            </a:r>
            <a:endParaRPr lang="en-US" b="1" dirty="0"/>
          </a:p>
        </p:txBody>
      </p:sp>
      <p:sp>
        <p:nvSpPr>
          <p:cNvPr id="11" name="Text Placeholder 16"/>
          <p:cNvSpPr txBox="1">
            <a:spLocks/>
          </p:cNvSpPr>
          <p:nvPr/>
        </p:nvSpPr>
        <p:spPr>
          <a:xfrm>
            <a:off x="18288000" y="30702834"/>
            <a:ext cx="8229600" cy="402194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Texas and Arizona Ecological Forecasting team would like to say thank you to the wide array of </a:t>
            </a:r>
            <a:r>
              <a:rPr lang="en-US" dirty="0" smtClean="0"/>
              <a:t>partners, mentors </a:t>
            </a:r>
            <a:r>
              <a:rPr lang="en-US" dirty="0"/>
              <a:t>and </a:t>
            </a:r>
            <a:r>
              <a:rPr lang="en-US" dirty="0" smtClean="0"/>
              <a:t>others/participants </a:t>
            </a:r>
            <a:r>
              <a:rPr lang="en-US" dirty="0"/>
              <a:t>who provided their time, support, and expertise:  </a:t>
            </a:r>
          </a:p>
          <a:p>
            <a:pPr lvl="0"/>
            <a:r>
              <a:rPr lang="en-US" b="1" dirty="0" smtClean="0"/>
              <a:t>Dr</a:t>
            </a:r>
            <a:r>
              <a:rPr lang="en-US" b="1" dirty="0"/>
              <a:t>. Jeffrey </a:t>
            </a:r>
            <a:r>
              <a:rPr lang="en-US" b="1" dirty="0" err="1"/>
              <a:t>Luvall</a:t>
            </a:r>
            <a:r>
              <a:rPr lang="en-US" dirty="0"/>
              <a:t>, NASA at </a:t>
            </a:r>
            <a:r>
              <a:rPr lang="en-US" dirty="0" smtClean="0"/>
              <a:t>NSSTC</a:t>
            </a:r>
          </a:p>
          <a:p>
            <a:pPr lvl="0"/>
            <a:r>
              <a:rPr lang="en-US" b="1" dirty="0" smtClean="0"/>
              <a:t>Dr</a:t>
            </a:r>
            <a:r>
              <a:rPr lang="en-US" b="1" dirty="0"/>
              <a:t>. Robert Griffin</a:t>
            </a:r>
            <a:r>
              <a:rPr lang="en-US" dirty="0"/>
              <a:t>, University of Alabama in Huntsville, Assistant Professor of Atmospheric Science in the Earth System Science </a:t>
            </a:r>
            <a:r>
              <a:rPr lang="en-US" dirty="0" smtClean="0"/>
              <a:t>Program</a:t>
            </a:r>
          </a:p>
          <a:p>
            <a:pPr lvl="0"/>
            <a:r>
              <a:rPr lang="en-US" b="1" dirty="0" smtClean="0"/>
              <a:t>Timothy Klug</a:t>
            </a:r>
            <a:r>
              <a:rPr lang="en-US" dirty="0" smtClean="0"/>
              <a:t>, NASA DEVELOP</a:t>
            </a:r>
            <a:endParaRPr lang="en-US" dirty="0"/>
          </a:p>
        </p:txBody>
      </p:sp>
      <p:sp>
        <p:nvSpPr>
          <p:cNvPr id="8" name="Text Placeholder 16"/>
          <p:cNvSpPr txBox="1">
            <a:spLocks/>
          </p:cNvSpPr>
          <p:nvPr/>
        </p:nvSpPr>
        <p:spPr>
          <a:xfrm>
            <a:off x="972552" y="22376475"/>
            <a:ext cx="24756772" cy="401300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435422" y="27732833"/>
            <a:ext cx="8229600" cy="21215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22901699" y="6555253"/>
            <a:ext cx="3468396" cy="852102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Landsat </a:t>
            </a:r>
            <a:r>
              <a:rPr lang="en-US" dirty="0" smtClean="0"/>
              <a:t>8 OLI</a:t>
            </a:r>
          </a:p>
          <a:p>
            <a:endParaRPr lang="en-US" dirty="0" smtClean="0"/>
          </a:p>
          <a:p>
            <a:endParaRPr lang="en-US" dirty="0" smtClean="0"/>
          </a:p>
          <a:p>
            <a:endParaRPr lang="en-US" dirty="0" smtClean="0"/>
          </a:p>
          <a:p>
            <a:endParaRPr lang="en-US" dirty="0" smtClean="0"/>
          </a:p>
          <a:p>
            <a:endParaRPr lang="en-US" dirty="0" smtClean="0"/>
          </a:p>
          <a:p>
            <a:r>
              <a:rPr lang="en-US" dirty="0" smtClean="0"/>
              <a:t>Landsat 5 TM</a:t>
            </a:r>
          </a:p>
          <a:p>
            <a:endParaRPr lang="en-US" dirty="0"/>
          </a:p>
          <a:p>
            <a:endParaRPr lang="en-US" dirty="0"/>
          </a:p>
          <a:p>
            <a:endParaRPr lang="en-US" dirty="0" smtClean="0"/>
          </a:p>
          <a:p>
            <a:endParaRPr lang="en-US" dirty="0" smtClean="0"/>
          </a:p>
          <a:p>
            <a:endParaRPr lang="en-US" dirty="0" smtClean="0"/>
          </a:p>
          <a:p>
            <a:r>
              <a:rPr lang="en-US" dirty="0" smtClean="0"/>
              <a:t>Terra MODIS, ASTER</a:t>
            </a:r>
          </a:p>
          <a:p>
            <a:endParaRPr lang="en-US" dirty="0" smtClean="0"/>
          </a:p>
          <a:p>
            <a:endParaRPr lang="en-US" dirty="0" smtClean="0"/>
          </a:p>
          <a:p>
            <a:endParaRPr lang="en-US" dirty="0" smtClean="0"/>
          </a:p>
        </p:txBody>
      </p:sp>
      <p:sp>
        <p:nvSpPr>
          <p:cNvPr id="6" name="Text Placeholder 16"/>
          <p:cNvSpPr txBox="1">
            <a:spLocks/>
          </p:cNvSpPr>
          <p:nvPr/>
        </p:nvSpPr>
        <p:spPr>
          <a:xfrm>
            <a:off x="914400" y="6243409"/>
            <a:ext cx="8387881" cy="97477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Placeholder: not finalized yet.</a:t>
            </a:r>
            <a:endParaRPr lang="en-US" dirty="0"/>
          </a:p>
        </p:txBody>
      </p:sp>
      <p:sp>
        <p:nvSpPr>
          <p:cNvPr id="15" name="Text Placeholder 16"/>
          <p:cNvSpPr txBox="1">
            <a:spLocks/>
          </p:cNvSpPr>
          <p:nvPr/>
        </p:nvSpPr>
        <p:spPr>
          <a:xfrm>
            <a:off x="9817770" y="6326653"/>
            <a:ext cx="8473273" cy="32856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Identify areas of potential ocelot habitat for conservation purposes</a:t>
            </a:r>
          </a:p>
          <a:p>
            <a:r>
              <a:rPr lang="en-US" dirty="0"/>
              <a:t>Study impact of urban and agricultural growth on ocelot habitat</a:t>
            </a:r>
          </a:p>
          <a:p>
            <a:r>
              <a:rPr lang="en-US" dirty="0"/>
              <a:t>Study impact of road development on ocelot </a:t>
            </a:r>
            <a:r>
              <a:rPr lang="en-US" dirty="0" smtClean="0"/>
              <a:t>populations</a:t>
            </a:r>
            <a:endParaRPr lang="en-US" dirty="0"/>
          </a:p>
        </p:txBody>
      </p:sp>
      <p:sp>
        <p:nvSpPr>
          <p:cNvPr id="16" name="TextBox 15"/>
          <p:cNvSpPr txBox="1"/>
          <p:nvPr/>
        </p:nvSpPr>
        <p:spPr>
          <a:xfrm>
            <a:off x="914401" y="5510709"/>
            <a:ext cx="828775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601201" y="5510709"/>
            <a:ext cx="631256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1" y="15876978"/>
            <a:ext cx="2365732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 (tentative figure)</a:t>
            </a:r>
          </a:p>
        </p:txBody>
      </p:sp>
      <p:sp>
        <p:nvSpPr>
          <p:cNvPr id="25" name="TextBox 24"/>
          <p:cNvSpPr txBox="1"/>
          <p:nvPr/>
        </p:nvSpPr>
        <p:spPr>
          <a:xfrm>
            <a:off x="9601201" y="9189432"/>
            <a:ext cx="781969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 (tentative figure)</a:t>
            </a:r>
          </a:p>
        </p:txBody>
      </p:sp>
      <p:sp>
        <p:nvSpPr>
          <p:cNvPr id="26" name="TextBox 25"/>
          <p:cNvSpPr txBox="1"/>
          <p:nvPr/>
        </p:nvSpPr>
        <p:spPr>
          <a:xfrm>
            <a:off x="1825904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323255"/>
            <a:ext cx="239638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59041" y="2666097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9041" y="298885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1" y="2778950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1" y="2658239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Daryl Ann </a:t>
            </a:r>
            <a:r>
              <a:rPr lang="en-US" dirty="0" err="1" smtClean="0"/>
              <a:t>Winstead</a:t>
            </a:r>
            <a:r>
              <a:rPr lang="en-US" dirty="0" smtClean="0"/>
              <a:t> (Project Lead), Kaushik </a:t>
            </a:r>
            <a:r>
              <a:rPr lang="en-US" dirty="0" err="1" smtClean="0"/>
              <a:t>Narasimhan</a:t>
            </a:r>
            <a:r>
              <a:rPr lang="en-US" dirty="0" smtClean="0"/>
              <a:t>, Christina Fischer, </a:t>
            </a:r>
            <a:r>
              <a:rPr lang="en-US" dirty="0" err="1" smtClean="0"/>
              <a:t>Amberle</a:t>
            </a:r>
            <a:r>
              <a:rPr lang="en-US" dirty="0" smtClean="0"/>
              <a:t> Keith</a:t>
            </a:r>
          </a:p>
          <a:p>
            <a:r>
              <a:rPr lang="en-US" sz="2400" dirty="0" smtClean="0"/>
              <a:t>NASA DEVELOP National Program</a:t>
            </a:r>
            <a:endParaRPr lang="en-US" sz="2400"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552" y="27541019"/>
            <a:ext cx="8329729" cy="6247298"/>
          </a:xfrm>
          <a:prstGeom prst="rect">
            <a:avLst/>
          </a:prstGeom>
          <a:ln w="15875">
            <a:solidFill>
              <a:schemeClr val="accent1"/>
            </a:solidFill>
          </a:ln>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32260" y="6419108"/>
            <a:ext cx="2396003" cy="1958251"/>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86487" y="9137550"/>
            <a:ext cx="2887548" cy="2789719"/>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39825" y="13086374"/>
            <a:ext cx="2580872" cy="1942823"/>
          </a:xfrm>
          <a:prstGeom prst="rect">
            <a:avLst/>
          </a:prstGeom>
        </p:spPr>
      </p:pic>
      <p:pic>
        <p:nvPicPr>
          <p:cNvPr id="37" name="Picture 3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601201" y="9958873"/>
            <a:ext cx="8692217" cy="6302825"/>
          </a:xfrm>
          <a:prstGeom prst="rect">
            <a:avLst/>
          </a:prstGeom>
          <a:ln w="15875">
            <a:solidFill>
              <a:schemeClr val="accent1"/>
            </a:solidFill>
          </a:ln>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1906</TotalTime>
  <Words>326</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Brumbaugh, Beth (LARC-E3)[SSAI DEVELOP]</cp:lastModifiedBy>
  <cp:revision>121</cp:revision>
  <dcterms:created xsi:type="dcterms:W3CDTF">2015-06-02T14:58:58Z</dcterms:created>
  <dcterms:modified xsi:type="dcterms:W3CDTF">2015-07-13T15:44:54Z</dcterms:modified>
</cp:coreProperties>
</file>