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4035"/>
    <a:srgbClr val="B17169"/>
    <a:srgbClr val="D99B93"/>
    <a:srgbClr val="BF5440"/>
    <a:srgbClr val="CE7869"/>
    <a:srgbClr val="E4B8AF"/>
    <a:srgbClr val="55B27B"/>
    <a:srgbClr val="7AC398"/>
    <a:srgbClr val="B8E0C8"/>
    <a:srgbClr val="A7C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1" d="100"/>
          <a:sy n="21" d="100"/>
        </p:scale>
        <p:origin x="26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8895E-D433-4442-90DB-54B2A37DA5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FB81-2C0F-46E6-AF00-9C2C0F3A5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0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7432000" cy="36575999"/>
          </a:xfrm>
          <a:prstGeom prst="rect">
            <a:avLst/>
          </a:prstGeom>
        </p:spPr>
      </p:pic>
      <p:sp>
        <p:nvSpPr>
          <p:cNvPr id="10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5170484" y="21966321"/>
            <a:ext cx="21421558" cy="23140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0" b="0" baseline="0">
                <a:solidFill>
                  <a:srgbClr val="964035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Short Title [Title Case]</a:t>
            </a:r>
            <a:endParaRPr lang="en-US" dirty="0"/>
          </a:p>
        </p:txBody>
      </p:sp>
      <p:sp>
        <p:nvSpPr>
          <p:cNvPr id="9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96403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</a:t>
            </a:r>
          </a:p>
          <a:p>
            <a:pPr lvl="0"/>
            <a:r>
              <a:rPr lang="en-US" dirty="0" smtClean="0"/>
              <a:t>[Use Title Case]</a:t>
            </a:r>
          </a:p>
        </p:txBody>
      </p:sp>
    </p:spTree>
    <p:extLst>
      <p:ext uri="{BB962C8B-B14F-4D97-AF65-F5344CB8AC3E}">
        <p14:creationId xmlns:p14="http://schemas.microsoft.com/office/powerpoint/2010/main" val="36038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576" userDrawn="1">
          <p15:clr>
            <a:srgbClr val="FBAE40"/>
          </p15:clr>
        </p15:guide>
        <p15:guide id="2" orient="horz" pos="2592" userDrawn="1">
          <p15:clr>
            <a:srgbClr val="FBAE40"/>
          </p15:clr>
        </p15:guide>
        <p15:guide id="3" orient="horz" pos="2880" userDrawn="1">
          <p15:clr>
            <a:srgbClr val="FBAE40"/>
          </p15:clr>
        </p15:guide>
        <p15:guide id="4" orient="horz" pos="22752" userDrawn="1">
          <p15:clr>
            <a:srgbClr val="FBAE40"/>
          </p15:clr>
        </p15:guide>
        <p15:guide id="5" pos="15264" userDrawn="1">
          <p15:clr>
            <a:srgbClr val="FBAE40"/>
          </p15:clr>
        </p15:guide>
        <p15:guide id="6" pos="86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59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upport.office.com/en-us/article/Crop-a-picture-to-fit-in-a-shape-1CE8CF89-6A19-4EE4-82CA-4F8E8146959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12859181" y="12062448"/>
            <a:ext cx="10502101" cy="4111762"/>
          </a:xfrm>
          <a:prstGeom prst="rect">
            <a:avLst/>
          </a:prstGeom>
          <a:solidFill>
            <a:srgbClr val="B17169"/>
          </a:solidFill>
          <a:ln>
            <a:solidFill>
              <a:srgbClr val="BF54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E4B8AF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E4B8AF"/>
                </a:solidFill>
              </a:rPr>
              <a:t>DO NOT PLACE IMAGES IN A BOX.</a:t>
            </a:r>
            <a:endParaRPr lang="en-US" sz="3800" b="1" dirty="0">
              <a:solidFill>
                <a:srgbClr val="E4B8A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914399" y="19648481"/>
            <a:ext cx="22913446" cy="7547546"/>
          </a:xfrm>
          <a:prstGeom prst="rect">
            <a:avLst/>
          </a:prstGeom>
          <a:solidFill>
            <a:srgbClr val="B17169"/>
          </a:solidFill>
          <a:ln>
            <a:solidFill>
              <a:srgbClr val="B17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0" b="1" dirty="0" smtClean="0">
              <a:solidFill>
                <a:srgbClr val="E4B8AF"/>
              </a:solidFill>
            </a:endParaRPr>
          </a:p>
          <a:p>
            <a:pPr algn="ctr"/>
            <a:r>
              <a:rPr lang="en-US" sz="9000" b="1" dirty="0" smtClean="0">
                <a:solidFill>
                  <a:srgbClr val="E4B8AF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E4B8AF"/>
                </a:solidFill>
              </a:rPr>
              <a:t>DO NOT PLACE IMAGES IN A BOX.</a:t>
            </a:r>
            <a:endParaRPr lang="en-US" sz="9000" b="1" dirty="0">
              <a:solidFill>
                <a:srgbClr val="E4B8A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3099" y="18832935"/>
            <a:ext cx="229847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2839699" y="17562916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87514" y="1115251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817485" y="1116081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666127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4399" y="15340320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1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964035"/>
                </a:solidFill>
              </a:rPr>
              <a:t>Study Area </a:t>
            </a:r>
            <a:r>
              <a:rPr lang="en-US" sz="14000" dirty="0" smtClean="0">
                <a:solidFill>
                  <a:srgbClr val="964035"/>
                </a:solidFill>
              </a:rPr>
              <a:t>App Area</a:t>
            </a:r>
            <a:endParaRPr lang="en-US" sz="14000" dirty="0">
              <a:solidFill>
                <a:srgbClr val="964035"/>
              </a:solidFill>
            </a:endParaRP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964035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964035"/>
                </a:solidFill>
              </a:rPr>
              <a:t>[Use Title Case</a:t>
            </a:r>
            <a:r>
              <a:rPr lang="en-US" dirty="0" smtClean="0">
                <a:solidFill>
                  <a:srgbClr val="BF5440"/>
                </a:solidFill>
              </a:rPr>
              <a:t>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43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964035"/>
                </a:solidFill>
              </a:rPr>
              <a:t>Node </a:t>
            </a:r>
            <a:r>
              <a:rPr lang="en-US" sz="4800" b="0" smtClean="0">
                <a:solidFill>
                  <a:srgbClr val="964035"/>
                </a:solidFill>
              </a:rPr>
              <a:t>Location – Term Year</a:t>
            </a:r>
            <a:endParaRPr lang="en-US" sz="4800" b="0" dirty="0" smtClean="0">
              <a:solidFill>
                <a:srgbClr val="964035"/>
              </a:solidFill>
            </a:endParaRP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Start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Ensure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Do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Best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The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12839699" y="12068000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914399" y="19714871"/>
            <a:ext cx="22917151" cy="708847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887514" y="11971922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935195" y="16155865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871424" y="28386302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06" name="Text Placeholder 16"/>
          <p:cNvSpPr txBox="1">
            <a:spLocks/>
          </p:cNvSpPr>
          <p:nvPr/>
        </p:nvSpPr>
        <p:spPr>
          <a:xfrm>
            <a:off x="770614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107" name="Text Placeholder 16"/>
          <p:cNvSpPr txBox="1">
            <a:spLocks/>
          </p:cNvSpPr>
          <p:nvPr/>
        </p:nvSpPr>
        <p:spPr>
          <a:xfrm>
            <a:off x="3248617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108" name="Text Placeholder 16"/>
          <p:cNvSpPr txBox="1">
            <a:spLocks/>
          </p:cNvSpPr>
          <p:nvPr/>
        </p:nvSpPr>
        <p:spPr>
          <a:xfrm>
            <a:off x="5775497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09" name="Picture 10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458" y="31182759"/>
            <a:ext cx="2057404" cy="2057404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75" y="31182759"/>
            <a:ext cx="2057404" cy="2057404"/>
          </a:xfrm>
          <a:prstGeom prst="rect">
            <a:avLst/>
          </a:prstGeom>
        </p:spPr>
      </p:pic>
      <p:pic>
        <p:nvPicPr>
          <p:cNvPr id="111" name="Picture 1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19" y="31198974"/>
            <a:ext cx="2057404" cy="2057404"/>
          </a:xfrm>
          <a:prstGeom prst="rect">
            <a:avLst/>
          </a:prstGeom>
        </p:spPr>
      </p:pic>
      <p:sp>
        <p:nvSpPr>
          <p:cNvPr id="112" name="Text Placeholder 16"/>
          <p:cNvSpPr txBox="1">
            <a:spLocks/>
          </p:cNvSpPr>
          <p:nvPr/>
        </p:nvSpPr>
        <p:spPr>
          <a:xfrm>
            <a:off x="8256653" y="33471300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113" name="Picture 1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031" y="31198974"/>
            <a:ext cx="2057404" cy="205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2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881905" y="16345591"/>
            <a:ext cx="10502101" cy="4111762"/>
          </a:xfrm>
          <a:prstGeom prst="rect">
            <a:avLst/>
          </a:prstGeom>
          <a:solidFill>
            <a:srgbClr val="B17169"/>
          </a:solidFill>
          <a:ln>
            <a:solidFill>
              <a:srgbClr val="B17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800" b="1" dirty="0" smtClean="0">
                <a:solidFill>
                  <a:srgbClr val="E4B8AF"/>
                </a:solidFill>
              </a:rPr>
              <a:t>PLACEHOLDER FOR STUDY AREA IMAGES.</a:t>
            </a:r>
          </a:p>
          <a:p>
            <a:pPr algn="r"/>
            <a:r>
              <a:rPr lang="en-US" sz="3800" b="1" dirty="0" smtClean="0">
                <a:solidFill>
                  <a:srgbClr val="E4B8AF"/>
                </a:solidFill>
              </a:rPr>
              <a:t>DO NOT PLACE IMAGES IN A BOX.</a:t>
            </a:r>
            <a:endParaRPr lang="en-US" sz="3800" b="1" dirty="0">
              <a:solidFill>
                <a:srgbClr val="E4B8A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839699" y="13044073"/>
            <a:ext cx="10543108" cy="14151954"/>
          </a:xfrm>
          <a:prstGeom prst="rect">
            <a:avLst/>
          </a:prstGeom>
          <a:solidFill>
            <a:srgbClr val="B17169"/>
          </a:solidFill>
          <a:ln>
            <a:solidFill>
              <a:srgbClr val="B171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9000" b="1" dirty="0" smtClean="0">
                <a:solidFill>
                  <a:srgbClr val="E4B8AF"/>
                </a:solidFill>
              </a:rPr>
              <a:t>PLACEHOLDER FOR RESULTS IMAGES.</a:t>
            </a:r>
          </a:p>
          <a:p>
            <a:pPr algn="ctr"/>
            <a:r>
              <a:rPr lang="en-US" sz="9000" b="1" dirty="0" smtClean="0">
                <a:solidFill>
                  <a:srgbClr val="E4B8AF"/>
                </a:solidFill>
              </a:rPr>
              <a:t>DO NOT PLACE IMAGES IN A BOX.</a:t>
            </a:r>
            <a:endParaRPr lang="en-US" sz="9000" b="1" dirty="0">
              <a:solidFill>
                <a:srgbClr val="E4B8A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17485" y="12025794"/>
            <a:ext cx="11010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12839700" y="31597322"/>
            <a:ext cx="10972800" cy="251303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822145" y="21639944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2146" y="906135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60185" y="4488830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9931" y="15438402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22146" y="2073830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72486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887070" y="86766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8111" y="23270481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964035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964035"/>
                </a:solidFill>
              </a:rPr>
              <a:t>[Use Title Case]</a:t>
            </a:r>
          </a:p>
        </p:txBody>
      </p:sp>
      <p:sp>
        <p:nvSpPr>
          <p:cNvPr id="39" name="Text Placeholder 16"/>
          <p:cNvSpPr txBox="1">
            <a:spLocks/>
          </p:cNvSpPr>
          <p:nvPr/>
        </p:nvSpPr>
        <p:spPr>
          <a:xfrm>
            <a:off x="12839700" y="28246565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839700" y="273393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5447353"/>
            <a:ext cx="11380829" cy="334266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822145" y="997261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Start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Ensure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Do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Best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practice is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to use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incomplete sentences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use a period at the end, but you can use periods if needed. Either way, be consistent in the style of bullets and period usage throughout.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The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12907866" y="13105364"/>
            <a:ext cx="10474942" cy="1409795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– </a:t>
            </a:r>
            <a:r>
              <a:rPr lang="en-US" b="1" dirty="0" smtClean="0">
                <a:solidFill>
                  <a:schemeClr val="bg1"/>
                </a:solidFill>
              </a:rPr>
              <a:t>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bg1"/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 bullets.</a:t>
            </a:r>
          </a:p>
        </p:txBody>
      </p:sp>
      <p:sp>
        <p:nvSpPr>
          <p:cNvPr id="41" name="Text Placeholder 16"/>
          <p:cNvSpPr txBox="1">
            <a:spLocks/>
          </p:cNvSpPr>
          <p:nvPr/>
        </p:nvSpPr>
        <p:spPr>
          <a:xfrm>
            <a:off x="883218" y="16410308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bg1"/>
                </a:solidFill>
              </a:rPr>
              <a:t>the study period is optional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b="1" dirty="0">
                <a:solidFill>
                  <a:schemeClr val="bg1"/>
                </a:solidFill>
              </a:rPr>
              <a:t>For ALL images </a:t>
            </a:r>
            <a:r>
              <a:rPr lang="en-US" b="1" dirty="0" smtClean="0">
                <a:solidFill>
                  <a:schemeClr val="bg1"/>
                </a:solidFill>
              </a:rPr>
              <a:t>– make </a:t>
            </a:r>
            <a:r>
              <a:rPr lang="en-US" b="1" dirty="0">
                <a:solidFill>
                  <a:schemeClr val="bg1"/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bg1"/>
                </a:solidFill>
              </a:rPr>
              <a:t>). </a:t>
            </a:r>
            <a:r>
              <a:rPr lang="en-US" dirty="0" smtClean="0">
                <a:solidFill>
                  <a:schemeClr val="bg1"/>
                </a:solidFill>
              </a:rPr>
              <a:t>If </a:t>
            </a:r>
            <a:r>
              <a:rPr lang="en-US" dirty="0">
                <a:solidFill>
                  <a:schemeClr val="bg1"/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bg1"/>
                </a:solidFill>
              </a:rPr>
              <a:t>very short turn-around time </a:t>
            </a:r>
            <a:r>
              <a:rPr lang="en-US" dirty="0">
                <a:solidFill>
                  <a:schemeClr val="bg1"/>
                </a:solidFill>
              </a:rPr>
              <a:t>(hours, not days) after submission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4" name="Text Placeholder 16"/>
          <p:cNvSpPr txBox="1">
            <a:spLocks/>
          </p:cNvSpPr>
          <p:nvPr/>
        </p:nvSpPr>
        <p:spPr>
          <a:xfrm>
            <a:off x="12887070" y="5282565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45" name="Text Placeholder 16"/>
          <p:cNvSpPr txBox="1">
            <a:spLocks/>
          </p:cNvSpPr>
          <p:nvPr/>
        </p:nvSpPr>
        <p:spPr>
          <a:xfrm>
            <a:off x="12881394" y="9638242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46" name="Text Placeholder 16"/>
          <p:cNvSpPr txBox="1">
            <a:spLocks/>
          </p:cNvSpPr>
          <p:nvPr/>
        </p:nvSpPr>
        <p:spPr>
          <a:xfrm>
            <a:off x="871424" y="24160638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964035"/>
                </a:solidFill>
              </a:rPr>
              <a:t>Study Area </a:t>
            </a:r>
            <a:r>
              <a:rPr lang="en-US" sz="14000" dirty="0" smtClean="0">
                <a:solidFill>
                  <a:srgbClr val="964035"/>
                </a:solidFill>
              </a:rPr>
              <a:t>App Area</a:t>
            </a:r>
            <a:endParaRPr lang="en-US" sz="14000" dirty="0">
              <a:solidFill>
                <a:srgbClr val="964035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89" name="Text Placeholder 16"/>
          <p:cNvSpPr txBox="1">
            <a:spLocks/>
          </p:cNvSpPr>
          <p:nvPr/>
        </p:nvSpPr>
        <p:spPr>
          <a:xfrm>
            <a:off x="747168" y="29336226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90" name="Text Placeholder 16"/>
          <p:cNvSpPr txBox="1">
            <a:spLocks/>
          </p:cNvSpPr>
          <p:nvPr/>
        </p:nvSpPr>
        <p:spPr>
          <a:xfrm>
            <a:off x="3225171" y="2933622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91" name="Text Placeholder 16"/>
          <p:cNvSpPr txBox="1">
            <a:spLocks/>
          </p:cNvSpPr>
          <p:nvPr/>
        </p:nvSpPr>
        <p:spPr>
          <a:xfrm>
            <a:off x="5752051" y="29336226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12" y="27063900"/>
            <a:ext cx="2057404" cy="2057404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429" y="27063900"/>
            <a:ext cx="2057404" cy="2057404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73" y="27080115"/>
            <a:ext cx="2057404" cy="2057404"/>
          </a:xfrm>
          <a:prstGeom prst="rect">
            <a:avLst/>
          </a:prstGeom>
        </p:spPr>
      </p:pic>
      <p:sp>
        <p:nvSpPr>
          <p:cNvPr id="95" name="Text Placeholder 16"/>
          <p:cNvSpPr txBox="1">
            <a:spLocks/>
          </p:cNvSpPr>
          <p:nvPr/>
        </p:nvSpPr>
        <p:spPr>
          <a:xfrm>
            <a:off x="8233207" y="29352441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5585" y="27080115"/>
            <a:ext cx="2057404" cy="2057404"/>
          </a:xfrm>
          <a:prstGeom prst="rect">
            <a:avLst/>
          </a:prstGeom>
        </p:spPr>
      </p:pic>
      <p:sp>
        <p:nvSpPr>
          <p:cNvPr id="42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964035"/>
                </a:solidFill>
              </a:rPr>
              <a:t>Node </a:t>
            </a:r>
            <a:r>
              <a:rPr lang="en-US" sz="4800" b="0" smtClean="0">
                <a:solidFill>
                  <a:srgbClr val="964035"/>
                </a:solidFill>
              </a:rPr>
              <a:t>Location – Term Year</a:t>
            </a:r>
            <a:endParaRPr lang="en-US" sz="4800" b="0" dirty="0" smtClean="0">
              <a:solidFill>
                <a:srgbClr val="9640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6"/>
          <p:cNvSpPr txBox="1">
            <a:spLocks/>
          </p:cNvSpPr>
          <p:nvPr/>
        </p:nvSpPr>
        <p:spPr>
          <a:xfrm>
            <a:off x="12839700" y="24802870"/>
            <a:ext cx="109728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Include anyone who has helped you with the project.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this is a continuation project, credit the previous team members and contributors.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If you are including affiliations, use DEVELOP as the affiliation for a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 or former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DEVELOPer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—not their school or former school.</a:t>
            </a:r>
          </a:p>
          <a:p>
            <a:endParaRPr lang="en-US" dirty="0" smtClean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12839700" y="20479174"/>
            <a:ext cx="10972800" cy="294021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bullets.</a:t>
            </a:r>
          </a:p>
          <a:p>
            <a:pPr marL="347663" indent="-347663">
              <a:buClr>
                <a:srgbClr val="964035"/>
              </a:buClr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complete sentences with periods.</a:t>
            </a: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2839699" y="17128081"/>
            <a:ext cx="10972801" cy="163120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Earth observation icons can be found on DEVELOPedia.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any text editable.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87514" y="4493747"/>
            <a:ext cx="115163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39700" y="448883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400" y="12517639"/>
            <a:ext cx="114077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817485" y="1238025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839700" y="16226444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43099" y="21861885"/>
            <a:ext cx="1155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839700" y="1957198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818904" y="23895681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818904" y="30093915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1424" y="27335907"/>
            <a:ext cx="45425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964035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0" name="Subtitle"/>
          <p:cNvSpPr>
            <a:spLocks noGrp="1"/>
          </p:cNvSpPr>
          <p:nvPr>
            <p:ph type="body" sz="quarter" idx="13" hasCustomPrompt="1"/>
          </p:nvPr>
        </p:nvSpPr>
        <p:spPr>
          <a:xfrm>
            <a:off x="5715000" y="438150"/>
            <a:ext cx="16173450" cy="333375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6000" b="1" baseline="0">
                <a:solidFill>
                  <a:srgbClr val="EA7845"/>
                </a:solidFill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>
                <a:solidFill>
                  <a:srgbClr val="964035"/>
                </a:solidFill>
              </a:rPr>
              <a:t>Project Subtitle </a:t>
            </a:r>
          </a:p>
          <a:p>
            <a:pPr lvl="0"/>
            <a:r>
              <a:rPr lang="en-US" dirty="0" smtClean="0">
                <a:solidFill>
                  <a:srgbClr val="964035"/>
                </a:solidFill>
              </a:rPr>
              <a:t>[Use Title Case]</a:t>
            </a:r>
          </a:p>
        </p:txBody>
      </p:sp>
      <p:sp>
        <p:nvSpPr>
          <p:cNvPr id="32" name="Text Placeholder 16"/>
          <p:cNvSpPr txBox="1">
            <a:spLocks/>
          </p:cNvSpPr>
          <p:nvPr/>
        </p:nvSpPr>
        <p:spPr>
          <a:xfrm>
            <a:off x="914400" y="5447353"/>
            <a:ext cx="11380829" cy="559566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this blank for now.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Body text should be at least 24 point font.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Captions and any other text should be at least 16 point font. Image and legend text should be the correct size, regardless of whether it is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rename, move, and resize sections as needed.</a:t>
            </a:r>
          </a:p>
        </p:txBody>
      </p:sp>
      <p:sp>
        <p:nvSpPr>
          <p:cNvPr id="33" name="Text Placeholder 16"/>
          <p:cNvSpPr txBox="1">
            <a:spLocks/>
          </p:cNvSpPr>
          <p:nvPr/>
        </p:nvSpPr>
        <p:spPr>
          <a:xfrm>
            <a:off x="12818904" y="5400091"/>
            <a:ext cx="10582656" cy="513896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Start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the first word of each objective with a verb. And it should be colored and bolded in the app color.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Ensure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is a bulleted list.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>
                <a:solidFill>
                  <a:srgbClr val="964035"/>
                </a:solidFill>
              </a:rPr>
              <a:t>Do</a:t>
            </a:r>
            <a:r>
              <a:rPr lang="en-US" dirty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not change the bullet style or color.</a:t>
            </a:r>
          </a:p>
          <a:p>
            <a:pPr marL="347663" indent="-347663">
              <a:buClr>
                <a:srgbClr val="964035"/>
              </a:buClr>
            </a:pPr>
            <a:r>
              <a:rPr lang="en-US" b="1" dirty="0" smtClean="0">
                <a:solidFill>
                  <a:srgbClr val="964035"/>
                </a:solidFill>
              </a:rPr>
              <a:t>Best</a:t>
            </a:r>
            <a:r>
              <a:rPr lang="en-US" dirty="0" smtClean="0">
                <a:solidFill>
                  <a:srgbClr val="BF5440"/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practice is to use incomplete sentences and not use a period at the end, but you can use periods if needed. Either way, be consistent in the style of bullets and period usage throughout.</a:t>
            </a:r>
          </a:p>
          <a:p>
            <a:pPr marL="347663" indent="-347663" algn="r">
              <a:buClr>
                <a:srgbClr val="964035"/>
              </a:buClr>
            </a:pPr>
            <a:r>
              <a:rPr lang="en-US" b="1" dirty="0" smtClean="0">
                <a:solidFill>
                  <a:srgbClr val="964035"/>
                </a:solidFill>
              </a:rPr>
              <a:t>The</a:t>
            </a:r>
            <a:r>
              <a:rPr lang="en-US" dirty="0" smtClean="0">
                <a:solidFill>
                  <a:srgbClr val="BF5440"/>
                </a:solidFill>
              </a:rPr>
              <a:t>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objectives listed here should be the same as or very similar to the ones in the project summary or technical paper.</a:t>
            </a:r>
          </a:p>
        </p:txBody>
      </p:sp>
      <p:sp>
        <p:nvSpPr>
          <p:cNvPr id="34" name="Text Placeholder 16"/>
          <p:cNvSpPr txBox="1">
            <a:spLocks/>
          </p:cNvSpPr>
          <p:nvPr/>
        </p:nvSpPr>
        <p:spPr>
          <a:xfrm>
            <a:off x="12839699" y="13153659"/>
            <a:ext cx="10521583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Include a map that has easily readable text and a legend. Including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study period is optional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35" name="Text Placeholder 16"/>
          <p:cNvSpPr txBox="1">
            <a:spLocks/>
          </p:cNvSpPr>
          <p:nvPr/>
        </p:nvSpPr>
        <p:spPr>
          <a:xfrm>
            <a:off x="887514" y="13287080"/>
            <a:ext cx="11407715" cy="351826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 imagery or a workflow here.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Keep text to a minimum.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The font should be easily readable (minimum 16 point font stated above).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Don’t paste images of flowcharts—all images should be editable.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Feel free to delete this text box as appropriate to your workflow.</a:t>
            </a:r>
          </a:p>
        </p:txBody>
      </p:sp>
      <p:sp>
        <p:nvSpPr>
          <p:cNvPr id="36" name="Text Placeholder 16"/>
          <p:cNvSpPr txBox="1">
            <a:spLocks/>
          </p:cNvSpPr>
          <p:nvPr/>
        </p:nvSpPr>
        <p:spPr>
          <a:xfrm>
            <a:off x="914400" y="22631326"/>
            <a:ext cx="10474942" cy="4423627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images.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ALL images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 make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sure all text is legible and add legends separately (so they can be moved or resized).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If text is not editable, a team member must be available to make changes with 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very short turn-around time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(hours, not days) after submission.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that it has some sort of flow, that it makes sense.  Show your results in a logical order.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bullets.</a:t>
            </a:r>
          </a:p>
        </p:txBody>
      </p:sp>
      <p:sp>
        <p:nvSpPr>
          <p:cNvPr id="37" name="Text Placeholder 16"/>
          <p:cNvSpPr txBox="1">
            <a:spLocks/>
          </p:cNvSpPr>
          <p:nvPr/>
        </p:nvSpPr>
        <p:spPr>
          <a:xfrm>
            <a:off x="12881394" y="30994909"/>
            <a:ext cx="10921333" cy="2442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Only use federal logos—no state or local government logos, or NGO logos.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Some logos are on 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DEVELOPedia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mages and text should be added separately (not as an image).</a:t>
            </a:r>
          </a:p>
        </p:txBody>
      </p:sp>
      <p:sp>
        <p:nvSpPr>
          <p:cNvPr id="38" name="Text Placeholder 16"/>
          <p:cNvSpPr txBox="1">
            <a:spLocks/>
          </p:cNvSpPr>
          <p:nvPr/>
        </p:nvSpPr>
        <p:spPr>
          <a:xfrm>
            <a:off x="914400" y="28162640"/>
            <a:ext cx="9174477" cy="212307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List Team Leads first and include their title below their name.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Headshots should include professional business attire.</a:t>
            </a:r>
          </a:p>
          <a:p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Images should be cropped to a circle shape at a 1.8” x 1.8” dimension and centered in aperture shape. Instruction on how to do this can 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be found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  <a:hlinkClick r:id="rId2"/>
              </a:rPr>
              <a:t>here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7" name="Main Title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11208610" y="18004447"/>
            <a:ext cx="29345306" cy="231407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6000" b="0" baseline="0">
                <a:solidFill>
                  <a:srgbClr val="E97845"/>
                </a:solidFill>
                <a:latin typeface="+mj-lt"/>
              </a:defRPr>
            </a:lvl1pPr>
          </a:lstStyle>
          <a:p>
            <a:pPr lvl="0"/>
            <a:r>
              <a:rPr lang="en-US" sz="14000" b="1" dirty="0" smtClean="0">
                <a:solidFill>
                  <a:srgbClr val="964035"/>
                </a:solidFill>
              </a:rPr>
              <a:t>Study Area </a:t>
            </a:r>
            <a:r>
              <a:rPr lang="en-US" sz="14000" dirty="0" smtClean="0">
                <a:solidFill>
                  <a:srgbClr val="964035"/>
                </a:solidFill>
              </a:rPr>
              <a:t>App Area</a:t>
            </a:r>
            <a:endParaRPr lang="en-US" sz="14000" dirty="0">
              <a:solidFill>
                <a:srgbClr val="964035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457525" y="5014452"/>
            <a:ext cx="2769989" cy="696123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This area is to be left empty if the short title does not require this extra space (delete this text box).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  </a:t>
            </a:r>
          </a:p>
          <a:p>
            <a:r>
              <a:rPr lang="en-US" sz="2800" dirty="0">
                <a:solidFill>
                  <a:srgbClr val="767171"/>
                </a:solidFill>
                <a:latin typeface="Garamond"/>
              </a:rPr>
              <a:t>Short title should be </a:t>
            </a:r>
            <a:r>
              <a:rPr lang="en-US" sz="2800" dirty="0" smtClean="0">
                <a:solidFill>
                  <a:srgbClr val="767171"/>
                </a:solidFill>
                <a:latin typeface="Garamond"/>
              </a:rPr>
              <a:t>between 120 and 140pt </a:t>
            </a:r>
            <a:r>
              <a:rPr lang="en-US" sz="2800" dirty="0">
                <a:solidFill>
                  <a:srgbClr val="767171"/>
                </a:solidFill>
                <a:latin typeface="Garamond"/>
              </a:rPr>
              <a:t>font. Only shrink if short title cannot fit in provided text box.</a:t>
            </a:r>
          </a:p>
        </p:txBody>
      </p:sp>
      <p:sp>
        <p:nvSpPr>
          <p:cNvPr id="91" name="Text Placeholder 16"/>
          <p:cNvSpPr txBox="1">
            <a:spLocks/>
          </p:cNvSpPr>
          <p:nvPr/>
        </p:nvSpPr>
        <p:spPr>
          <a:xfrm>
            <a:off x="770614" y="33455085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Team Lead</a:t>
            </a:r>
          </a:p>
        </p:txBody>
      </p:sp>
      <p:sp>
        <p:nvSpPr>
          <p:cNvPr id="92" name="Text Placeholder 16"/>
          <p:cNvSpPr txBox="1">
            <a:spLocks/>
          </p:cNvSpPr>
          <p:nvPr/>
        </p:nvSpPr>
        <p:spPr>
          <a:xfrm>
            <a:off x="3248617" y="33455084"/>
            <a:ext cx="2872251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sp>
        <p:nvSpPr>
          <p:cNvPr id="93" name="Text Placeholder 16"/>
          <p:cNvSpPr txBox="1">
            <a:spLocks/>
          </p:cNvSpPr>
          <p:nvPr/>
        </p:nvSpPr>
        <p:spPr>
          <a:xfrm>
            <a:off x="5775497" y="33455085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458" y="31182759"/>
            <a:ext cx="2057404" cy="2057404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875" y="31182759"/>
            <a:ext cx="2057404" cy="2057404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19" y="31198974"/>
            <a:ext cx="2057404" cy="2057404"/>
          </a:xfrm>
          <a:prstGeom prst="rect">
            <a:avLst/>
          </a:prstGeom>
        </p:spPr>
      </p:pic>
      <p:sp>
        <p:nvSpPr>
          <p:cNvPr id="97" name="Text Placeholder 16"/>
          <p:cNvSpPr txBox="1">
            <a:spLocks/>
          </p:cNvSpPr>
          <p:nvPr/>
        </p:nvSpPr>
        <p:spPr>
          <a:xfrm>
            <a:off x="8256653" y="33471300"/>
            <a:ext cx="3002160" cy="1247893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Participant Name</a:t>
            </a:r>
          </a:p>
        </p:txBody>
      </p:sp>
      <p:pic>
        <p:nvPicPr>
          <p:cNvPr id="98" name="Picture 9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031" y="31198974"/>
            <a:ext cx="2057404" cy="2057404"/>
          </a:xfrm>
          <a:prstGeom prst="rect">
            <a:avLst/>
          </a:prstGeom>
        </p:spPr>
      </p:pic>
      <p:sp>
        <p:nvSpPr>
          <p:cNvPr id="39" name="Subtitle"/>
          <p:cNvSpPr txBox="1">
            <a:spLocks/>
          </p:cNvSpPr>
          <p:nvPr/>
        </p:nvSpPr>
        <p:spPr>
          <a:xfrm>
            <a:off x="6096000" y="35153600"/>
            <a:ext cx="15501257" cy="1034530"/>
          </a:xfrm>
          <a:prstGeom prst="rect">
            <a:avLst/>
          </a:prstGeom>
        </p:spPr>
        <p:txBody>
          <a:bodyPr anchor="ctr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6000" b="1" kern="1200" baseline="0">
                <a:solidFill>
                  <a:srgbClr val="EA7845"/>
                </a:solidFill>
                <a:latin typeface="+mj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0" dirty="0" smtClean="0">
                <a:solidFill>
                  <a:srgbClr val="964035"/>
                </a:solidFill>
              </a:rPr>
              <a:t>Node </a:t>
            </a:r>
            <a:r>
              <a:rPr lang="en-US" sz="4800" b="0" smtClean="0">
                <a:solidFill>
                  <a:srgbClr val="964035"/>
                </a:solidFill>
              </a:rPr>
              <a:t>Location – Term Year</a:t>
            </a:r>
            <a:endParaRPr lang="en-US" sz="4800" b="0" dirty="0" smtClean="0">
              <a:solidFill>
                <a:srgbClr val="96403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76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1872</Words>
  <Application>Microsoft Office PowerPoint</Application>
  <PresentationFormat>Custom</PresentationFormat>
  <Paragraphs>174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Garamond</vt:lpstr>
      <vt:lpstr>Webdings</vt:lpstr>
      <vt:lpstr>Office Theme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Yankoski, Robert A. (LARC-E3)[SSAI DEVELOP]</dc:creator>
  <cp:lastModifiedBy>Clayton, Amanda L. (LARC-E3)[SSAI DEVELOP]</cp:lastModifiedBy>
  <cp:revision>53</cp:revision>
  <dcterms:created xsi:type="dcterms:W3CDTF">2017-06-02T16:06:25Z</dcterms:created>
  <dcterms:modified xsi:type="dcterms:W3CDTF">2017-09-08T21:42:37Z</dcterms:modified>
</cp:coreProperties>
</file>