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206" y="-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7596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04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35350703"/>
            <a:ext cx="26060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3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685800" y="34978415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6"/>
          <p:cNvCxnSpPr/>
          <p:nvPr/>
        </p:nvCxnSpPr>
        <p:spPr>
          <a:xfrm>
            <a:off x="685800" y="3918857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8370" y="948900"/>
            <a:ext cx="2329894" cy="193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/>
          <p:nvPr/>
        </p:nvSpPr>
        <p:spPr>
          <a:xfrm>
            <a:off x="21089073" y="35379525"/>
            <a:ext cx="565712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 l="6035" t="7728" r="6476" b="13032"/>
          <a:stretch/>
        </p:blipFill>
        <p:spPr>
          <a:xfrm>
            <a:off x="18287995" y="9933948"/>
            <a:ext cx="6313714" cy="74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07504" y="19688162"/>
            <a:ext cx="2460707" cy="16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85800" y="35350703"/>
            <a:ext cx="26060400" cy="5943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1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Monitoring Risk and Extent of Drought for Enhanced Decision Making and Resource Allocation in the Kingdom of Thailand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84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Thailand Disasters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914400" y="30002843"/>
            <a:ext cx="8229600" cy="576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10363200" y="30402901"/>
            <a:ext cx="6830100" cy="43642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Royal Thai Embassy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Asian Disaster Preparedness Center (ADPC)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SERVIR Mekong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18288000" y="30392326"/>
            <a:ext cx="8610599" cy="4436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John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Bolten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(DEVELOP National Science Advisor)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Kenton Ross (DEVELOP National Science Advisor)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Dalia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Kirschbaum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(DEVELOP National Science Advisor)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Colin Doyle (NASA GSFC - USRA)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Peter Cutter (ADPC)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Lance Watkins (DEVELOP)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Summer 2013 Great Plains Agriculture Team (DEVELOP)</a:t>
            </a:r>
          </a:p>
        </p:txBody>
      </p:sp>
      <p:sp>
        <p:nvSpPr>
          <p:cNvPr id="22" name="Shape 22"/>
          <p:cNvSpPr txBox="1"/>
          <p:nvPr/>
        </p:nvSpPr>
        <p:spPr>
          <a:xfrm>
            <a:off x="914400" y="22548962"/>
            <a:ext cx="11760760" cy="6960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lnSpc>
                <a:spcPct val="9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Show and discuss February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2015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raster images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of SPI, SDI, SDCI, and Soil Moisture over the Kingdom of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Thailand.</a:t>
            </a:r>
            <a:endParaRPr lang="en-US" sz="24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572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Show plots of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SPI, SDI, SDCI, and Soil Moisture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specific region over time in each index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 find drought anomalies to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determine the cause and effects of drought.</a:t>
            </a:r>
          </a:p>
        </p:txBody>
      </p:sp>
      <p:sp>
        <p:nvSpPr>
          <p:cNvPr id="23" name="Shape 23"/>
          <p:cNvSpPr txBox="1"/>
          <p:nvPr/>
        </p:nvSpPr>
        <p:spPr>
          <a:xfrm>
            <a:off x="18288000" y="22519094"/>
            <a:ext cx="8229600" cy="69712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bullets.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complete sentences with periods.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18288000" y="17465645"/>
            <a:ext cx="2552699" cy="569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914400" y="6243410"/>
            <a:ext cx="16916400" cy="5415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Keep this blank for now.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Body text point size should be at least 24.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Caption text point size should be at least 16.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Feel free to rename, move, and resize sections as needed.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18288000" y="6243410"/>
            <a:ext cx="8229600" cy="26653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3 different drought indices to monitor meteorological, hydrological and agricultural drought in Thailand to assist in drought management and mitigation.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Identify extreme drought anomalies based on a climatological baseline.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914400" y="5510708"/>
            <a:ext cx="169163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Abstract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18288000" y="5504987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Objectives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x="914400" y="12136639"/>
            <a:ext cx="169164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Methodology 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18287998" y="9115224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Study Area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8287998" y="17714027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Earth Observations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914400" y="21791483"/>
            <a:ext cx="1691639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Results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18287998" y="21796590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Conclusions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18288000" y="29680875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10363200" y="29691450"/>
            <a:ext cx="68301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Project Partners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914400" y="29691450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Team Members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914400" y="4148883"/>
            <a:ext cx="25603199" cy="950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Sean McCartney (Project Lead – NASA DEVELOP), Nobphadon Suksangpanya (NASA DEVELOP), Chisaphat Supunyachotsakul (NASA DEVELOP), Srisunee Wuthiwongyothin (NASA DEVELOP), Sahakait Benyasut (NASA DEVELOP), Thanapat Vichienlux (NASA DEVELOP) </a:t>
            </a:r>
          </a:p>
        </p:txBody>
      </p:sp>
      <p:pic>
        <p:nvPicPr>
          <p:cNvPr id="38" name="Shape 38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11721" b="10397"/>
          <a:stretch/>
        </p:blipFill>
        <p:spPr>
          <a:xfrm>
            <a:off x="1009875" y="30427268"/>
            <a:ext cx="3338473" cy="36539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4771925" y="34076462"/>
            <a:ext cx="4219499" cy="7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Back L to R: Sean McCartney, Nobphadon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Suksangpanya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Front L to R: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Chisaphat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Supunyachotsakul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Srisunee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Wuthiwongyothin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(Goddard node)   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923332" y="34067756"/>
            <a:ext cx="421947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 to R: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Thanapat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Vichienlux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Sahakait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Benyasut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(Wise node)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</a:p>
        </p:txBody>
      </p:sp>
      <p:pic>
        <p:nvPicPr>
          <p:cNvPr id="41" name="Shape 41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t="1279" b="40285"/>
          <a:stretch/>
        </p:blipFill>
        <p:spPr>
          <a:xfrm>
            <a:off x="4924525" y="30427268"/>
            <a:ext cx="3800375" cy="3653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391114" y="18363163"/>
            <a:ext cx="2243098" cy="19125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19267906" y="18493024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TRMM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19137643" y="20340987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GPM</a:t>
            </a:r>
          </a:p>
        </p:txBody>
      </p:sp>
      <p:pic>
        <p:nvPicPr>
          <p:cNvPr id="47" name="Shape 47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961181" y="18079932"/>
            <a:ext cx="2144582" cy="161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961308" y="18413667"/>
            <a:ext cx="2852145" cy="149437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22114886" y="19426398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AQUA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25174696" y="19652631"/>
            <a:ext cx="1411200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TERRA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23985869" y="20435487"/>
            <a:ext cx="1411200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SMOS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14780250" y="13249350"/>
            <a:ext cx="3957300" cy="93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8566245" y="13228339"/>
            <a:ext cx="3077687" cy="12424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Monthly Precipitation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Resampled 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0.1°-spatial resolution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12839700" y="12484676"/>
            <a:ext cx="4550741" cy="27449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20" rIns="1645920" bIns="45700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tandardized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recipitation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 (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SPI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566245" y="16123216"/>
            <a:ext cx="2920500" cy="15178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NDVI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0.01°-spatial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MOD13A3 and MYD13A3 products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8566245" y="17831894"/>
            <a:ext cx="2920500" cy="15092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0.05°-spatial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MOD11C2 and MYD11C2 products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12839700" y="15609097"/>
            <a:ext cx="4550741" cy="27853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164592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caled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rought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ondition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SDCI</a:t>
            </a:r>
            <a:r>
              <a:rPr lang="en-US" sz="240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0.01°-spatial resolution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651734" y="19213963"/>
            <a:ext cx="4854264" cy="15415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Streamflow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Records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26 ground-based stations on the main streams and rivers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Monthly Stream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f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low (m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1640329" y="15081450"/>
            <a:ext cx="5025942" cy="15092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73736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TRMM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TMI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Daily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precipitation (mm)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0.25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3B42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Level 3 product</a:t>
            </a:r>
          </a:p>
        </p:txBody>
      </p:sp>
      <p:pic>
        <p:nvPicPr>
          <p:cNvPr id="75" name="Shape 75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5268" y="15108809"/>
            <a:ext cx="1702565" cy="145159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914400" y="13081307"/>
            <a:ext cx="6477000" cy="15378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86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GPM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GMI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30-min precipitation rat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</a:t>
            </a:r>
            <a:r>
              <a:rPr lang="en-US" sz="2400" b="1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(mm/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hr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0.1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IMERG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Level 3 product</a:t>
            </a:r>
          </a:p>
        </p:txBody>
      </p:sp>
      <p:pic>
        <p:nvPicPr>
          <p:cNvPr id="76" name="Shape 76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3674" y="13214266"/>
            <a:ext cx="2388184" cy="119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34596" t="4510" r="33504" b="4057"/>
          <a:stretch/>
        </p:blipFill>
        <p:spPr>
          <a:xfrm>
            <a:off x="15701474" y="12516459"/>
            <a:ext cx="1579599" cy="269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699914" y="20003665"/>
            <a:ext cx="2994884" cy="149919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304977" y="17087764"/>
            <a:ext cx="5695846" cy="16223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TERRA &amp; AQUA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MODIS</a:t>
            </a:r>
          </a:p>
        </p:txBody>
      </p:sp>
      <p:pic>
        <p:nvPicPr>
          <p:cNvPr id="80" name="Shape 80"/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62499" y="17686944"/>
            <a:ext cx="1901612" cy="99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1679" y="17265108"/>
            <a:ext cx="1620753" cy="122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Rectangle 105"/>
          <p:cNvSpPr/>
          <p:nvPr/>
        </p:nvSpPr>
        <p:spPr>
          <a:xfrm>
            <a:off x="624451" y="12136639"/>
            <a:ext cx="17206346" cy="942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</a:blip>
          <a:srcRect l="34596" t="4510" r="33504" b="4057"/>
          <a:stretch/>
        </p:blipFill>
        <p:spPr>
          <a:xfrm>
            <a:off x="15701474" y="15667295"/>
            <a:ext cx="1579599" cy="26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67"/>
          <p:cNvSpPr txBox="1"/>
          <p:nvPr/>
        </p:nvSpPr>
        <p:spPr>
          <a:xfrm>
            <a:off x="12846932" y="18645662"/>
            <a:ext cx="4550741" cy="27853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1645920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treamflow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rought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SDCI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  <a:endParaRPr lang="en-US" sz="2400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30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</a:blip>
          <a:srcRect l="34596" t="4510" r="33504" b="4057"/>
          <a:stretch/>
        </p:blipFill>
        <p:spPr>
          <a:xfrm>
            <a:off x="15708706" y="18684810"/>
            <a:ext cx="1579599" cy="2699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roup 146"/>
          <p:cNvGrpSpPr/>
          <p:nvPr/>
        </p:nvGrpSpPr>
        <p:grpSpPr>
          <a:xfrm>
            <a:off x="6505998" y="13849541"/>
            <a:ext cx="6340934" cy="6135207"/>
            <a:chOff x="6505998" y="13849541"/>
            <a:chExt cx="6340934" cy="6135207"/>
          </a:xfrm>
        </p:grpSpPr>
        <p:sp>
          <p:nvSpPr>
            <p:cNvPr id="88" name="Freeform 87"/>
            <p:cNvSpPr/>
            <p:nvPr/>
          </p:nvSpPr>
          <p:spPr>
            <a:xfrm>
              <a:off x="6666270" y="13849541"/>
              <a:ext cx="1339657" cy="1981009"/>
            </a:xfrm>
            <a:custGeom>
              <a:avLst/>
              <a:gdLst>
                <a:gd name="connsiteX0" fmla="*/ 0 w 838200"/>
                <a:gd name="connsiteY0" fmla="*/ 1924050 h 1924050"/>
                <a:gd name="connsiteX1" fmla="*/ 838200 w 838200"/>
                <a:gd name="connsiteY1" fmla="*/ 1924050 h 1924050"/>
                <a:gd name="connsiteX2" fmla="*/ 838200 w 838200"/>
                <a:gd name="connsiteY2" fmla="*/ 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200" h="1924050">
                  <a:moveTo>
                    <a:pt x="0" y="1924050"/>
                  </a:moveTo>
                  <a:lnTo>
                    <a:pt x="838200" y="1924050"/>
                  </a:lnTo>
                  <a:lnTo>
                    <a:pt x="838200" y="0"/>
                  </a:lnTo>
                </a:path>
              </a:pathLst>
            </a:cu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Garamond" panose="02020404030301010803" pitchFamily="18" charset="0"/>
              </a:endParaRPr>
            </a:p>
          </p:txBody>
        </p:sp>
        <p:cxnSp>
          <p:nvCxnSpPr>
            <p:cNvPr id="104" name="Straight Arrow Connector 103"/>
            <p:cNvCxnSpPr>
              <a:stCxn id="53" idx="3"/>
              <a:endCxn id="55" idx="1"/>
            </p:cNvCxnSpPr>
            <p:nvPr/>
          </p:nvCxnSpPr>
          <p:spPr>
            <a:xfrm flipV="1">
              <a:off x="7391400" y="13849541"/>
              <a:ext cx="1174845" cy="67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55" idx="3"/>
            </p:cNvCxnSpPr>
            <p:nvPr/>
          </p:nvCxnSpPr>
          <p:spPr>
            <a:xfrm>
              <a:off x="11643932" y="13849541"/>
              <a:ext cx="1195768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61" idx="1"/>
            </p:cNvCxnSpPr>
            <p:nvPr/>
          </p:nvCxnSpPr>
          <p:spPr>
            <a:xfrm flipH="1">
              <a:off x="7649029" y="16882135"/>
              <a:ext cx="917216" cy="0"/>
            </a:xfrm>
            <a:prstGeom prst="line">
              <a:avLst/>
            </a:prstGeom>
            <a:ln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62" idx="1"/>
            </p:cNvCxnSpPr>
            <p:nvPr/>
          </p:nvCxnSpPr>
          <p:spPr>
            <a:xfrm flipH="1" flipV="1">
              <a:off x="7649029" y="18586543"/>
              <a:ext cx="917216" cy="1"/>
            </a:xfrm>
            <a:prstGeom prst="line">
              <a:avLst/>
            </a:prstGeom>
            <a:ln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63" idx="3"/>
            </p:cNvCxnSpPr>
            <p:nvPr/>
          </p:nvCxnSpPr>
          <p:spPr>
            <a:xfrm>
              <a:off x="7000823" y="17898944"/>
              <a:ext cx="64820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649029" y="16882135"/>
              <a:ext cx="0" cy="170440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72" idx="3"/>
            </p:cNvCxnSpPr>
            <p:nvPr/>
          </p:nvCxnSpPr>
          <p:spPr>
            <a:xfrm>
              <a:off x="6505998" y="19984748"/>
              <a:ext cx="6340934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Freeform 132"/>
            <p:cNvSpPr/>
            <p:nvPr/>
          </p:nvSpPr>
          <p:spPr>
            <a:xfrm>
              <a:off x="10134600" y="14478000"/>
              <a:ext cx="2019300" cy="4095750"/>
            </a:xfrm>
            <a:custGeom>
              <a:avLst/>
              <a:gdLst>
                <a:gd name="connsiteX0" fmla="*/ 0 w 2019300"/>
                <a:gd name="connsiteY0" fmla="*/ 0 h 4095750"/>
                <a:gd name="connsiteX1" fmla="*/ 0 w 2019300"/>
                <a:gd name="connsiteY1" fmla="*/ 819150 h 4095750"/>
                <a:gd name="connsiteX2" fmla="*/ 2019300 w 2019300"/>
                <a:gd name="connsiteY2" fmla="*/ 819150 h 4095750"/>
                <a:gd name="connsiteX3" fmla="*/ 2019300 w 2019300"/>
                <a:gd name="connsiteY3" fmla="*/ 4095750 h 4095750"/>
                <a:gd name="connsiteX4" fmla="*/ 1352550 w 2019300"/>
                <a:gd name="connsiteY4" fmla="*/ 409575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00" h="4095750">
                  <a:moveTo>
                    <a:pt x="0" y="0"/>
                  </a:moveTo>
                  <a:lnTo>
                    <a:pt x="0" y="819150"/>
                  </a:lnTo>
                  <a:lnTo>
                    <a:pt x="2019300" y="819150"/>
                  </a:lnTo>
                  <a:lnTo>
                    <a:pt x="2019300" y="4095750"/>
                  </a:lnTo>
                  <a:lnTo>
                    <a:pt x="1352550" y="4095750"/>
                  </a:lnTo>
                </a:path>
              </a:pathLst>
            </a:cu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Arrow Connector 134"/>
            <p:cNvCxnSpPr>
              <a:stCxn id="61" idx="3"/>
            </p:cNvCxnSpPr>
            <p:nvPr/>
          </p:nvCxnSpPr>
          <p:spPr>
            <a:xfrm>
              <a:off x="11486745" y="16882135"/>
              <a:ext cx="1352955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38"/>
          <p:cNvSpPr/>
          <p:nvPr/>
        </p:nvSpPr>
        <p:spPr>
          <a:xfrm>
            <a:off x="18076241" y="17641054"/>
            <a:ext cx="8441357" cy="3917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8076241" y="9084154"/>
            <a:ext cx="8441357" cy="8381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8076241" y="5431170"/>
            <a:ext cx="8441357" cy="342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624451" y="5443069"/>
            <a:ext cx="17206346" cy="64602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8076241" y="21777829"/>
            <a:ext cx="8441357" cy="788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24451" y="21777829"/>
            <a:ext cx="17206346" cy="788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hape 58"/>
          <p:cNvSpPr/>
          <p:nvPr/>
        </p:nvSpPr>
        <p:spPr>
          <a:xfrm>
            <a:off x="7931879" y="14748848"/>
            <a:ext cx="154846" cy="173176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36" name="Shape 58"/>
          <p:cNvSpPr/>
          <p:nvPr/>
        </p:nvSpPr>
        <p:spPr>
          <a:xfrm>
            <a:off x="12076274" y="17553027"/>
            <a:ext cx="154846" cy="173176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37" name="Shape 58"/>
          <p:cNvSpPr/>
          <p:nvPr/>
        </p:nvSpPr>
        <p:spPr>
          <a:xfrm rot="10800000">
            <a:off x="12078151" y="16011097"/>
            <a:ext cx="154846" cy="173178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752" y="24745771"/>
            <a:ext cx="11635035" cy="4716067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5162" y="22421275"/>
            <a:ext cx="4800705" cy="706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428</Words>
  <Application>Microsoft Office PowerPoint</Application>
  <PresentationFormat>Custom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Garamond</vt:lpstr>
      <vt:lpstr>Questrial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Suksangpanya, Nobphadon (GSFC-6170)[DEVELOP]</dc:creator>
  <cp:lastModifiedBy>Suksangpanya, Nobphadon (GSFC-6170)[DEVELOP]</cp:lastModifiedBy>
  <cp:revision>11</cp:revision>
  <dcterms:modified xsi:type="dcterms:W3CDTF">2015-07-01T16:01:39Z</dcterms:modified>
</cp:coreProperties>
</file>