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 id="2147483694" r:id="rId3"/>
  </p:sldMasterIdLst>
  <p:handoutMasterIdLst>
    <p:handoutMasterId r:id="rId12"/>
  </p:handoutMasterIdLst>
  <p:sldIdLst>
    <p:sldId id="263" r:id="rId4"/>
    <p:sldId id="264" r:id="rId5"/>
    <p:sldId id="265" r:id="rId6"/>
    <p:sldId id="266" r:id="rId7"/>
    <p:sldId id="267" r:id="rId8"/>
    <p:sldId id="268" r:id="rId9"/>
    <p:sldId id="269" r:id="rId10"/>
    <p:sldId id="270" r:id="rId11"/>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3E2D"/>
    <a:srgbClr val="4DAEB3"/>
    <a:srgbClr val="8A8480"/>
    <a:srgbClr val="8A5A9A"/>
    <a:srgbClr val="BA3A50"/>
    <a:srgbClr val="67A478"/>
    <a:srgbClr val="5372B3"/>
    <a:srgbClr val="D36C32"/>
    <a:srgbClr val="A0B640"/>
    <a:srgbClr val="9DB2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37" autoAdjust="0"/>
    <p:restoredTop sz="94660"/>
  </p:normalViewPr>
  <p:slideViewPr>
    <p:cSldViewPr snapToGrid="0">
      <p:cViewPr>
        <p:scale>
          <a:sx n="60" d="100"/>
          <a:sy n="60" d="100"/>
        </p:scale>
        <p:origin x="2683" y="14"/>
      </p:cViewPr>
      <p:guideLst/>
    </p:cSldViewPr>
  </p:slideViewPr>
  <p:notesTextViewPr>
    <p:cViewPr>
      <p:scale>
        <a:sx n="1" d="1"/>
        <a:sy n="1" d="1"/>
      </p:scale>
      <p:origin x="0" y="0"/>
    </p:cViewPr>
  </p:notesTextViewPr>
  <p:notesViewPr>
    <p:cSldViewPr snapToGrid="0" showGuides="1">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7/19/2023</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 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46189" y="2048388"/>
            <a:ext cx="3112007" cy="528172"/>
          </a:xfrm>
          <a:prstGeom prst="rect">
            <a:avLst/>
          </a:prstGeom>
          <a:noFill/>
          <a:ln>
            <a:noFill/>
          </a:ln>
        </p:spPr>
        <p:txBody>
          <a:bodyPr wrap="square" rtlCol="0">
            <a:noAutofit/>
          </a:bodyPr>
          <a:lstStyle/>
          <a:p>
            <a:pPr marL="0"/>
            <a:r>
              <a:rPr lang="en-US" sz="1600" b="1" dirty="0">
                <a:solidFill>
                  <a:srgbClr val="C13E2D"/>
                </a:solidFill>
                <a:latin typeface="Century Gothic" panose="020B0502020202020204" pitchFamily="34" charset="0"/>
              </a:rPr>
              <a:t>Cincinnati &amp; Covington</a:t>
            </a:r>
          </a:p>
          <a:p>
            <a:pPr marL="0"/>
            <a:r>
              <a:rPr lang="en-US" sz="1600" b="1" dirty="0">
                <a:solidFill>
                  <a:srgbClr val="C13E2D"/>
                </a:solidFill>
                <a:latin typeface="Century Gothic" panose="020B0502020202020204" pitchFamily="34" charset="0"/>
              </a:rPr>
              <a:t>Wildland Fires</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0702" y="2090025"/>
            <a:ext cx="475488" cy="475183"/>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28522" y="3580611"/>
            <a:ext cx="3462292" cy="2308324"/>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072822" y="2048388"/>
            <a:ext cx="3393986" cy="276999"/>
          </a:xfrm>
          <a:prstGeom prst="rect">
            <a:avLst/>
          </a:prstGeom>
          <a:noFill/>
        </p:spPr>
        <p:txBody>
          <a:bodyPr wrap="square">
            <a:spAutoFit/>
          </a:bodyPr>
          <a:lstStyle/>
          <a:p>
            <a:r>
              <a:rPr lang="en-US" sz="1200" b="0" i="0" u="none" strike="noStrike" baseline="0" dirty="0">
                <a:latin typeface="Arial" panose="020B0604020202020204" pitchFamily="34" charset="0"/>
              </a:rPr>
              <a:t>Vulnerable Populations Landslide Susceptibility </a:t>
            </a:r>
          </a:p>
        </p:txBody>
      </p:sp>
      <p:pic>
        <p:nvPicPr>
          <p:cNvPr id="5" name="Picture 4">
            <a:extLst>
              <a:ext uri="{FF2B5EF4-FFF2-40B4-BE49-F238E27FC236}">
                <a16:creationId xmlns:a16="http://schemas.microsoft.com/office/drawing/2014/main" id="{957C1F56-888A-4736-8732-C9C279D3444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072823" y="2266258"/>
            <a:ext cx="3393986" cy="2635331"/>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302396" y="2643433"/>
            <a:ext cx="3530598" cy="760148"/>
          </a:xfrm>
          <a:prstGeom prst="rect">
            <a:avLst/>
          </a:prstGeom>
          <a:noFill/>
          <a:ln>
            <a:noFill/>
          </a:ln>
        </p:spPr>
        <p:txBody>
          <a:bodyPr wrap="square" rtlCol="0">
            <a:noAutofit/>
          </a:bodyPr>
          <a:lstStyle/>
          <a:p>
            <a:pPr marL="0"/>
            <a:r>
              <a:rPr lang="en-US" sz="1600" dirty="0">
                <a:solidFill>
                  <a:srgbClr val="C00000"/>
                </a:solidFill>
                <a:latin typeface="Century Gothic" panose="020B0502020202020204" pitchFamily="34" charset="0"/>
              </a:rPr>
              <a:t>Assessing Flooding and Landslide Susceptibility Along the Ohio-Kentucky Border</a:t>
            </a:r>
            <a:endParaRPr lang="en-US" sz="1600" dirty="0">
              <a:solidFill>
                <a:srgbClr val="C00000"/>
              </a:solidFill>
            </a:endParaRPr>
          </a:p>
        </p:txBody>
      </p:sp>
      <p:sp>
        <p:nvSpPr>
          <p:cNvPr id="59" name="TextBox 58">
            <a:extLst>
              <a:ext uri="{FF2B5EF4-FFF2-40B4-BE49-F238E27FC236}">
                <a16:creationId xmlns:a16="http://schemas.microsoft.com/office/drawing/2014/main" id="{7B376743-6279-46F1-998C-7FEAF17AED3E}"/>
              </a:ext>
            </a:extLst>
          </p:cNvPr>
          <p:cNvSpPr txBox="1"/>
          <p:nvPr userDrawn="1"/>
        </p:nvSpPr>
        <p:spPr>
          <a:xfrm>
            <a:off x="328522" y="5969090"/>
            <a:ext cx="3462292" cy="3600986"/>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The team’s refined methodology and hazard analyses provided partners with tools to expand environmental justice awareness and build capacity for city-specific resilience planning.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pic>
        <p:nvPicPr>
          <p:cNvPr id="60" name="Picture 59">
            <a:extLst>
              <a:ext uri="{FF2B5EF4-FFF2-40B4-BE49-F238E27FC236}">
                <a16:creationId xmlns:a16="http://schemas.microsoft.com/office/drawing/2014/main" id="{A27BE7C3-D008-46F2-A6EB-3F5D216BF1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072823" y="4954114"/>
            <a:ext cx="3393986" cy="2635331"/>
          </a:xfrm>
          <a:prstGeom prst="rect">
            <a:avLst/>
          </a:prstGeom>
        </p:spPr>
      </p:pic>
      <p:sp>
        <p:nvSpPr>
          <p:cNvPr id="8" name="TextBox 7">
            <a:extLst>
              <a:ext uri="{FF2B5EF4-FFF2-40B4-BE49-F238E27FC236}">
                <a16:creationId xmlns:a16="http://schemas.microsoft.com/office/drawing/2014/main" id="{B9E7C857-3EBF-9DF8-C491-BC6E611B1122}"/>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11" name="Rectangle 10">
            <a:extLst>
              <a:ext uri="{FF2B5EF4-FFF2-40B4-BE49-F238E27FC236}">
                <a16:creationId xmlns:a16="http://schemas.microsoft.com/office/drawing/2014/main" id="{529B0E17-7538-9FFD-90D4-1A3DE8DF0652}"/>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49D060-4575-F35A-BDDC-D6834076D3AA}"/>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1</a:t>
            </a:r>
          </a:p>
        </p:txBody>
      </p:sp>
      <p:sp>
        <p:nvSpPr>
          <p:cNvPr id="3" name="TextBox 2">
            <a:extLst>
              <a:ext uri="{FF2B5EF4-FFF2-40B4-BE49-F238E27FC236}">
                <a16:creationId xmlns:a16="http://schemas.microsoft.com/office/drawing/2014/main" id="{F02F7C88-8143-2CC3-54B7-D6C016FD38D2}"/>
              </a:ext>
            </a:extLst>
          </p:cNvPr>
          <p:cNvSpPr txBox="1"/>
          <p:nvPr userDrawn="1"/>
        </p:nvSpPr>
        <p:spPr>
          <a:xfrm>
            <a:off x="4122337" y="7641969"/>
            <a:ext cx="3393986" cy="1734865"/>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a:t>
            </a:r>
            <a:endParaRPr lang="en-US" sz="1100" b="0" i="0" u="none" strike="noStrike" baseline="0" dirty="0">
              <a:latin typeface="Arial" panose="020B0604020202020204" pitchFamily="34" charset="0"/>
            </a:endParaRPr>
          </a:p>
        </p:txBody>
      </p:sp>
    </p:spTree>
    <p:extLst>
      <p:ext uri="{BB962C8B-B14F-4D97-AF65-F5344CB8AC3E}">
        <p14:creationId xmlns:p14="http://schemas.microsoft.com/office/powerpoint/2010/main" val="259117142"/>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4047628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944438332"/>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 Layout">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075294"/>
                </a:solidFill>
                <a:latin typeface="Century Gothic" panose="020B0502020202020204" pitchFamily="34" charset="0"/>
              </a:rPr>
              <a:t>Interested in joining DEVELOP?</a:t>
            </a:r>
            <a:r>
              <a:rPr lang="en-US" sz="1600" b="1" dirty="0">
                <a:solidFill>
                  <a:srgbClr val="075294"/>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075294"/>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075294"/>
                  </a:solidFill>
                  <a:latin typeface="Century Gothic" panose="020B0502020202020204" pitchFamily="34" charset="0"/>
                </a:rPr>
                <a:t>DEVELOP </a:t>
              </a:r>
              <a:r>
                <a:rPr lang="en-US" sz="2000" b="0" dirty="0">
                  <a:solidFill>
                    <a:srgbClr val="075294"/>
                  </a:solidFill>
                  <a:latin typeface="Century Gothic" panose="020B0502020202020204" pitchFamily="34" charset="0"/>
                </a:rPr>
                <a:t>LOCATIONS</a:t>
              </a:r>
            </a:p>
          </p:txBody>
        </p:sp>
      </p:gr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5294"/>
                </a:solidFill>
                <a:effectLst/>
                <a:uLnTx/>
                <a:uFillTx/>
                <a:latin typeface="Century Gothic" panose="020B0502020202020204" pitchFamily="34" charset="0"/>
                <a:ea typeface="+mn-ea"/>
                <a:cs typeface="+mn-cs"/>
              </a:rPr>
              <a:t>Learn More About</a:t>
            </a:r>
            <a:endParaRPr lang="en-US" sz="1050" b="1" dirty="0">
              <a:solidFill>
                <a:srgbClr val="075294"/>
              </a:solidFill>
              <a:latin typeface="Garamond" panose="02020404030301010803" pitchFamily="18" charset="0"/>
            </a:endParaRPr>
          </a:p>
        </p:txBody>
      </p:sp>
      <p:sp>
        <p:nvSpPr>
          <p:cNvPr id="45" name="Rectangle 44">
            <a:extLst>
              <a:ext uri="{FF2B5EF4-FFF2-40B4-BE49-F238E27FC236}">
                <a16:creationId xmlns:a16="http://schemas.microsoft.com/office/drawing/2014/main" id="{27DF729C-639D-DA7D-5E71-73A09B3E84EC}"/>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5D2350-DF1F-4E94-600B-D8E8DD8EC74C}"/>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DE37E4-CEE6-18E4-0546-1A387220FED5}"/>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C82A4-7B99-F48C-0F8E-179979A0A76A}"/>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ADF29-3082-C351-FC65-2A0865F4B3CF}"/>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383AA-A07E-673B-0B28-DA4185E4F86B}"/>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F2E316-664A-5E88-CEEB-E440B1C6C00A}"/>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7DA5CC-7FC2-ABF1-2ADA-EC6E04F302D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AFFE7F5-6F11-5E92-2CB1-FA77DA3F8185}"/>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56320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_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65310" y="4577723"/>
            <a:ext cx="6319489" cy="298603"/>
          </a:xfrm>
          <a:prstGeom prst="rect">
            <a:avLst/>
          </a:prstGeom>
          <a:noFill/>
          <a:ln>
            <a:noFill/>
          </a:ln>
        </p:spPr>
        <p:txBody>
          <a:bodyPr wrap="square" rtlCol="0">
            <a:noAutofit/>
          </a:bodyPr>
          <a:lstStyle/>
          <a:p>
            <a:pPr marL="0"/>
            <a:r>
              <a:rPr lang="en-US" sz="1600" b="1" dirty="0">
                <a:solidFill>
                  <a:srgbClr val="C00000"/>
                </a:solidFill>
                <a:latin typeface="Century Gothic" panose="020B0502020202020204" pitchFamily="34" charset="0"/>
              </a:rPr>
              <a:t>Cincinnati &amp; Covington Wildland Fires</a:t>
            </a:r>
          </a:p>
          <a:p>
            <a:pPr marL="0"/>
            <a:endParaRPr lang="en-US" sz="1600" b="1" dirty="0">
              <a:solidFill>
                <a:srgbClr val="4DAEB3"/>
              </a:solidFill>
              <a:latin typeface="Century Gothic" panose="020B0502020202020204" pitchFamily="34" charset="0"/>
            </a:endParaRP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9822" y="4619360"/>
            <a:ext cx="475488" cy="475183"/>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02394" y="5281209"/>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3999822" y="3163465"/>
            <a:ext cx="3391578" cy="261610"/>
          </a:xfrm>
          <a:prstGeom prst="rect">
            <a:avLst/>
          </a:prstGeom>
          <a:noFill/>
        </p:spPr>
        <p:txBody>
          <a:bodyPr wrap="square">
            <a:spAutoFit/>
          </a:bodyPr>
          <a:lstStyle/>
          <a:p>
            <a:r>
              <a:rPr lang="en-US" sz="1100" b="1" i="0" u="none" strike="noStrike" baseline="0" dirty="0">
                <a:latin typeface="Century Gothic" panose="020B0502020202020204" pitchFamily="34" charset="0"/>
              </a:rPr>
              <a:t>Vulnerable Populations Landslide Susceptibility </a:t>
            </a:r>
          </a:p>
        </p:txBody>
      </p:sp>
      <p:pic>
        <p:nvPicPr>
          <p:cNvPr id="5" name="Picture 4">
            <a:extLst>
              <a:ext uri="{FF2B5EF4-FFF2-40B4-BE49-F238E27FC236}">
                <a16:creationId xmlns:a16="http://schemas.microsoft.com/office/drawing/2014/main" id="{957C1F56-888A-4736-8732-C9C279D3444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28522" y="1862034"/>
            <a:ext cx="3393986" cy="2635331"/>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600809FF-E253-4F34-8B9B-25CFA4F1FA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99822" y="1915788"/>
            <a:ext cx="1647478" cy="1209421"/>
          </a:xfrm>
          <a:prstGeom prst="rect">
            <a:avLst/>
          </a:prstGeom>
        </p:spPr>
      </p:pic>
      <p:pic>
        <p:nvPicPr>
          <p:cNvPr id="57" name="Picture 56" descr="A picture containing chart&#10;&#10;Description automatically generated">
            <a:extLst>
              <a:ext uri="{FF2B5EF4-FFF2-40B4-BE49-F238E27FC236}">
                <a16:creationId xmlns:a16="http://schemas.microsoft.com/office/drawing/2014/main" id="{CAAF482C-6AA9-4ED5-A98F-2751ADDCF9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46330" y="1915788"/>
            <a:ext cx="1647478" cy="1209421"/>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865309" y="4854879"/>
            <a:ext cx="6319489" cy="239818"/>
          </a:xfrm>
          <a:prstGeom prst="rect">
            <a:avLst/>
          </a:prstGeom>
          <a:noFill/>
          <a:ln>
            <a:noFill/>
          </a:ln>
        </p:spPr>
        <p:txBody>
          <a:bodyPr wrap="square" rtlCol="0">
            <a:noAutofit/>
          </a:bodyPr>
          <a:lstStyle/>
          <a:p>
            <a:pPr marL="0"/>
            <a:r>
              <a:rPr lang="en-US" sz="1200" b="0" dirty="0">
                <a:solidFill>
                  <a:srgbClr val="C00000"/>
                </a:solidFill>
                <a:latin typeface="Century Gothic" panose="020B0502020202020204" pitchFamily="34" charset="0"/>
              </a:rPr>
              <a:t>Assessing Flooding and Landslide Susceptibility Along the Ohio-Kentucky Border</a:t>
            </a:r>
            <a:endParaRPr lang="en-US" sz="1200" b="0" dirty="0">
              <a:solidFill>
                <a:srgbClr val="C00000"/>
              </a:solidFill>
            </a:endParaRPr>
          </a:p>
        </p:txBody>
      </p:sp>
      <p:sp>
        <p:nvSpPr>
          <p:cNvPr id="61" name="TextBox 60">
            <a:extLst>
              <a:ext uri="{FF2B5EF4-FFF2-40B4-BE49-F238E27FC236}">
                <a16:creationId xmlns:a16="http://schemas.microsoft.com/office/drawing/2014/main" id="{454B1B53-F0F8-4E34-9949-5AA65BE6303B}"/>
              </a:ext>
            </a:extLst>
          </p:cNvPr>
          <p:cNvSpPr txBox="1"/>
          <p:nvPr userDrawn="1"/>
        </p:nvSpPr>
        <p:spPr>
          <a:xfrm>
            <a:off x="3999822" y="3482722"/>
            <a:ext cx="3393986" cy="946138"/>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a:t>
            </a:r>
            <a:endParaRPr lang="en-US" sz="1100" b="0" i="0" u="none" strike="noStrike" baseline="0" dirty="0">
              <a:latin typeface="Arial" panose="020B0604020202020204" pitchFamily="34" charset="0"/>
            </a:endParaRPr>
          </a:p>
        </p:txBody>
      </p:sp>
      <p:sp>
        <p:nvSpPr>
          <p:cNvPr id="20" name="TextBox 19">
            <a:extLst>
              <a:ext uri="{FF2B5EF4-FFF2-40B4-BE49-F238E27FC236}">
                <a16:creationId xmlns:a16="http://schemas.microsoft.com/office/drawing/2014/main" id="{DCF62296-F468-4E3C-BB15-873A2990C19F}"/>
              </a:ext>
            </a:extLst>
          </p:cNvPr>
          <p:cNvSpPr txBox="1"/>
          <p:nvPr userDrawn="1"/>
        </p:nvSpPr>
        <p:spPr>
          <a:xfrm>
            <a:off x="302394" y="6705419"/>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21" name="TextBox 20">
            <a:extLst>
              <a:ext uri="{FF2B5EF4-FFF2-40B4-BE49-F238E27FC236}">
                <a16:creationId xmlns:a16="http://schemas.microsoft.com/office/drawing/2014/main" id="{191A9DA8-7CCB-4B91-B900-4617B118DBB1}"/>
              </a:ext>
            </a:extLst>
          </p:cNvPr>
          <p:cNvSpPr txBox="1"/>
          <p:nvPr userDrawn="1"/>
        </p:nvSpPr>
        <p:spPr>
          <a:xfrm>
            <a:off x="302394" y="8142612"/>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8" name="Rectangle 7">
            <a:extLst>
              <a:ext uri="{FF2B5EF4-FFF2-40B4-BE49-F238E27FC236}">
                <a16:creationId xmlns:a16="http://schemas.microsoft.com/office/drawing/2014/main" id="{70985B58-88FC-A684-B5EA-64C5C952D96B}"/>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2533655-0540-F865-9D7E-67D5A1DAA806}"/>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2" name="TextBox 1">
            <a:extLst>
              <a:ext uri="{FF2B5EF4-FFF2-40B4-BE49-F238E27FC236}">
                <a16:creationId xmlns:a16="http://schemas.microsoft.com/office/drawing/2014/main" id="{68FA2376-B77E-3F1B-80A8-0823ACBE732B}"/>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2</a:t>
            </a:r>
          </a:p>
        </p:txBody>
      </p:sp>
    </p:spTree>
    <p:extLst>
      <p:ext uri="{BB962C8B-B14F-4D97-AF65-F5344CB8AC3E}">
        <p14:creationId xmlns:p14="http://schemas.microsoft.com/office/powerpoint/2010/main" val="325862311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 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52247" y="4577723"/>
            <a:ext cx="6319489" cy="298603"/>
          </a:xfrm>
          <a:prstGeom prst="rect">
            <a:avLst/>
          </a:prstGeom>
          <a:noFill/>
          <a:ln>
            <a:noFill/>
          </a:ln>
        </p:spPr>
        <p:txBody>
          <a:bodyPr wrap="square" rtlCol="0">
            <a:noAutofit/>
          </a:bodyPr>
          <a:lstStyle/>
          <a:p>
            <a:pPr marL="0"/>
            <a:r>
              <a:rPr lang="en-US" sz="1600" b="1" dirty="0">
                <a:solidFill>
                  <a:srgbClr val="C00000"/>
                </a:solidFill>
                <a:latin typeface="Century Gothic" panose="020B0502020202020204" pitchFamily="34" charset="0"/>
              </a:rPr>
              <a:t>Cincinnati &amp; Covington Wildland Fires</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6759" y="4619360"/>
            <a:ext cx="475488" cy="475183"/>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15458" y="5231972"/>
            <a:ext cx="6856276" cy="1569660"/>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Working with partners from Groundwork USA and Groundwork Ohio River Valley, the NASA DEVELOP team used satellite imagery and ancillary datasets to map landslide susceptibility and exposure, as well as identify pluvial flood vulnerability in the region. </a:t>
            </a:r>
            <a:endParaRPr lang="en-US" sz="2800" dirty="0">
              <a:latin typeface="Garamond" panose="02020404030301010803" pitchFamily="18" charset="0"/>
            </a:endParaRP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852246" y="4854879"/>
            <a:ext cx="6319489" cy="239818"/>
          </a:xfrm>
          <a:prstGeom prst="rect">
            <a:avLst/>
          </a:prstGeom>
          <a:noFill/>
          <a:ln>
            <a:noFill/>
          </a:ln>
        </p:spPr>
        <p:txBody>
          <a:bodyPr wrap="square" rtlCol="0">
            <a:noAutofit/>
          </a:bodyPr>
          <a:lstStyle/>
          <a:p>
            <a:pPr marL="0"/>
            <a:r>
              <a:rPr lang="en-US" sz="1200" b="0" dirty="0">
                <a:solidFill>
                  <a:srgbClr val="C00000"/>
                </a:solidFill>
                <a:latin typeface="Century Gothic" panose="020B0502020202020204" pitchFamily="34" charset="0"/>
              </a:rPr>
              <a:t>Assessing Flooding and Landslide Susceptibility Along the Ohio-Kentucky Border</a:t>
            </a:r>
            <a:endParaRPr lang="en-US" sz="1200" b="0" dirty="0">
              <a:solidFill>
                <a:srgbClr val="C00000"/>
              </a:solidFill>
            </a:endParaRPr>
          </a:p>
        </p:txBody>
      </p:sp>
      <p:sp>
        <p:nvSpPr>
          <p:cNvPr id="20" name="TextBox 19">
            <a:extLst>
              <a:ext uri="{FF2B5EF4-FFF2-40B4-BE49-F238E27FC236}">
                <a16:creationId xmlns:a16="http://schemas.microsoft.com/office/drawing/2014/main" id="{DCF62296-F468-4E3C-BB15-873A2990C19F}"/>
              </a:ext>
            </a:extLst>
          </p:cNvPr>
          <p:cNvSpPr txBox="1"/>
          <p:nvPr userDrawn="1"/>
        </p:nvSpPr>
        <p:spPr>
          <a:xfrm>
            <a:off x="315458" y="6967496"/>
            <a:ext cx="6856276" cy="2308324"/>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p>
        </p:txBody>
      </p:sp>
      <p:sp>
        <p:nvSpPr>
          <p:cNvPr id="2" name="Rectangle 1">
            <a:extLst>
              <a:ext uri="{FF2B5EF4-FFF2-40B4-BE49-F238E27FC236}">
                <a16:creationId xmlns:a16="http://schemas.microsoft.com/office/drawing/2014/main" id="{56A57C6F-62CB-4BCB-96AE-33AF16D2440D}"/>
              </a:ext>
            </a:extLst>
          </p:cNvPr>
          <p:cNvSpPr/>
          <p:nvPr userDrawn="1"/>
        </p:nvSpPr>
        <p:spPr>
          <a:xfrm>
            <a:off x="402885" y="1962912"/>
            <a:ext cx="5017329" cy="2369961"/>
          </a:xfrm>
          <a:prstGeom prst="rect">
            <a:avLst/>
          </a:prstGeom>
          <a:blipFill dpi="0" rotWithShape="1">
            <a:blip r:embed="rId4">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3" name="TextBox 2">
            <a:extLst>
              <a:ext uri="{FF2B5EF4-FFF2-40B4-BE49-F238E27FC236}">
                <a16:creationId xmlns:a16="http://schemas.microsoft.com/office/drawing/2014/main" id="{AEB53D18-BC2E-5910-A787-BD65CA15B84D}"/>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3</a:t>
            </a:r>
          </a:p>
        </p:txBody>
      </p:sp>
      <p:sp>
        <p:nvSpPr>
          <p:cNvPr id="6" name="Rectangle 5">
            <a:extLst>
              <a:ext uri="{FF2B5EF4-FFF2-40B4-BE49-F238E27FC236}">
                <a16:creationId xmlns:a16="http://schemas.microsoft.com/office/drawing/2014/main" id="{271275E1-2936-7950-CB3E-C817BF92D069}"/>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C6514D-0E28-705D-6DBE-C5B183D495A9}"/>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8" name="TextBox 7">
            <a:extLst>
              <a:ext uri="{FF2B5EF4-FFF2-40B4-BE49-F238E27FC236}">
                <a16:creationId xmlns:a16="http://schemas.microsoft.com/office/drawing/2014/main" id="{309888B4-1EE1-B95E-5B5C-179380730041}"/>
              </a:ext>
            </a:extLst>
          </p:cNvPr>
          <p:cNvSpPr txBox="1"/>
          <p:nvPr userDrawn="1"/>
        </p:nvSpPr>
        <p:spPr>
          <a:xfrm>
            <a:off x="5596960" y="2516824"/>
            <a:ext cx="1818508" cy="1753522"/>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a:t>
            </a:r>
            <a:endParaRPr lang="en-US" sz="1100" b="0" i="0" u="none" strike="noStrike" baseline="0" dirty="0">
              <a:latin typeface="Arial" panose="020B0604020202020204" pitchFamily="34" charset="0"/>
            </a:endParaRPr>
          </a:p>
        </p:txBody>
      </p:sp>
      <p:sp>
        <p:nvSpPr>
          <p:cNvPr id="10" name="TextBox 9">
            <a:extLst>
              <a:ext uri="{FF2B5EF4-FFF2-40B4-BE49-F238E27FC236}">
                <a16:creationId xmlns:a16="http://schemas.microsoft.com/office/drawing/2014/main" id="{A166BDC9-988A-9EBF-A899-E629DDDF1C0C}"/>
              </a:ext>
            </a:extLst>
          </p:cNvPr>
          <p:cNvSpPr txBox="1"/>
          <p:nvPr userDrawn="1"/>
        </p:nvSpPr>
        <p:spPr>
          <a:xfrm>
            <a:off x="5575300" y="2018812"/>
            <a:ext cx="1794215" cy="430887"/>
          </a:xfrm>
          <a:prstGeom prst="rect">
            <a:avLst/>
          </a:prstGeom>
          <a:noFill/>
        </p:spPr>
        <p:txBody>
          <a:bodyPr wrap="square">
            <a:spAutoFit/>
          </a:bodyPr>
          <a:lstStyle/>
          <a:p>
            <a:r>
              <a:rPr lang="en-US" sz="1100" b="1" i="0" u="none" strike="noStrike" baseline="0" dirty="0">
                <a:latin typeface="Century Gothic" panose="020B0502020202020204" pitchFamily="34" charset="0"/>
              </a:rPr>
              <a:t>Vulnerable Populations Landslide Susceptibility </a:t>
            </a:r>
          </a:p>
        </p:txBody>
      </p:sp>
    </p:spTree>
    <p:extLst>
      <p:ext uri="{BB962C8B-B14F-4D97-AF65-F5344CB8AC3E}">
        <p14:creationId xmlns:p14="http://schemas.microsoft.com/office/powerpoint/2010/main" val="980261024"/>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236F99"/>
                </a:solidFill>
                <a:latin typeface="Century Gothic" panose="020B0502020202020204" pitchFamily="34" charset="0"/>
              </a:rPr>
              <a:t>Interested in joining DEVELOP?</a:t>
            </a:r>
            <a:r>
              <a:rPr lang="en-US" sz="1600" b="1" dirty="0">
                <a:solidFill>
                  <a:srgbClr val="236F99"/>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236F99"/>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63" name="Text Placeholder 16">
            <a:extLst>
              <a:ext uri="{FF2B5EF4-FFF2-40B4-BE49-F238E27FC236}">
                <a16:creationId xmlns:a16="http://schemas.microsoft.com/office/drawing/2014/main" id="{E39C4D5D-E053-4DDB-9358-1B81A9C70CC5}"/>
              </a:ext>
            </a:extLst>
          </p:cNvPr>
          <p:cNvSpPr txBox="1">
            <a:spLocks/>
          </p:cNvSpPr>
          <p:nvPr userDrawn="1"/>
        </p:nvSpPr>
        <p:spPr>
          <a:xfrm>
            <a:off x="244369" y="2958260"/>
            <a:ext cx="3033801" cy="105943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Team Members</a:t>
            </a:r>
            <a:endParaRPr lang="en-US" sz="1000" b="1" dirty="0">
              <a:solidFill>
                <a:srgbClr val="C00000"/>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sp>
        <p:nvSpPr>
          <p:cNvPr id="72" name="TextBox 71">
            <a:extLst>
              <a:ext uri="{FF2B5EF4-FFF2-40B4-BE49-F238E27FC236}">
                <a16:creationId xmlns:a16="http://schemas.microsoft.com/office/drawing/2014/main" id="{C60930A2-B1D4-4128-A7E2-A7C384A819C5}"/>
              </a:ext>
            </a:extLst>
          </p:cNvPr>
          <p:cNvSpPr txBox="1"/>
          <p:nvPr userDrawn="1"/>
        </p:nvSpPr>
        <p:spPr>
          <a:xfrm>
            <a:off x="4097527" y="2958260"/>
            <a:ext cx="3144087" cy="1051581"/>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Partners</a:t>
            </a:r>
            <a:endParaRPr lang="en-US" sz="1050" b="0" i="0" u="none" strike="noStrike" baseline="0" dirty="0">
              <a:solidFill>
                <a:srgbClr val="C00000"/>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236F99"/>
                  </a:solidFill>
                  <a:latin typeface="Century Gothic" panose="020B0502020202020204" pitchFamily="34" charset="0"/>
                </a:rPr>
                <a:t>DEVELOP </a:t>
              </a:r>
              <a:r>
                <a:rPr lang="en-US" sz="2000" b="0" dirty="0">
                  <a:solidFill>
                    <a:srgbClr val="236F99"/>
                  </a:solidFill>
                  <a:latin typeface="Century Gothic" panose="020B0502020202020204" pitchFamily="34" charset="0"/>
                </a:rPr>
                <a:t>LOCATIONS</a:t>
              </a:r>
            </a:p>
          </p:txBody>
        </p:sp>
      </p:grpSp>
      <p:sp>
        <p:nvSpPr>
          <p:cNvPr id="4" name="TextBox 3">
            <a:extLst>
              <a:ext uri="{FF2B5EF4-FFF2-40B4-BE49-F238E27FC236}">
                <a16:creationId xmlns:a16="http://schemas.microsoft.com/office/drawing/2014/main" id="{EA70B8D3-E454-D38C-442E-3F42577BBEAE}"/>
              </a:ext>
            </a:extLst>
          </p:cNvPr>
          <p:cNvSpPr txBox="1"/>
          <p:nvPr userDrawn="1"/>
        </p:nvSpPr>
        <p:spPr>
          <a:xfrm>
            <a:off x="226109" y="348571"/>
            <a:ext cx="7315200" cy="236988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C00000"/>
              </a:solidFill>
              <a:latin typeface="Garamond" panose="02020404030301010803" pitchFamily="18" charset="0"/>
            </a:endParaRPr>
          </a:p>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p>
        </p:txBody>
      </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Learn More About</a:t>
            </a:r>
            <a:endParaRPr lang="en-US" sz="1050" b="1" dirty="0">
              <a:solidFill>
                <a:schemeClr val="tx1">
                  <a:lumMod val="75000"/>
                </a:schemeClr>
              </a:solidFill>
              <a:latin typeface="Garamond" panose="02020404030301010803" pitchFamily="18" charset="0"/>
            </a:endParaRPr>
          </a:p>
        </p:txBody>
      </p:sp>
      <p:sp>
        <p:nvSpPr>
          <p:cNvPr id="2" name="TextBox 1">
            <a:extLst>
              <a:ext uri="{FF2B5EF4-FFF2-40B4-BE49-F238E27FC236}">
                <a16:creationId xmlns:a16="http://schemas.microsoft.com/office/drawing/2014/main" id="{CFEAF838-157E-EE06-D9B3-AC4C617979CF}"/>
              </a:ext>
            </a:extLst>
          </p:cNvPr>
          <p:cNvSpPr txBox="1"/>
          <p:nvPr userDrawn="1"/>
        </p:nvSpPr>
        <p:spPr>
          <a:xfrm>
            <a:off x="244369" y="4389962"/>
            <a:ext cx="717780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3" name="Rectangle 2">
            <a:extLst>
              <a:ext uri="{FF2B5EF4-FFF2-40B4-BE49-F238E27FC236}">
                <a16:creationId xmlns:a16="http://schemas.microsoft.com/office/drawing/2014/main" id="{48BAC7B8-C660-FDEA-FF10-67D07A2CAFD8}"/>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8D0ACB-A792-DEDE-6406-D6A5528C93D2}"/>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54D9C1A-1C93-BED3-106A-C6244556EB6B}"/>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02910C3-4CFE-DC15-1A16-F95872DCDC82}"/>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75E857A-483B-4CF6-627E-AE903E591426}"/>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4B5A22A-29EA-099F-944F-28CF772DF6F9}"/>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9647228-820C-57E4-BBE6-94047AF3DA21}"/>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0582C81-D2F5-07AB-8AC2-8AF5E610FD7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E2E1B7E-2445-FB0B-782C-B530F5040CAD}"/>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B1C4DF5-0259-3183-3518-EAC31C144553}"/>
              </a:ext>
            </a:extLst>
          </p:cNvPr>
          <p:cNvSpPr txBox="1"/>
          <p:nvPr userDrawn="1"/>
        </p:nvSpPr>
        <p:spPr>
          <a:xfrm>
            <a:off x="321471" y="29019"/>
            <a:ext cx="2904329" cy="369332"/>
          </a:xfrm>
          <a:prstGeom prst="rect">
            <a:avLst/>
          </a:prstGeom>
          <a:noFill/>
        </p:spPr>
        <p:txBody>
          <a:bodyPr wrap="square" rtlCol="0">
            <a:spAutoFit/>
          </a:bodyPr>
          <a:lstStyle/>
          <a:p>
            <a:r>
              <a:rPr lang="en-US" sz="1800" b="1" dirty="0">
                <a:solidFill>
                  <a:srgbClr val="FF0000"/>
                </a:solidFill>
              </a:rPr>
              <a:t>**EXAMPLE** - Back Layout</a:t>
            </a:r>
          </a:p>
        </p:txBody>
      </p:sp>
      <p:sp>
        <p:nvSpPr>
          <p:cNvPr id="44" name="TextBox 43">
            <a:extLst>
              <a:ext uri="{FF2B5EF4-FFF2-40B4-BE49-F238E27FC236}">
                <a16:creationId xmlns:a16="http://schemas.microsoft.com/office/drawing/2014/main" id="{DE1D7F85-B829-D3E9-A729-EA977427F16D}"/>
              </a:ext>
            </a:extLst>
          </p:cNvPr>
          <p:cNvSpPr txBox="1"/>
          <p:nvPr userDrawn="1"/>
        </p:nvSpPr>
        <p:spPr>
          <a:xfrm>
            <a:off x="4152818" y="29019"/>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46" name="Rectangle 45">
            <a:extLst>
              <a:ext uri="{FF2B5EF4-FFF2-40B4-BE49-F238E27FC236}">
                <a16:creationId xmlns:a16="http://schemas.microsoft.com/office/drawing/2014/main" id="{523F5F48-9EE0-A824-8388-048DA2A69BEC}"/>
              </a:ext>
            </a:extLst>
          </p:cNvPr>
          <p:cNvSpPr/>
          <p:nvPr userDrawn="1"/>
        </p:nvSpPr>
        <p:spPr>
          <a:xfrm>
            <a:off x="308889" y="391873"/>
            <a:ext cx="7120611" cy="425632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137769"/>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46190" y="2048388"/>
            <a:ext cx="2918498" cy="528172"/>
          </a:xfrm>
          <a:prstGeom prst="rect">
            <a:avLst/>
          </a:prstGeom>
          <a:noFill/>
          <a:ln>
            <a:noFill/>
          </a:ln>
        </p:spPr>
        <p:txBody>
          <a:bodyPr wrap="square" rtlCol="0">
            <a:noAutofit/>
          </a:bodyPr>
          <a:lstStyle/>
          <a:p>
            <a:pPr marL="0"/>
            <a:r>
              <a:rPr lang="en-US" sz="1600" b="1" dirty="0">
                <a:solidFill>
                  <a:srgbClr val="C00000"/>
                </a:solidFill>
                <a:latin typeface="Century Gothic" panose="020B0502020202020204" pitchFamily="34" charset="0"/>
              </a:rPr>
              <a:t>Project Short Title (Location)</a:t>
            </a:r>
          </a:p>
          <a:p>
            <a:pPr marL="0"/>
            <a:r>
              <a:rPr lang="en-US" sz="1600" b="1" dirty="0">
                <a:solidFill>
                  <a:srgbClr val="C00000"/>
                </a:solidFill>
                <a:latin typeface="Century Gothic" panose="020B0502020202020204" pitchFamily="34" charset="0"/>
              </a:rPr>
              <a:t>(App Area)</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0702" y="2090025"/>
            <a:ext cx="475488" cy="475183"/>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28522" y="3580610"/>
            <a:ext cx="3462292" cy="6058689"/>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02396" y="2643433"/>
            <a:ext cx="3530598" cy="760148"/>
          </a:xfrm>
          <a:prstGeom prst="rect">
            <a:avLst/>
          </a:prstGeom>
          <a:noFill/>
          <a:ln>
            <a:noFill/>
          </a:ln>
        </p:spPr>
        <p:txBody>
          <a:bodyPr wrap="square" rtlCol="0">
            <a:noAutofit/>
          </a:bodyPr>
          <a:lstStyle/>
          <a:p>
            <a:pPr marL="0"/>
            <a:r>
              <a:rPr lang="en-US" sz="1600" dirty="0">
                <a:solidFill>
                  <a:srgbClr val="C00000"/>
                </a:solidFill>
                <a:latin typeface="Century Gothic" panose="020B0502020202020204" pitchFamily="34" charset="0"/>
              </a:rPr>
              <a:t>Project Full Title</a:t>
            </a:r>
            <a:endParaRPr lang="en-US" sz="1600" dirty="0">
              <a:solidFill>
                <a:srgbClr val="C00000"/>
              </a:solidFill>
            </a:endParaRPr>
          </a:p>
        </p:txBody>
      </p:sp>
      <p:sp>
        <p:nvSpPr>
          <p:cNvPr id="61" name="TextBox 60">
            <a:extLst>
              <a:ext uri="{FF2B5EF4-FFF2-40B4-BE49-F238E27FC236}">
                <a16:creationId xmlns:a16="http://schemas.microsoft.com/office/drawing/2014/main" id="{454B1B53-F0F8-4E34-9949-5AA65BE6303B}"/>
              </a:ext>
            </a:extLst>
          </p:cNvPr>
          <p:cNvSpPr txBox="1"/>
          <p:nvPr userDrawn="1"/>
        </p:nvSpPr>
        <p:spPr>
          <a:xfrm>
            <a:off x="4269236" y="8805702"/>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C3142E-4AAC-6210-388E-EBE8767D3968}"/>
              </a:ext>
            </a:extLst>
          </p:cNvPr>
          <p:cNvSpPr txBox="1"/>
          <p:nvPr userDrawn="1"/>
        </p:nvSpPr>
        <p:spPr>
          <a:xfrm>
            <a:off x="4313635" y="3082743"/>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4269236" y="6312325"/>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416289" y="4175947"/>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16289" y="5161307"/>
            <a:ext cx="2803158"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481547" y="8482536"/>
            <a:ext cx="3156242" cy="923330"/>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Layout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4072822" y="2331676"/>
            <a:ext cx="3318578" cy="212674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65310" y="4577723"/>
            <a:ext cx="6319489" cy="298603"/>
          </a:xfrm>
          <a:prstGeom prst="rect">
            <a:avLst/>
          </a:prstGeom>
          <a:noFill/>
          <a:ln>
            <a:noFill/>
          </a:ln>
        </p:spPr>
        <p:txBody>
          <a:bodyPr wrap="square" rtlCol="0">
            <a:noAutofit/>
          </a:bodyPr>
          <a:lstStyle/>
          <a:p>
            <a:pPr marL="0"/>
            <a:r>
              <a:rPr lang="en-US" sz="1600" b="1" dirty="0">
                <a:solidFill>
                  <a:srgbClr val="C00000"/>
                </a:solidFill>
                <a:latin typeface="Century Gothic" panose="020B0502020202020204" pitchFamily="34" charset="0"/>
              </a:rPr>
              <a:t>Project Short Title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9822" y="4619360"/>
            <a:ext cx="475488" cy="475183"/>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865309" y="4854879"/>
            <a:ext cx="6319489" cy="239818"/>
          </a:xfrm>
          <a:prstGeom prst="rect">
            <a:avLst/>
          </a:prstGeom>
          <a:noFill/>
          <a:ln>
            <a:noFill/>
          </a:ln>
        </p:spPr>
        <p:txBody>
          <a:bodyPr wrap="square" rtlCol="0">
            <a:noAutofit/>
          </a:bodyPr>
          <a:lstStyle/>
          <a:p>
            <a:pPr marL="0"/>
            <a:r>
              <a:rPr lang="en-US" sz="1200" b="0" dirty="0">
                <a:solidFill>
                  <a:srgbClr val="C00000"/>
                </a:solidFill>
                <a:latin typeface="Century Gothic" panose="020B0502020202020204" pitchFamily="34" charset="0"/>
              </a:rPr>
              <a:t>Project Full Title</a:t>
            </a:r>
            <a:endParaRPr lang="en-US" sz="1200" b="0" dirty="0">
              <a:solidFill>
                <a:srgbClr val="C00000"/>
              </a:solidFill>
            </a:endParaRPr>
          </a:p>
        </p:txBody>
      </p:sp>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72822" y="1946847"/>
            <a:ext cx="3318578" cy="278864"/>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6" name="TextBox 5">
            <a:extLst>
              <a:ext uri="{FF2B5EF4-FFF2-40B4-BE49-F238E27FC236}">
                <a16:creationId xmlns:a16="http://schemas.microsoft.com/office/drawing/2014/main" id="{7B7AC2B7-74E4-7DF4-6375-61FA5AA1CC24}"/>
              </a:ext>
            </a:extLst>
          </p:cNvPr>
          <p:cNvSpPr txBox="1"/>
          <p:nvPr userDrawn="1"/>
        </p:nvSpPr>
        <p:spPr>
          <a:xfrm>
            <a:off x="4269236" y="3561521"/>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409891" y="1948043"/>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273199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5" name="TextBox 14">
            <a:extLst>
              <a:ext uri="{FF2B5EF4-FFF2-40B4-BE49-F238E27FC236}">
                <a16:creationId xmlns:a16="http://schemas.microsoft.com/office/drawing/2014/main" id="{04C5B7D4-E749-06CC-CEBF-5FD54124AE76}"/>
              </a:ext>
            </a:extLst>
          </p:cNvPr>
          <p:cNvSpPr txBox="1"/>
          <p:nvPr userDrawn="1"/>
        </p:nvSpPr>
        <p:spPr>
          <a:xfrm>
            <a:off x="627566" y="2577885"/>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7" name="TextBox 16">
            <a:extLst>
              <a:ext uri="{FF2B5EF4-FFF2-40B4-BE49-F238E27FC236}">
                <a16:creationId xmlns:a16="http://schemas.microsoft.com/office/drawing/2014/main" id="{2CA2A7DB-724F-5848-A78D-1484E6B15E77}"/>
              </a:ext>
            </a:extLst>
          </p:cNvPr>
          <p:cNvSpPr txBox="1"/>
          <p:nvPr userDrawn="1"/>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4072822" y="7715739"/>
            <a:ext cx="2737553" cy="523220"/>
          </a:xfrm>
          <a:prstGeom prst="rect">
            <a:avLst/>
          </a:prstGeom>
          <a:solidFill>
            <a:schemeClr val="bg1"/>
          </a:solidFill>
          <a:ln w="25400">
            <a:solidFill>
              <a:srgbClr val="FF0000"/>
            </a:solidFill>
          </a:ln>
        </p:spPr>
        <p:txBody>
          <a:bodyPr wrap="square" rtlCol="0">
            <a:spAutoFit/>
          </a:bodyPr>
          <a:lstStyle/>
          <a:p>
            <a:r>
              <a:rPr lang="en-US" sz="1400" b="1" dirty="0"/>
              <a:t>Make sure all images and text stays within the guidelines!</a:t>
            </a:r>
            <a:endParaRPr lang="en-US" sz="1100" dirty="0"/>
          </a:p>
        </p:txBody>
      </p:sp>
      <p:sp>
        <p:nvSpPr>
          <p:cNvPr id="19" name="TextBox 18">
            <a:extLst>
              <a:ext uri="{FF2B5EF4-FFF2-40B4-BE49-F238E27FC236}">
                <a16:creationId xmlns:a16="http://schemas.microsoft.com/office/drawing/2014/main" id="{44EFB633-B380-545C-CCB8-E709979F19C9}"/>
              </a:ext>
            </a:extLst>
          </p:cNvPr>
          <p:cNvSpPr txBox="1"/>
          <p:nvPr userDrawn="1"/>
        </p:nvSpPr>
        <p:spPr>
          <a:xfrm>
            <a:off x="2015306" y="8789767"/>
            <a:ext cx="3851421" cy="646331"/>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3" name="TextBox 22">
            <a:extLst>
              <a:ext uri="{FF2B5EF4-FFF2-40B4-BE49-F238E27FC236}">
                <a16:creationId xmlns:a16="http://schemas.microsoft.com/office/drawing/2014/main" id="{23F15A07-74C5-6F80-29E4-77B64BF99554}"/>
              </a:ext>
            </a:extLst>
          </p:cNvPr>
          <p:cNvSpPr txBox="1"/>
          <p:nvPr userDrawn="1"/>
        </p:nvSpPr>
        <p:spPr>
          <a:xfrm>
            <a:off x="852247" y="4577723"/>
            <a:ext cx="6319489" cy="298603"/>
          </a:xfrm>
          <a:prstGeom prst="rect">
            <a:avLst/>
          </a:prstGeom>
          <a:noFill/>
          <a:ln>
            <a:noFill/>
          </a:ln>
        </p:spPr>
        <p:txBody>
          <a:bodyPr wrap="square" rtlCol="0">
            <a:noAutofit/>
          </a:bodyPr>
          <a:lstStyle/>
          <a:p>
            <a:pPr marL="0"/>
            <a:r>
              <a:rPr lang="en-US" sz="1600" b="1" dirty="0">
                <a:solidFill>
                  <a:srgbClr val="C00000"/>
                </a:solidFill>
                <a:latin typeface="Century Gothic" panose="020B0502020202020204" pitchFamily="34" charset="0"/>
              </a:rPr>
              <a:t>Project Short Title</a:t>
            </a:r>
          </a:p>
        </p:txBody>
      </p:sp>
      <p:pic>
        <p:nvPicPr>
          <p:cNvPr id="24" name="Picture 23">
            <a:extLst>
              <a:ext uri="{FF2B5EF4-FFF2-40B4-BE49-F238E27FC236}">
                <a16:creationId xmlns:a16="http://schemas.microsoft.com/office/drawing/2014/main" id="{5F85449E-A0B5-0224-5F95-E8641F43C71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6759" y="4619360"/>
            <a:ext cx="475488" cy="475183"/>
          </a:xfrm>
          <a:prstGeom prst="rect">
            <a:avLst/>
          </a:prstGeom>
        </p:spPr>
      </p:pic>
      <p:sp>
        <p:nvSpPr>
          <p:cNvPr id="25" name="TextBox 24">
            <a:extLst>
              <a:ext uri="{FF2B5EF4-FFF2-40B4-BE49-F238E27FC236}">
                <a16:creationId xmlns:a16="http://schemas.microsoft.com/office/drawing/2014/main" id="{540A18FB-6163-D742-73F8-F40E4DF766B8}"/>
              </a:ext>
            </a:extLst>
          </p:cNvPr>
          <p:cNvSpPr txBox="1"/>
          <p:nvPr userDrawn="1"/>
        </p:nvSpPr>
        <p:spPr>
          <a:xfrm>
            <a:off x="852246" y="4854879"/>
            <a:ext cx="6319489" cy="239818"/>
          </a:xfrm>
          <a:prstGeom prst="rect">
            <a:avLst/>
          </a:prstGeom>
          <a:noFill/>
          <a:ln>
            <a:noFill/>
          </a:ln>
        </p:spPr>
        <p:txBody>
          <a:bodyPr wrap="square" rtlCol="0">
            <a:noAutofit/>
          </a:bodyPr>
          <a:lstStyle/>
          <a:p>
            <a:pPr marL="0"/>
            <a:r>
              <a:rPr lang="en-US" sz="1200" b="0" dirty="0">
                <a:solidFill>
                  <a:srgbClr val="C00000"/>
                </a:solidFill>
                <a:latin typeface="Century Gothic" panose="020B0502020202020204" pitchFamily="34" charset="0"/>
              </a:rPr>
              <a:t>Project Full Title</a:t>
            </a:r>
            <a:endParaRPr lang="en-US" sz="1200" b="0" dirty="0">
              <a:solidFill>
                <a:srgbClr val="C00000"/>
              </a:solidFill>
            </a:endParaRPr>
          </a:p>
        </p:txBody>
      </p:sp>
      <p:sp>
        <p:nvSpPr>
          <p:cNvPr id="26" name="Rectangle 25">
            <a:extLst>
              <a:ext uri="{FF2B5EF4-FFF2-40B4-BE49-F238E27FC236}">
                <a16:creationId xmlns:a16="http://schemas.microsoft.com/office/drawing/2014/main" id="{0D8CC0CC-BD3C-62F7-467F-0D65DFBA8272}"/>
              </a:ext>
            </a:extLst>
          </p:cNvPr>
          <p:cNvSpPr/>
          <p:nvPr userDrawn="1"/>
        </p:nvSpPr>
        <p:spPr>
          <a:xfrm>
            <a:off x="376759" y="1951391"/>
            <a:ext cx="5029200" cy="23774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C8C6355-739D-3AD4-5DDC-D867F63DCFC1}"/>
              </a:ext>
            </a:extLst>
          </p:cNvPr>
          <p:cNvSpPr txBox="1"/>
          <p:nvPr userDrawn="1"/>
        </p:nvSpPr>
        <p:spPr>
          <a:xfrm>
            <a:off x="5512445" y="2679700"/>
            <a:ext cx="1878955" cy="1653173"/>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28" name="TextBox 27">
            <a:extLst>
              <a:ext uri="{FF2B5EF4-FFF2-40B4-BE49-F238E27FC236}">
                <a16:creationId xmlns:a16="http://schemas.microsoft.com/office/drawing/2014/main" id="{2093CB1E-B0E0-D07A-3D70-4B015FEE5562}"/>
              </a:ext>
            </a:extLst>
          </p:cNvPr>
          <p:cNvSpPr txBox="1"/>
          <p:nvPr userDrawn="1"/>
        </p:nvSpPr>
        <p:spPr>
          <a:xfrm>
            <a:off x="5512445" y="1962911"/>
            <a:ext cx="1878955" cy="631203"/>
          </a:xfrm>
          <a:prstGeom prst="rect">
            <a:avLst/>
          </a:prstGeom>
          <a:noFill/>
          <a:ln>
            <a:solidFill>
              <a:schemeClr val="tx1"/>
            </a:solidFill>
          </a:ln>
        </p:spPr>
        <p:txBody>
          <a:bodyPr wrap="square">
            <a:noAutofit/>
          </a:bodyPr>
          <a:lstStyle/>
          <a:p>
            <a:r>
              <a:rPr lang="en-US" sz="1200" b="1" i="0" u="none" strike="noStrike" baseline="0" dirty="0">
                <a:latin typeface="Century Gothic" panose="020B0502020202020204" pitchFamily="34" charset="0"/>
              </a:rPr>
              <a:t>Image Title</a:t>
            </a:r>
          </a:p>
          <a:p>
            <a:r>
              <a:rPr lang="en-US" sz="1200" b="1" i="0" u="none" strike="noStrike" baseline="0" dirty="0">
                <a:latin typeface="Century Gothic" panose="020B0502020202020204" pitchFamily="34" charset="0"/>
              </a:rPr>
              <a:t>(Century Gothic</a:t>
            </a:r>
          </a:p>
          <a:p>
            <a:r>
              <a:rPr lang="en-US" sz="1200" b="1" i="0" u="none" strike="noStrike" baseline="0" dirty="0">
                <a:latin typeface="Century Gothic" panose="020B0502020202020204" pitchFamily="34" charset="0"/>
              </a:rPr>
              <a:t>12pt BOLD)</a:t>
            </a:r>
          </a:p>
        </p:txBody>
      </p:sp>
      <p:sp>
        <p:nvSpPr>
          <p:cNvPr id="29" name="TextBox 28">
            <a:extLst>
              <a:ext uri="{FF2B5EF4-FFF2-40B4-BE49-F238E27FC236}">
                <a16:creationId xmlns:a16="http://schemas.microsoft.com/office/drawing/2014/main" id="{F04B529B-2D67-B3F1-10D6-C232873AB5FF}"/>
              </a:ext>
            </a:extLst>
          </p:cNvPr>
          <p:cNvSpPr txBox="1"/>
          <p:nvPr userDrawn="1"/>
        </p:nvSpPr>
        <p:spPr>
          <a:xfrm>
            <a:off x="5621594" y="3355663"/>
            <a:ext cx="1660656" cy="891625"/>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30" name="TextBox 29">
            <a:extLst>
              <a:ext uri="{FF2B5EF4-FFF2-40B4-BE49-F238E27FC236}">
                <a16:creationId xmlns:a16="http://schemas.microsoft.com/office/drawing/2014/main" id="{EC9EF957-A847-E129-0A8B-484A9D318120}"/>
              </a:ext>
            </a:extLst>
          </p:cNvPr>
          <p:cNvSpPr txBox="1"/>
          <p:nvPr userDrawn="1"/>
        </p:nvSpPr>
        <p:spPr>
          <a:xfrm>
            <a:off x="447785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2.6 x 5.5</a:t>
            </a:r>
          </a:p>
        </p:txBody>
      </p:sp>
      <p:sp>
        <p:nvSpPr>
          <p:cNvPr id="31" name="TextBox 30">
            <a:extLst>
              <a:ext uri="{FF2B5EF4-FFF2-40B4-BE49-F238E27FC236}">
                <a16:creationId xmlns:a16="http://schemas.microsoft.com/office/drawing/2014/main" id="{FD6E5769-E1D8-DA1F-77ED-E311BB68298F}"/>
              </a:ext>
            </a:extLst>
          </p:cNvPr>
          <p:cNvSpPr txBox="1"/>
          <p:nvPr userDrawn="1"/>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32" name="TextBox 31">
            <a:extLst>
              <a:ext uri="{FF2B5EF4-FFF2-40B4-BE49-F238E27FC236}">
                <a16:creationId xmlns:a16="http://schemas.microsoft.com/office/drawing/2014/main" id="{C079FDF2-DC4F-0558-A633-831984CE0274}"/>
              </a:ext>
            </a:extLst>
          </p:cNvPr>
          <p:cNvSpPr txBox="1"/>
          <p:nvPr userDrawn="1"/>
        </p:nvSpPr>
        <p:spPr>
          <a:xfrm>
            <a:off x="490150" y="2623856"/>
            <a:ext cx="4119950" cy="15696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p>
          <a:p>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33" name="TextBox 32">
            <a:extLst>
              <a:ext uri="{FF2B5EF4-FFF2-40B4-BE49-F238E27FC236}">
                <a16:creationId xmlns:a16="http://schemas.microsoft.com/office/drawing/2014/main" id="{7C2F8343-5BFA-2ED7-85F6-6F0F9666A93D}"/>
              </a:ext>
            </a:extLst>
          </p:cNvPr>
          <p:cNvSpPr txBox="1"/>
          <p:nvPr userDrawn="1"/>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4" name="TextBox 33">
            <a:extLst>
              <a:ext uri="{FF2B5EF4-FFF2-40B4-BE49-F238E27FC236}">
                <a16:creationId xmlns:a16="http://schemas.microsoft.com/office/drawing/2014/main" id="{280F67DA-E027-6893-5C07-633E11F85CC9}"/>
              </a:ext>
            </a:extLst>
          </p:cNvPr>
          <p:cNvSpPr txBox="1"/>
          <p:nvPr userDrawn="1"/>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36" name="TextBox 35">
            <a:extLst>
              <a:ext uri="{FF2B5EF4-FFF2-40B4-BE49-F238E27FC236}">
                <a16:creationId xmlns:a16="http://schemas.microsoft.com/office/drawing/2014/main" id="{7B31FA2A-CCA5-C164-5C68-4A621B331279}"/>
              </a:ext>
            </a:extLst>
          </p:cNvPr>
          <p:cNvSpPr txBox="1"/>
          <p:nvPr userDrawn="1"/>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37" name="TextBox 36">
            <a:extLst>
              <a:ext uri="{FF2B5EF4-FFF2-40B4-BE49-F238E27FC236}">
                <a16:creationId xmlns:a16="http://schemas.microsoft.com/office/drawing/2014/main" id="{CA1A5348-6CCC-1892-287D-54D9E9BC6515}"/>
              </a:ext>
            </a:extLst>
          </p:cNvPr>
          <p:cNvSpPr txBox="1"/>
          <p:nvPr userDrawn="1"/>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38" name="TextBox 37">
            <a:extLst>
              <a:ext uri="{FF2B5EF4-FFF2-40B4-BE49-F238E27FC236}">
                <a16:creationId xmlns:a16="http://schemas.microsoft.com/office/drawing/2014/main" id="{E3DE9C20-8EDE-989D-39C4-5837D01E3ADA}"/>
              </a:ext>
            </a:extLst>
          </p:cNvPr>
          <p:cNvSpPr txBox="1"/>
          <p:nvPr userDrawn="1"/>
        </p:nvSpPr>
        <p:spPr>
          <a:xfrm>
            <a:off x="4072822" y="7715739"/>
            <a:ext cx="2737553" cy="523220"/>
          </a:xfrm>
          <a:prstGeom prst="rect">
            <a:avLst/>
          </a:prstGeom>
          <a:solidFill>
            <a:schemeClr val="bg1"/>
          </a:solidFill>
          <a:ln w="25400">
            <a:solidFill>
              <a:srgbClr val="FF0000"/>
            </a:solidFill>
          </a:ln>
        </p:spPr>
        <p:txBody>
          <a:bodyPr wrap="square" rtlCol="0">
            <a:spAutoFit/>
          </a:bodyPr>
          <a:lstStyle/>
          <a:p>
            <a:r>
              <a:rPr lang="en-US" sz="1400" b="1" dirty="0"/>
              <a:t>Make sure all images and text stays within the guidelines!</a:t>
            </a:r>
            <a:endParaRPr lang="en-US" sz="1100" dirty="0"/>
          </a:p>
        </p:txBody>
      </p:sp>
      <p:sp>
        <p:nvSpPr>
          <p:cNvPr id="39" name="TextBox 38">
            <a:extLst>
              <a:ext uri="{FF2B5EF4-FFF2-40B4-BE49-F238E27FC236}">
                <a16:creationId xmlns:a16="http://schemas.microsoft.com/office/drawing/2014/main" id="{A14EE178-49F4-FC0F-3C1B-4A6CA45B43E2}"/>
              </a:ext>
            </a:extLst>
          </p:cNvPr>
          <p:cNvSpPr txBox="1"/>
          <p:nvPr userDrawn="1"/>
        </p:nvSpPr>
        <p:spPr>
          <a:xfrm>
            <a:off x="1893928" y="8789767"/>
            <a:ext cx="3984544" cy="646331"/>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3208972691"/>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LE - Back Layout">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075294"/>
                </a:solidFill>
                <a:latin typeface="Century Gothic" panose="020B0502020202020204" pitchFamily="34" charset="0"/>
              </a:rPr>
              <a:t>Interested in joining DEVELOP?</a:t>
            </a:r>
            <a:r>
              <a:rPr lang="en-US" sz="1600" b="1" dirty="0">
                <a:solidFill>
                  <a:srgbClr val="075294"/>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37" name="TextBox 36">
            <a:extLst>
              <a:ext uri="{FF2B5EF4-FFF2-40B4-BE49-F238E27FC236}">
                <a16:creationId xmlns:a16="http://schemas.microsoft.com/office/drawing/2014/main" id="{2C146494-5A1A-4453-92A7-3B89D80E2FA7}"/>
              </a:ext>
            </a:extLst>
          </p:cNvPr>
          <p:cNvSpPr txBox="1"/>
          <p:nvPr userDrawn="1"/>
        </p:nvSpPr>
        <p:spPr>
          <a:xfrm>
            <a:off x="212831" y="3091147"/>
            <a:ext cx="1954273" cy="325219"/>
          </a:xfrm>
          <a:prstGeom prst="rect">
            <a:avLst/>
          </a:prstGeom>
          <a:noFill/>
          <a:ln>
            <a:noFill/>
          </a:ln>
        </p:spPr>
        <p:txBody>
          <a:bodyPr wrap="square" rtlCol="0">
            <a:noAutofit/>
          </a:bodyPr>
          <a:lstStyle/>
          <a:p>
            <a:pPr marL="0"/>
            <a:endParaRPr lang="en-US" sz="1600" b="1" dirty="0">
              <a:solidFill>
                <a:srgbClr val="236F99"/>
              </a:solidFill>
              <a:latin typeface="Century Gothic" panose="020B0502020202020204" pitchFamily="34" charset="0"/>
            </a:endParaRP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075294"/>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63" name="Text Placeholder 16">
            <a:extLst>
              <a:ext uri="{FF2B5EF4-FFF2-40B4-BE49-F238E27FC236}">
                <a16:creationId xmlns:a16="http://schemas.microsoft.com/office/drawing/2014/main" id="{E39C4D5D-E053-4DDB-9358-1B81A9C70CC5}"/>
              </a:ext>
            </a:extLst>
          </p:cNvPr>
          <p:cNvSpPr txBox="1">
            <a:spLocks/>
          </p:cNvSpPr>
          <p:nvPr userDrawn="1"/>
        </p:nvSpPr>
        <p:spPr>
          <a:xfrm>
            <a:off x="342900" y="3195147"/>
            <a:ext cx="2935270"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Team Members</a:t>
            </a:r>
            <a:endParaRPr lang="en-US" sz="1000" b="1" dirty="0">
              <a:solidFill>
                <a:srgbClr val="C00000"/>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sp>
        <p:nvSpPr>
          <p:cNvPr id="72" name="TextBox 71">
            <a:extLst>
              <a:ext uri="{FF2B5EF4-FFF2-40B4-BE49-F238E27FC236}">
                <a16:creationId xmlns:a16="http://schemas.microsoft.com/office/drawing/2014/main" id="{C60930A2-B1D4-4128-A7E2-A7C384A819C5}"/>
              </a:ext>
            </a:extLst>
          </p:cNvPr>
          <p:cNvSpPr txBox="1"/>
          <p:nvPr userDrawn="1"/>
        </p:nvSpPr>
        <p:spPr>
          <a:xfrm>
            <a:off x="4097527" y="3179133"/>
            <a:ext cx="3331973"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Partners</a:t>
            </a:r>
            <a:endParaRPr lang="en-US" sz="1050" b="0" i="0" u="none" strike="noStrike" baseline="0" dirty="0">
              <a:solidFill>
                <a:srgbClr val="C00000"/>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075294"/>
                  </a:solidFill>
                  <a:latin typeface="Century Gothic" panose="020B0502020202020204" pitchFamily="34" charset="0"/>
                </a:rPr>
                <a:t>DEVELOP </a:t>
              </a:r>
              <a:r>
                <a:rPr lang="en-US" sz="2000" b="0" dirty="0">
                  <a:solidFill>
                    <a:srgbClr val="075294"/>
                  </a:solidFill>
                  <a:latin typeface="Century Gothic" panose="020B0502020202020204" pitchFamily="34" charset="0"/>
                </a:rPr>
                <a:t>LOCATIONS</a:t>
              </a:r>
            </a:p>
          </p:txBody>
        </p:sp>
      </p:grpSp>
      <p:sp>
        <p:nvSpPr>
          <p:cNvPr id="4" name="TextBox 3">
            <a:extLst>
              <a:ext uri="{FF2B5EF4-FFF2-40B4-BE49-F238E27FC236}">
                <a16:creationId xmlns:a16="http://schemas.microsoft.com/office/drawing/2014/main" id="{EA70B8D3-E454-D38C-442E-3F42577BBEAE}"/>
              </a:ext>
            </a:extLst>
          </p:cNvPr>
          <p:cNvSpPr txBox="1"/>
          <p:nvPr userDrawn="1"/>
        </p:nvSpPr>
        <p:spPr>
          <a:xfrm>
            <a:off x="265299" y="348570"/>
            <a:ext cx="7156871" cy="270223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C00000"/>
              </a:solidFill>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5294"/>
                </a:solidFill>
                <a:effectLst/>
                <a:uLnTx/>
                <a:uFillTx/>
                <a:latin typeface="Century Gothic" panose="020B0502020202020204" pitchFamily="34" charset="0"/>
                <a:ea typeface="+mn-ea"/>
                <a:cs typeface="+mn-cs"/>
              </a:rPr>
              <a:t>Learn More About</a:t>
            </a:r>
            <a:endParaRPr lang="en-US" sz="1050" b="1" dirty="0">
              <a:solidFill>
                <a:srgbClr val="075294"/>
              </a:solidFill>
              <a:latin typeface="Garamond" panose="02020404030301010803" pitchFamily="18" charset="0"/>
            </a:endParaRPr>
          </a:p>
        </p:txBody>
      </p:sp>
      <p:sp>
        <p:nvSpPr>
          <p:cNvPr id="45" name="Rectangle 44">
            <a:extLst>
              <a:ext uri="{FF2B5EF4-FFF2-40B4-BE49-F238E27FC236}">
                <a16:creationId xmlns:a16="http://schemas.microsoft.com/office/drawing/2014/main" id="{27DF729C-639D-DA7D-5E71-73A09B3E84EC}"/>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5D2350-DF1F-4E94-600B-D8E8DD8EC74C}"/>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DE37E4-CEE6-18E4-0546-1A387220FED5}"/>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C82A4-7B99-F48C-0F8E-179979A0A76A}"/>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ADF29-3082-C351-FC65-2A0865F4B3CF}"/>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383AA-A07E-673B-0B28-DA4185E4F86B}"/>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F2E316-664A-5E88-CEEB-E440B1C6C00A}"/>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7DA5CC-7FC2-ABF1-2ADA-EC6E04F302D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AFFE7F5-6F11-5E92-2CB1-FA77DA3F8185}"/>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ABB4635-13FE-7EA1-C47B-AA879A7973D1}"/>
              </a:ext>
            </a:extLst>
          </p:cNvPr>
          <p:cNvSpPr/>
          <p:nvPr userDrawn="1"/>
        </p:nvSpPr>
        <p:spPr>
          <a:xfrm>
            <a:off x="308889" y="391873"/>
            <a:ext cx="7120611" cy="4256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91953A6-D16E-54F7-3774-63E697EA8450}"/>
              </a:ext>
            </a:extLst>
          </p:cNvPr>
          <p:cNvSpPr txBox="1"/>
          <p:nvPr userDrawn="1"/>
        </p:nvSpPr>
        <p:spPr>
          <a:xfrm>
            <a:off x="283489" y="4380799"/>
            <a:ext cx="711328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33" name="TextBox 32">
            <a:extLst>
              <a:ext uri="{FF2B5EF4-FFF2-40B4-BE49-F238E27FC236}">
                <a16:creationId xmlns:a16="http://schemas.microsoft.com/office/drawing/2014/main" id="{F7574519-48E9-5300-49E5-EFD32175092F}"/>
              </a:ext>
            </a:extLst>
          </p:cNvPr>
          <p:cNvSpPr txBox="1"/>
          <p:nvPr userDrawn="1"/>
        </p:nvSpPr>
        <p:spPr>
          <a:xfrm>
            <a:off x="370981" y="1702716"/>
            <a:ext cx="3078770" cy="1215969"/>
          </a:xfrm>
          <a:prstGeom prst="rect">
            <a:avLst/>
          </a:prstGeom>
          <a:solidFill>
            <a:schemeClr val="bg1"/>
          </a:solidFill>
          <a:ln w="25400">
            <a:solidFill>
              <a:srgbClr val="FF0000"/>
            </a:solidFill>
          </a:ln>
        </p:spPr>
        <p:txBody>
          <a:bodyPr wrap="square" rtlCol="0">
            <a:noAutofit/>
          </a:bodyPr>
          <a:lstStyle/>
          <a:p>
            <a:r>
              <a:rPr lang="en-US" sz="1400" b="1" dirty="0"/>
              <a:t>Text Size for Headers, Paragraph, Team Members and Partners</a:t>
            </a:r>
          </a:p>
          <a:p>
            <a:r>
              <a:rPr lang="en-US" sz="1100" dirty="0"/>
              <a:t>Headers: Century Gothic, 16 pt., BOLD </a:t>
            </a:r>
          </a:p>
          <a:p>
            <a:r>
              <a:rPr lang="en-US" sz="1100" dirty="0"/>
              <a:t>Paragraph: Garamond 12pt</a:t>
            </a:r>
          </a:p>
          <a:p>
            <a:r>
              <a:rPr lang="en-US" sz="1100" dirty="0"/>
              <a:t>Team Member List: Garamond, 12 pt. BOLD</a:t>
            </a:r>
          </a:p>
          <a:p>
            <a:r>
              <a:rPr lang="en-US" sz="1100" dirty="0"/>
              <a:t>Partner List: Garamond 12pt</a:t>
            </a:r>
          </a:p>
        </p:txBody>
      </p:sp>
      <p:sp>
        <p:nvSpPr>
          <p:cNvPr id="39" name="TextBox 38">
            <a:extLst>
              <a:ext uri="{FF2B5EF4-FFF2-40B4-BE49-F238E27FC236}">
                <a16:creationId xmlns:a16="http://schemas.microsoft.com/office/drawing/2014/main" id="{10577C5D-4C29-D28E-E8EA-B51D7433C292}"/>
              </a:ext>
            </a:extLst>
          </p:cNvPr>
          <p:cNvSpPr txBox="1"/>
          <p:nvPr userDrawn="1"/>
        </p:nvSpPr>
        <p:spPr>
          <a:xfrm>
            <a:off x="4152817" y="602466"/>
            <a:ext cx="3078769" cy="2291130"/>
          </a:xfrm>
          <a:prstGeom prst="rect">
            <a:avLst/>
          </a:prstGeom>
          <a:solidFill>
            <a:schemeClr val="bg1"/>
          </a:solidFill>
          <a:ln w="25400">
            <a:solidFill>
              <a:srgbClr val="FF0000"/>
            </a:solidFill>
          </a:ln>
        </p:spPr>
        <p:txBody>
          <a:bodyPr wrap="square" rtlCol="0">
            <a:noAutofit/>
          </a:bodyPr>
          <a:lstStyle/>
          <a:p>
            <a:r>
              <a:rPr lang="en-US" sz="1400" b="1" dirty="0"/>
              <a:t>Note: An image can be placed here beside the text if you need to fill in empty space!</a:t>
            </a:r>
          </a:p>
        </p:txBody>
      </p:sp>
      <p:sp>
        <p:nvSpPr>
          <p:cNvPr id="36" name="TextBox 35">
            <a:extLst>
              <a:ext uri="{FF2B5EF4-FFF2-40B4-BE49-F238E27FC236}">
                <a16:creationId xmlns:a16="http://schemas.microsoft.com/office/drawing/2014/main" id="{B7A41410-96F9-BD93-A8DB-D8D90616DF92}"/>
              </a:ext>
            </a:extLst>
          </p:cNvPr>
          <p:cNvSpPr txBox="1"/>
          <p:nvPr userDrawn="1"/>
        </p:nvSpPr>
        <p:spPr>
          <a:xfrm>
            <a:off x="4399463" y="1835042"/>
            <a:ext cx="2690431" cy="923330"/>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2841194484"/>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985041929"/>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sldLayoutIdLst>
    <p:sldLayoutId id="2147483670" r:id="rId1"/>
    <p:sldLayoutId id="2147483681" r:id="rId2"/>
    <p:sldLayoutId id="2147483682" r:id="rId3"/>
    <p:sldLayoutId id="2147483678"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93"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18815790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74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87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42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3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6E969F-7D3B-6438-787E-CCC6B05D6B53}"/>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3" name="TextBox 2">
            <a:extLst>
              <a:ext uri="{FF2B5EF4-FFF2-40B4-BE49-F238E27FC236}">
                <a16:creationId xmlns:a16="http://schemas.microsoft.com/office/drawing/2014/main" id="{2C22BA92-F20F-6D02-6DFD-829EDF951A51}"/>
              </a:ext>
            </a:extLst>
          </p:cNvPr>
          <p:cNvSpPr txBox="1"/>
          <p:nvPr/>
        </p:nvSpPr>
        <p:spPr>
          <a:xfrm>
            <a:off x="846190" y="2048388"/>
            <a:ext cx="2918498" cy="528172"/>
          </a:xfrm>
          <a:prstGeom prst="rect">
            <a:avLst/>
          </a:prstGeom>
          <a:noFill/>
          <a:ln>
            <a:noFill/>
          </a:ln>
        </p:spPr>
        <p:txBody>
          <a:bodyPr wrap="square" rtlCol="0">
            <a:noAutofit/>
          </a:bodyPr>
          <a:lstStyle/>
          <a:p>
            <a:pPr marL="0"/>
            <a:r>
              <a:rPr lang="en-US" sz="1600" b="1" dirty="0">
                <a:solidFill>
                  <a:srgbClr val="C00000"/>
                </a:solidFill>
                <a:latin typeface="Century Gothic" panose="020B0502020202020204" pitchFamily="34" charset="0"/>
              </a:rPr>
              <a:t>Project Short Title (Location)</a:t>
            </a:r>
          </a:p>
          <a:p>
            <a:pPr marL="0"/>
            <a:r>
              <a:rPr lang="en-US" sz="1600" b="1" dirty="0">
                <a:solidFill>
                  <a:srgbClr val="C00000"/>
                </a:solidFill>
                <a:latin typeface="Century Gothic" panose="020B0502020202020204" pitchFamily="34" charset="0"/>
              </a:rPr>
              <a:t>(App Area)</a:t>
            </a:r>
          </a:p>
        </p:txBody>
      </p:sp>
      <p:pic>
        <p:nvPicPr>
          <p:cNvPr id="4" name="Picture 3">
            <a:extLst>
              <a:ext uri="{FF2B5EF4-FFF2-40B4-BE49-F238E27FC236}">
                <a16:creationId xmlns:a16="http://schemas.microsoft.com/office/drawing/2014/main" id="{F86C4264-835A-C3F6-B372-5070472A7C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0702" y="2090025"/>
            <a:ext cx="475488" cy="475183"/>
          </a:xfrm>
          <a:prstGeom prst="rect">
            <a:avLst/>
          </a:prstGeom>
        </p:spPr>
      </p:pic>
      <p:sp>
        <p:nvSpPr>
          <p:cNvPr id="5" name="TextBox 4">
            <a:extLst>
              <a:ext uri="{FF2B5EF4-FFF2-40B4-BE49-F238E27FC236}">
                <a16:creationId xmlns:a16="http://schemas.microsoft.com/office/drawing/2014/main" id="{D183BC8D-8EDA-DBE9-B037-F19B95CC879F}"/>
              </a:ext>
            </a:extLst>
          </p:cNvPr>
          <p:cNvSpPr txBox="1"/>
          <p:nvPr/>
        </p:nvSpPr>
        <p:spPr>
          <a:xfrm>
            <a:off x="328522" y="3580610"/>
            <a:ext cx="3462292" cy="6058689"/>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6" name="TextBox 5">
            <a:extLst>
              <a:ext uri="{FF2B5EF4-FFF2-40B4-BE49-F238E27FC236}">
                <a16:creationId xmlns:a16="http://schemas.microsoft.com/office/drawing/2014/main" id="{2ADC0BAB-41B4-04D2-5D7D-718BCF09C94C}"/>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7" name="TextBox 6">
            <a:extLst>
              <a:ext uri="{FF2B5EF4-FFF2-40B4-BE49-F238E27FC236}">
                <a16:creationId xmlns:a16="http://schemas.microsoft.com/office/drawing/2014/main" id="{E3C0ADBB-D3CF-9140-2BC2-D6B0D016C3B4}"/>
              </a:ext>
            </a:extLst>
          </p:cNvPr>
          <p:cNvSpPr txBox="1"/>
          <p:nvPr/>
        </p:nvSpPr>
        <p:spPr>
          <a:xfrm>
            <a:off x="302396" y="2643433"/>
            <a:ext cx="3530598" cy="760148"/>
          </a:xfrm>
          <a:prstGeom prst="rect">
            <a:avLst/>
          </a:prstGeom>
          <a:noFill/>
          <a:ln>
            <a:noFill/>
          </a:ln>
        </p:spPr>
        <p:txBody>
          <a:bodyPr wrap="square" rtlCol="0">
            <a:noAutofit/>
          </a:bodyPr>
          <a:lstStyle/>
          <a:p>
            <a:pPr marL="0"/>
            <a:r>
              <a:rPr lang="en-US" sz="1600" dirty="0">
                <a:solidFill>
                  <a:srgbClr val="C00000"/>
                </a:solidFill>
                <a:latin typeface="Century Gothic" panose="020B0502020202020204" pitchFamily="34" charset="0"/>
              </a:rPr>
              <a:t>Project Full Title</a:t>
            </a:r>
            <a:endParaRPr lang="en-US" sz="1600" dirty="0">
              <a:solidFill>
                <a:srgbClr val="C00000"/>
              </a:solidFill>
            </a:endParaRPr>
          </a:p>
        </p:txBody>
      </p:sp>
      <p:sp>
        <p:nvSpPr>
          <p:cNvPr id="8" name="TextBox 7">
            <a:extLst>
              <a:ext uri="{FF2B5EF4-FFF2-40B4-BE49-F238E27FC236}">
                <a16:creationId xmlns:a16="http://schemas.microsoft.com/office/drawing/2014/main" id="{91C36B38-CED8-4C64-4DE6-57C37F8E706B}"/>
              </a:ext>
            </a:extLst>
          </p:cNvPr>
          <p:cNvSpPr txBox="1"/>
          <p:nvPr/>
        </p:nvSpPr>
        <p:spPr>
          <a:xfrm>
            <a:off x="4269236" y="8805702"/>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9" name="Rectangle 8">
            <a:extLst>
              <a:ext uri="{FF2B5EF4-FFF2-40B4-BE49-F238E27FC236}">
                <a16:creationId xmlns:a16="http://schemas.microsoft.com/office/drawing/2014/main" id="{B2A32026-A978-3A86-0756-BEC95D6913F1}"/>
              </a:ext>
            </a:extLst>
          </p:cNvPr>
          <p:cNvSpPr/>
          <p:nvPr/>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65C9D01-AD59-AA3E-BBB1-9E4E3148961F}"/>
              </a:ext>
            </a:extLst>
          </p:cNvPr>
          <p:cNvSpPr txBox="1"/>
          <p:nvPr/>
        </p:nvSpPr>
        <p:spPr>
          <a:xfrm>
            <a:off x="4313635" y="3082743"/>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1" name="TextBox 10">
            <a:extLst>
              <a:ext uri="{FF2B5EF4-FFF2-40B4-BE49-F238E27FC236}">
                <a16:creationId xmlns:a16="http://schemas.microsoft.com/office/drawing/2014/main" id="{7D885D99-B03C-05A1-C71C-E68E5F7458B8}"/>
              </a:ext>
            </a:extLst>
          </p:cNvPr>
          <p:cNvSpPr txBox="1"/>
          <p:nvPr/>
        </p:nvSpPr>
        <p:spPr>
          <a:xfrm>
            <a:off x="6476999" y="2374502"/>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2" name="TextBox 11">
            <a:extLst>
              <a:ext uri="{FF2B5EF4-FFF2-40B4-BE49-F238E27FC236}">
                <a16:creationId xmlns:a16="http://schemas.microsoft.com/office/drawing/2014/main" id="{33A7FA02-B24B-5B1A-7536-AFA82488839C}"/>
              </a:ext>
            </a:extLst>
          </p:cNvPr>
          <p:cNvSpPr txBox="1"/>
          <p:nvPr/>
        </p:nvSpPr>
        <p:spPr>
          <a:xfrm>
            <a:off x="4154892" y="2381823"/>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Rectangle 12">
            <a:extLst>
              <a:ext uri="{FF2B5EF4-FFF2-40B4-BE49-F238E27FC236}">
                <a16:creationId xmlns:a16="http://schemas.microsoft.com/office/drawing/2014/main" id="{E3F04D2E-BD89-AE9B-25A9-3F36A491DDA1}"/>
              </a:ext>
            </a:extLst>
          </p:cNvPr>
          <p:cNvSpPr/>
          <p:nvPr/>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C6BE56-AEDC-0E3C-66DE-71C722C26D7A}"/>
              </a:ext>
            </a:extLst>
          </p:cNvPr>
          <p:cNvSpPr txBox="1"/>
          <p:nvPr/>
        </p:nvSpPr>
        <p:spPr>
          <a:xfrm>
            <a:off x="6476999" y="5138224"/>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5" name="TextBox 14">
            <a:extLst>
              <a:ext uri="{FF2B5EF4-FFF2-40B4-BE49-F238E27FC236}">
                <a16:creationId xmlns:a16="http://schemas.microsoft.com/office/drawing/2014/main" id="{97711879-432A-6750-53A3-1586D0E611DA}"/>
              </a:ext>
            </a:extLst>
          </p:cNvPr>
          <p:cNvSpPr txBox="1"/>
          <p:nvPr/>
        </p:nvSpPr>
        <p:spPr>
          <a:xfrm>
            <a:off x="4154892" y="514554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6" name="TextBox 15">
            <a:extLst>
              <a:ext uri="{FF2B5EF4-FFF2-40B4-BE49-F238E27FC236}">
                <a16:creationId xmlns:a16="http://schemas.microsoft.com/office/drawing/2014/main" id="{E5192B62-99B5-AFC3-48B1-3B849EBE3DB3}"/>
              </a:ext>
            </a:extLst>
          </p:cNvPr>
          <p:cNvSpPr txBox="1"/>
          <p:nvPr/>
        </p:nvSpPr>
        <p:spPr>
          <a:xfrm>
            <a:off x="4269236" y="6312325"/>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7" name="TextBox 16">
            <a:extLst>
              <a:ext uri="{FF2B5EF4-FFF2-40B4-BE49-F238E27FC236}">
                <a16:creationId xmlns:a16="http://schemas.microsoft.com/office/drawing/2014/main" id="{B6A6356C-B2FE-31C0-CB73-614A01896A97}"/>
              </a:ext>
            </a:extLst>
          </p:cNvPr>
          <p:cNvSpPr txBox="1"/>
          <p:nvPr/>
        </p:nvSpPr>
        <p:spPr>
          <a:xfrm>
            <a:off x="416289" y="4175947"/>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8" name="TextBox 17">
            <a:extLst>
              <a:ext uri="{FF2B5EF4-FFF2-40B4-BE49-F238E27FC236}">
                <a16:creationId xmlns:a16="http://schemas.microsoft.com/office/drawing/2014/main" id="{4A89E454-314D-7E40-C603-94BB60CA9B48}"/>
              </a:ext>
            </a:extLst>
          </p:cNvPr>
          <p:cNvSpPr txBox="1"/>
          <p:nvPr/>
        </p:nvSpPr>
        <p:spPr>
          <a:xfrm>
            <a:off x="416289" y="5161307"/>
            <a:ext cx="2803158"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9" name="TextBox 18">
            <a:extLst>
              <a:ext uri="{FF2B5EF4-FFF2-40B4-BE49-F238E27FC236}">
                <a16:creationId xmlns:a16="http://schemas.microsoft.com/office/drawing/2014/main" id="{AA0F1BB3-2F20-EAB5-2390-8A6A3BA60BDB}"/>
              </a:ext>
            </a:extLst>
          </p:cNvPr>
          <p:cNvSpPr txBox="1"/>
          <p:nvPr/>
        </p:nvSpPr>
        <p:spPr>
          <a:xfrm>
            <a:off x="481547" y="8482536"/>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
        <p:nvSpPr>
          <p:cNvPr id="20" name="Rectangle 19">
            <a:extLst>
              <a:ext uri="{FF2B5EF4-FFF2-40B4-BE49-F238E27FC236}">
                <a16:creationId xmlns:a16="http://schemas.microsoft.com/office/drawing/2014/main" id="{41495E83-5A71-8225-3C1C-4F66D25B2EEC}"/>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86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220B7D-B291-620E-B494-640A5711A5D3}"/>
              </a:ext>
            </a:extLst>
          </p:cNvPr>
          <p:cNvSpPr txBox="1"/>
          <p:nvPr/>
        </p:nvSpPr>
        <p:spPr>
          <a:xfrm>
            <a:off x="4072822" y="2331676"/>
            <a:ext cx="3318578" cy="212674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3" name="TextBox 2">
            <a:extLst>
              <a:ext uri="{FF2B5EF4-FFF2-40B4-BE49-F238E27FC236}">
                <a16:creationId xmlns:a16="http://schemas.microsoft.com/office/drawing/2014/main" id="{854D668C-E3ED-801B-6523-4FB63D890DCB}"/>
              </a:ext>
            </a:extLst>
          </p:cNvPr>
          <p:cNvSpPr txBox="1"/>
          <p:nvPr/>
        </p:nvSpPr>
        <p:spPr>
          <a:xfrm>
            <a:off x="865310" y="4577723"/>
            <a:ext cx="6319489" cy="298603"/>
          </a:xfrm>
          <a:prstGeom prst="rect">
            <a:avLst/>
          </a:prstGeom>
          <a:noFill/>
          <a:ln>
            <a:noFill/>
          </a:ln>
        </p:spPr>
        <p:txBody>
          <a:bodyPr wrap="square" rtlCol="0">
            <a:noAutofit/>
          </a:bodyPr>
          <a:lstStyle/>
          <a:p>
            <a:pPr marL="0"/>
            <a:r>
              <a:rPr lang="en-US" sz="1600" b="1" dirty="0">
                <a:solidFill>
                  <a:srgbClr val="C00000"/>
                </a:solidFill>
                <a:latin typeface="Century Gothic" panose="020B0502020202020204" pitchFamily="34" charset="0"/>
              </a:rPr>
              <a:t>Project Short Title</a:t>
            </a:r>
          </a:p>
        </p:txBody>
      </p:sp>
      <p:pic>
        <p:nvPicPr>
          <p:cNvPr id="4" name="Picture 3">
            <a:extLst>
              <a:ext uri="{FF2B5EF4-FFF2-40B4-BE49-F238E27FC236}">
                <a16:creationId xmlns:a16="http://schemas.microsoft.com/office/drawing/2014/main" id="{71E4B08C-0810-1E21-5C62-1CB52F4BCC8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9822" y="4619360"/>
            <a:ext cx="475488" cy="475183"/>
          </a:xfrm>
          <a:prstGeom prst="rect">
            <a:avLst/>
          </a:prstGeom>
        </p:spPr>
      </p:pic>
      <p:sp>
        <p:nvSpPr>
          <p:cNvPr id="5" name="TextBox 4">
            <a:extLst>
              <a:ext uri="{FF2B5EF4-FFF2-40B4-BE49-F238E27FC236}">
                <a16:creationId xmlns:a16="http://schemas.microsoft.com/office/drawing/2014/main" id="{AE07AB85-A59C-F90B-D1ED-A567D8D1559C}"/>
              </a:ext>
            </a:extLst>
          </p:cNvPr>
          <p:cNvSpPr txBox="1"/>
          <p:nvPr/>
        </p:nvSpPr>
        <p:spPr>
          <a:xfrm>
            <a:off x="865309" y="4854879"/>
            <a:ext cx="6319489" cy="239818"/>
          </a:xfrm>
          <a:prstGeom prst="rect">
            <a:avLst/>
          </a:prstGeom>
          <a:noFill/>
          <a:ln>
            <a:noFill/>
          </a:ln>
        </p:spPr>
        <p:txBody>
          <a:bodyPr wrap="square" rtlCol="0">
            <a:noAutofit/>
          </a:bodyPr>
          <a:lstStyle/>
          <a:p>
            <a:pPr marL="0"/>
            <a:r>
              <a:rPr lang="en-US" sz="1200" b="0" dirty="0">
                <a:solidFill>
                  <a:srgbClr val="C00000"/>
                </a:solidFill>
                <a:latin typeface="Century Gothic" panose="020B0502020202020204" pitchFamily="34" charset="0"/>
              </a:rPr>
              <a:t>Project Full Title</a:t>
            </a:r>
            <a:endParaRPr lang="en-US" sz="1200" b="0" dirty="0">
              <a:solidFill>
                <a:srgbClr val="C00000"/>
              </a:solidFill>
            </a:endParaRPr>
          </a:p>
        </p:txBody>
      </p:sp>
      <p:sp>
        <p:nvSpPr>
          <p:cNvPr id="6" name="TextBox 5">
            <a:extLst>
              <a:ext uri="{FF2B5EF4-FFF2-40B4-BE49-F238E27FC236}">
                <a16:creationId xmlns:a16="http://schemas.microsoft.com/office/drawing/2014/main" id="{47D83E4B-075C-1504-C477-FE8A2073A4C7}"/>
              </a:ext>
            </a:extLst>
          </p:cNvPr>
          <p:cNvSpPr txBox="1"/>
          <p:nvPr/>
        </p:nvSpPr>
        <p:spPr>
          <a:xfrm>
            <a:off x="4072822" y="1946847"/>
            <a:ext cx="3318578" cy="278864"/>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7" name="TextBox 6">
            <a:extLst>
              <a:ext uri="{FF2B5EF4-FFF2-40B4-BE49-F238E27FC236}">
                <a16:creationId xmlns:a16="http://schemas.microsoft.com/office/drawing/2014/main" id="{128203AF-4A53-C218-1FE1-5B2018C5B82C}"/>
              </a:ext>
            </a:extLst>
          </p:cNvPr>
          <p:cNvSpPr txBox="1"/>
          <p:nvPr/>
        </p:nvSpPr>
        <p:spPr>
          <a:xfrm>
            <a:off x="4269236" y="3561521"/>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8" name="Rectangle 7">
            <a:extLst>
              <a:ext uri="{FF2B5EF4-FFF2-40B4-BE49-F238E27FC236}">
                <a16:creationId xmlns:a16="http://schemas.microsoft.com/office/drawing/2014/main" id="{71C41838-7FDC-DBAF-2FD7-D47B1E6F6E55}"/>
              </a:ext>
            </a:extLst>
          </p:cNvPr>
          <p:cNvSpPr/>
          <p:nvPr/>
        </p:nvSpPr>
        <p:spPr>
          <a:xfrm>
            <a:off x="409891" y="1948043"/>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DC30E5-B1D4-CC6A-39ED-936261C1DDD2}"/>
              </a:ext>
            </a:extLst>
          </p:cNvPr>
          <p:cNvSpPr txBox="1"/>
          <p:nvPr/>
        </p:nvSpPr>
        <p:spPr>
          <a:xfrm>
            <a:off x="273199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2.75 x 3.71</a:t>
            </a:r>
          </a:p>
        </p:txBody>
      </p:sp>
      <p:sp>
        <p:nvSpPr>
          <p:cNvPr id="10" name="TextBox 9">
            <a:extLst>
              <a:ext uri="{FF2B5EF4-FFF2-40B4-BE49-F238E27FC236}">
                <a16:creationId xmlns:a16="http://schemas.microsoft.com/office/drawing/2014/main" id="{9D5E1F3D-2266-8836-1B75-F1704F739251}"/>
              </a:ext>
            </a:extLst>
          </p:cNvPr>
          <p:cNvSpPr txBox="1"/>
          <p:nvPr/>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90B8026E-F990-0052-4D1D-08E770F88671}"/>
              </a:ext>
            </a:extLst>
          </p:cNvPr>
          <p:cNvSpPr txBox="1"/>
          <p:nvPr/>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2" name="TextBox 11">
            <a:extLst>
              <a:ext uri="{FF2B5EF4-FFF2-40B4-BE49-F238E27FC236}">
                <a16:creationId xmlns:a16="http://schemas.microsoft.com/office/drawing/2014/main" id="{902C9F22-27E7-31D6-B932-2F35F815A271}"/>
              </a:ext>
            </a:extLst>
          </p:cNvPr>
          <p:cNvSpPr txBox="1"/>
          <p:nvPr/>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3" name="TextBox 12">
            <a:extLst>
              <a:ext uri="{FF2B5EF4-FFF2-40B4-BE49-F238E27FC236}">
                <a16:creationId xmlns:a16="http://schemas.microsoft.com/office/drawing/2014/main" id="{D14B59F1-8AF7-8DD7-600B-C124B210916B}"/>
              </a:ext>
            </a:extLst>
          </p:cNvPr>
          <p:cNvSpPr txBox="1"/>
          <p:nvPr/>
        </p:nvSpPr>
        <p:spPr>
          <a:xfrm>
            <a:off x="627566" y="2577885"/>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4" name="TextBox 13">
            <a:extLst>
              <a:ext uri="{FF2B5EF4-FFF2-40B4-BE49-F238E27FC236}">
                <a16:creationId xmlns:a16="http://schemas.microsoft.com/office/drawing/2014/main" id="{DE79B30D-8E63-5D4D-4468-A20EA0DAB545}"/>
              </a:ext>
            </a:extLst>
          </p:cNvPr>
          <p:cNvSpPr txBox="1"/>
          <p:nvPr/>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419F0079-1E7A-38C8-159F-E3CBC9942971}"/>
              </a:ext>
            </a:extLst>
          </p:cNvPr>
          <p:cNvSpPr txBox="1"/>
          <p:nvPr/>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Rectangle 17">
            <a:extLst>
              <a:ext uri="{FF2B5EF4-FFF2-40B4-BE49-F238E27FC236}">
                <a16:creationId xmlns:a16="http://schemas.microsoft.com/office/drawing/2014/main" id="{4398702A-2B26-A323-6BC4-3D7E5C798282}"/>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147463-3B30-5F06-7904-A1DFEF34FB2D}"/>
              </a:ext>
            </a:extLst>
          </p:cNvPr>
          <p:cNvSpPr txBox="1"/>
          <p:nvPr/>
        </p:nvSpPr>
        <p:spPr>
          <a:xfrm>
            <a:off x="2225756" y="8640489"/>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3942860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234EAF-8DBC-98B4-4C91-53EFE396C288}"/>
              </a:ext>
            </a:extLst>
          </p:cNvPr>
          <p:cNvSpPr txBox="1"/>
          <p:nvPr/>
        </p:nvSpPr>
        <p:spPr>
          <a:xfrm>
            <a:off x="852247" y="4577723"/>
            <a:ext cx="6319489" cy="298603"/>
          </a:xfrm>
          <a:prstGeom prst="rect">
            <a:avLst/>
          </a:prstGeom>
          <a:noFill/>
          <a:ln>
            <a:noFill/>
          </a:ln>
        </p:spPr>
        <p:txBody>
          <a:bodyPr wrap="square" rtlCol="0">
            <a:noAutofit/>
          </a:bodyPr>
          <a:lstStyle/>
          <a:p>
            <a:pPr marL="0"/>
            <a:r>
              <a:rPr lang="en-US" sz="1600" b="1" dirty="0">
                <a:solidFill>
                  <a:srgbClr val="C00000"/>
                </a:solidFill>
                <a:latin typeface="Century Gothic" panose="020B0502020202020204" pitchFamily="34" charset="0"/>
              </a:rPr>
              <a:t>Project Short Title</a:t>
            </a:r>
          </a:p>
        </p:txBody>
      </p:sp>
      <p:pic>
        <p:nvPicPr>
          <p:cNvPr id="3" name="Picture 2">
            <a:extLst>
              <a:ext uri="{FF2B5EF4-FFF2-40B4-BE49-F238E27FC236}">
                <a16:creationId xmlns:a16="http://schemas.microsoft.com/office/drawing/2014/main" id="{5615DD04-47DC-4AD2-8131-E0C6D7E642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6759" y="4619360"/>
            <a:ext cx="475488" cy="475183"/>
          </a:xfrm>
          <a:prstGeom prst="rect">
            <a:avLst/>
          </a:prstGeom>
        </p:spPr>
      </p:pic>
      <p:sp>
        <p:nvSpPr>
          <p:cNvPr id="4" name="TextBox 3">
            <a:extLst>
              <a:ext uri="{FF2B5EF4-FFF2-40B4-BE49-F238E27FC236}">
                <a16:creationId xmlns:a16="http://schemas.microsoft.com/office/drawing/2014/main" id="{96B55F5E-901C-E8A1-51BE-0DF371C4194F}"/>
              </a:ext>
            </a:extLst>
          </p:cNvPr>
          <p:cNvSpPr txBox="1"/>
          <p:nvPr/>
        </p:nvSpPr>
        <p:spPr>
          <a:xfrm>
            <a:off x="852246" y="4854879"/>
            <a:ext cx="6319489" cy="239818"/>
          </a:xfrm>
          <a:prstGeom prst="rect">
            <a:avLst/>
          </a:prstGeom>
          <a:noFill/>
          <a:ln>
            <a:noFill/>
          </a:ln>
        </p:spPr>
        <p:txBody>
          <a:bodyPr wrap="square" rtlCol="0">
            <a:noAutofit/>
          </a:bodyPr>
          <a:lstStyle/>
          <a:p>
            <a:pPr marL="0"/>
            <a:r>
              <a:rPr lang="en-US" sz="1200" b="0" dirty="0">
                <a:solidFill>
                  <a:srgbClr val="C00000"/>
                </a:solidFill>
                <a:latin typeface="Century Gothic" panose="020B0502020202020204" pitchFamily="34" charset="0"/>
              </a:rPr>
              <a:t>Project Full Title</a:t>
            </a:r>
            <a:endParaRPr lang="en-US" sz="1200" b="0" dirty="0">
              <a:solidFill>
                <a:srgbClr val="C00000"/>
              </a:solidFill>
            </a:endParaRPr>
          </a:p>
        </p:txBody>
      </p:sp>
      <p:sp>
        <p:nvSpPr>
          <p:cNvPr id="5" name="Rectangle 4">
            <a:extLst>
              <a:ext uri="{FF2B5EF4-FFF2-40B4-BE49-F238E27FC236}">
                <a16:creationId xmlns:a16="http://schemas.microsoft.com/office/drawing/2014/main" id="{7AD15373-E645-3431-FA8A-FF4DBA79DA2E}"/>
              </a:ext>
            </a:extLst>
          </p:cNvPr>
          <p:cNvSpPr/>
          <p:nvPr/>
        </p:nvSpPr>
        <p:spPr>
          <a:xfrm>
            <a:off x="376759" y="1951391"/>
            <a:ext cx="5029200" cy="23774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02AFE8-AE33-8914-0A0C-263DC559F86A}"/>
              </a:ext>
            </a:extLst>
          </p:cNvPr>
          <p:cNvSpPr txBox="1"/>
          <p:nvPr/>
        </p:nvSpPr>
        <p:spPr>
          <a:xfrm>
            <a:off x="5512445" y="2679700"/>
            <a:ext cx="1878955" cy="1653173"/>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7" name="TextBox 6">
            <a:extLst>
              <a:ext uri="{FF2B5EF4-FFF2-40B4-BE49-F238E27FC236}">
                <a16:creationId xmlns:a16="http://schemas.microsoft.com/office/drawing/2014/main" id="{54267BA1-FBEC-D3BF-387A-CAF02E53A386}"/>
              </a:ext>
            </a:extLst>
          </p:cNvPr>
          <p:cNvSpPr txBox="1"/>
          <p:nvPr/>
        </p:nvSpPr>
        <p:spPr>
          <a:xfrm>
            <a:off x="5512445" y="1962911"/>
            <a:ext cx="1878955" cy="631203"/>
          </a:xfrm>
          <a:prstGeom prst="rect">
            <a:avLst/>
          </a:prstGeom>
          <a:noFill/>
          <a:ln>
            <a:solidFill>
              <a:schemeClr val="tx1"/>
            </a:solidFill>
          </a:ln>
        </p:spPr>
        <p:txBody>
          <a:bodyPr wrap="square">
            <a:noAutofit/>
          </a:bodyPr>
          <a:lstStyle/>
          <a:p>
            <a:r>
              <a:rPr lang="en-US" sz="1200" b="1" i="0" u="none" strike="noStrike" baseline="0" dirty="0">
                <a:latin typeface="Century Gothic" panose="020B0502020202020204" pitchFamily="34" charset="0"/>
              </a:rPr>
              <a:t>Image Title</a:t>
            </a:r>
          </a:p>
          <a:p>
            <a:r>
              <a:rPr lang="en-US" sz="1200" b="1" i="0" u="none" strike="noStrike" baseline="0" dirty="0">
                <a:latin typeface="Century Gothic" panose="020B0502020202020204" pitchFamily="34" charset="0"/>
              </a:rPr>
              <a:t>(Century Gothic</a:t>
            </a:r>
          </a:p>
          <a:p>
            <a:r>
              <a:rPr lang="en-US" sz="1200" b="1" i="0" u="none" strike="noStrike" baseline="0" dirty="0">
                <a:latin typeface="Century Gothic" panose="020B0502020202020204" pitchFamily="34" charset="0"/>
              </a:rPr>
              <a:t>12pt BOLD)</a:t>
            </a:r>
          </a:p>
        </p:txBody>
      </p:sp>
      <p:sp>
        <p:nvSpPr>
          <p:cNvPr id="8" name="TextBox 7">
            <a:extLst>
              <a:ext uri="{FF2B5EF4-FFF2-40B4-BE49-F238E27FC236}">
                <a16:creationId xmlns:a16="http://schemas.microsoft.com/office/drawing/2014/main" id="{F33A0BF5-D75F-9DAF-49BB-6A841C8BE078}"/>
              </a:ext>
            </a:extLst>
          </p:cNvPr>
          <p:cNvSpPr txBox="1"/>
          <p:nvPr/>
        </p:nvSpPr>
        <p:spPr>
          <a:xfrm>
            <a:off x="5621594" y="3355663"/>
            <a:ext cx="1660656" cy="891625"/>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9" name="TextBox 8">
            <a:extLst>
              <a:ext uri="{FF2B5EF4-FFF2-40B4-BE49-F238E27FC236}">
                <a16:creationId xmlns:a16="http://schemas.microsoft.com/office/drawing/2014/main" id="{F7E935A4-44BB-A8E9-56F2-69FBCB0AF1F7}"/>
              </a:ext>
            </a:extLst>
          </p:cNvPr>
          <p:cNvSpPr txBox="1"/>
          <p:nvPr/>
        </p:nvSpPr>
        <p:spPr>
          <a:xfrm>
            <a:off x="447785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2.6 x 5.5</a:t>
            </a:r>
          </a:p>
        </p:txBody>
      </p:sp>
      <p:sp>
        <p:nvSpPr>
          <p:cNvPr id="10" name="TextBox 9">
            <a:extLst>
              <a:ext uri="{FF2B5EF4-FFF2-40B4-BE49-F238E27FC236}">
                <a16:creationId xmlns:a16="http://schemas.microsoft.com/office/drawing/2014/main" id="{2220D376-6D1A-3C4C-DD94-9CC863D4D7E5}"/>
              </a:ext>
            </a:extLst>
          </p:cNvPr>
          <p:cNvSpPr txBox="1"/>
          <p:nvPr/>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23EF4D67-C6EF-B638-B80F-7128EEDFECC1}"/>
              </a:ext>
            </a:extLst>
          </p:cNvPr>
          <p:cNvSpPr txBox="1"/>
          <p:nvPr/>
        </p:nvSpPr>
        <p:spPr>
          <a:xfrm>
            <a:off x="490150" y="2623856"/>
            <a:ext cx="4119950" cy="15696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p>
          <a:p>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2" name="TextBox 11">
            <a:extLst>
              <a:ext uri="{FF2B5EF4-FFF2-40B4-BE49-F238E27FC236}">
                <a16:creationId xmlns:a16="http://schemas.microsoft.com/office/drawing/2014/main" id="{2B69404E-7CD3-9486-EA97-6474F112AC4B}"/>
              </a:ext>
            </a:extLst>
          </p:cNvPr>
          <p:cNvSpPr txBox="1"/>
          <p:nvPr/>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3" name="TextBox 12">
            <a:extLst>
              <a:ext uri="{FF2B5EF4-FFF2-40B4-BE49-F238E27FC236}">
                <a16:creationId xmlns:a16="http://schemas.microsoft.com/office/drawing/2014/main" id="{34D4CA82-121D-DD87-A012-98EDAB80B95D}"/>
              </a:ext>
            </a:extLst>
          </p:cNvPr>
          <p:cNvSpPr txBox="1"/>
          <p:nvPr/>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4" name="TextBox 13">
            <a:extLst>
              <a:ext uri="{FF2B5EF4-FFF2-40B4-BE49-F238E27FC236}">
                <a16:creationId xmlns:a16="http://schemas.microsoft.com/office/drawing/2014/main" id="{76AE7CD6-5FF3-5C9F-F45D-776E7CC1F70B}"/>
              </a:ext>
            </a:extLst>
          </p:cNvPr>
          <p:cNvSpPr txBox="1"/>
          <p:nvPr/>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50A41BA5-2982-BA6C-5C7C-E5757D1D9D86}"/>
              </a:ext>
            </a:extLst>
          </p:cNvPr>
          <p:cNvSpPr txBox="1"/>
          <p:nvPr/>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Rectangle 17">
            <a:extLst>
              <a:ext uri="{FF2B5EF4-FFF2-40B4-BE49-F238E27FC236}">
                <a16:creationId xmlns:a16="http://schemas.microsoft.com/office/drawing/2014/main" id="{0B95627D-CF09-BB91-E358-1512E40CDF39}"/>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C707C73-7D11-5DEB-1A25-3B33C0CC8F83}"/>
              </a:ext>
            </a:extLst>
          </p:cNvPr>
          <p:cNvSpPr txBox="1"/>
          <p:nvPr/>
        </p:nvSpPr>
        <p:spPr>
          <a:xfrm>
            <a:off x="2225756" y="8640489"/>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2815422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A2C32-AF81-DEE7-8E2B-EDBD9E36B20C}"/>
              </a:ext>
            </a:extLst>
          </p:cNvPr>
          <p:cNvSpPr txBox="1"/>
          <p:nvPr/>
        </p:nvSpPr>
        <p:spPr>
          <a:xfrm>
            <a:off x="212831" y="3091147"/>
            <a:ext cx="1954273" cy="325219"/>
          </a:xfrm>
          <a:prstGeom prst="rect">
            <a:avLst/>
          </a:prstGeom>
          <a:noFill/>
          <a:ln>
            <a:noFill/>
          </a:ln>
        </p:spPr>
        <p:txBody>
          <a:bodyPr wrap="square" rtlCol="0">
            <a:noAutofit/>
          </a:bodyPr>
          <a:lstStyle/>
          <a:p>
            <a:pPr marL="0"/>
            <a:endParaRPr lang="en-US" sz="1600" b="1" dirty="0">
              <a:solidFill>
                <a:srgbClr val="236F99"/>
              </a:solidFill>
              <a:latin typeface="Century Gothic" panose="020B0502020202020204" pitchFamily="34" charset="0"/>
            </a:endParaRPr>
          </a:p>
        </p:txBody>
      </p:sp>
      <p:sp>
        <p:nvSpPr>
          <p:cNvPr id="3" name="Text Placeholder 16">
            <a:extLst>
              <a:ext uri="{FF2B5EF4-FFF2-40B4-BE49-F238E27FC236}">
                <a16:creationId xmlns:a16="http://schemas.microsoft.com/office/drawing/2014/main" id="{30941BF8-E6A2-CDFA-DED5-E1D976663600}"/>
              </a:ext>
            </a:extLst>
          </p:cNvPr>
          <p:cNvSpPr txBox="1">
            <a:spLocks/>
          </p:cNvSpPr>
          <p:nvPr/>
        </p:nvSpPr>
        <p:spPr>
          <a:xfrm>
            <a:off x="342900" y="3195147"/>
            <a:ext cx="2935270"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Team Members</a:t>
            </a:r>
            <a:endParaRPr lang="en-US" sz="1000" b="1" dirty="0">
              <a:solidFill>
                <a:srgbClr val="C00000"/>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p:txBody>
      </p:sp>
      <p:sp>
        <p:nvSpPr>
          <p:cNvPr id="4" name="TextBox 3">
            <a:extLst>
              <a:ext uri="{FF2B5EF4-FFF2-40B4-BE49-F238E27FC236}">
                <a16:creationId xmlns:a16="http://schemas.microsoft.com/office/drawing/2014/main" id="{C1359FE3-82BE-CD2F-FCC3-E9712B6517C6}"/>
              </a:ext>
            </a:extLst>
          </p:cNvPr>
          <p:cNvSpPr txBox="1"/>
          <p:nvPr/>
        </p:nvSpPr>
        <p:spPr>
          <a:xfrm>
            <a:off x="4097527" y="3179133"/>
            <a:ext cx="3331973"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Partners</a:t>
            </a:r>
            <a:endParaRPr lang="en-US" sz="1050" b="0" i="0" u="none" strike="noStrike" baseline="0" dirty="0">
              <a:solidFill>
                <a:srgbClr val="C00000"/>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5" name="TextBox 4">
            <a:extLst>
              <a:ext uri="{FF2B5EF4-FFF2-40B4-BE49-F238E27FC236}">
                <a16:creationId xmlns:a16="http://schemas.microsoft.com/office/drawing/2014/main" id="{96AC4920-C333-B7C9-93DD-23CE60760099}"/>
              </a:ext>
            </a:extLst>
          </p:cNvPr>
          <p:cNvSpPr txBox="1"/>
          <p:nvPr/>
        </p:nvSpPr>
        <p:spPr>
          <a:xfrm>
            <a:off x="265299" y="348570"/>
            <a:ext cx="7156871" cy="270223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C00000"/>
              </a:solidFill>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sp>
        <p:nvSpPr>
          <p:cNvPr id="6" name="Rectangle 5">
            <a:extLst>
              <a:ext uri="{FF2B5EF4-FFF2-40B4-BE49-F238E27FC236}">
                <a16:creationId xmlns:a16="http://schemas.microsoft.com/office/drawing/2014/main" id="{04AD3727-09C9-FF81-97DB-9A34EAE75C90}"/>
              </a:ext>
            </a:extLst>
          </p:cNvPr>
          <p:cNvSpPr/>
          <p:nvPr/>
        </p:nvSpPr>
        <p:spPr>
          <a:xfrm>
            <a:off x="308889" y="391873"/>
            <a:ext cx="7120611" cy="425632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A0F29E-34E4-6863-E36C-C85091233946}"/>
              </a:ext>
            </a:extLst>
          </p:cNvPr>
          <p:cNvSpPr txBox="1"/>
          <p:nvPr/>
        </p:nvSpPr>
        <p:spPr>
          <a:xfrm>
            <a:off x="283489" y="4380799"/>
            <a:ext cx="711328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8" name="TextBox 7">
            <a:extLst>
              <a:ext uri="{FF2B5EF4-FFF2-40B4-BE49-F238E27FC236}">
                <a16:creationId xmlns:a16="http://schemas.microsoft.com/office/drawing/2014/main" id="{2C52917E-AAC5-5BCB-2642-4C4FD80D40C6}"/>
              </a:ext>
            </a:extLst>
          </p:cNvPr>
          <p:cNvSpPr txBox="1"/>
          <p:nvPr/>
        </p:nvSpPr>
        <p:spPr>
          <a:xfrm>
            <a:off x="370981" y="1702716"/>
            <a:ext cx="3078770" cy="1215969"/>
          </a:xfrm>
          <a:prstGeom prst="rect">
            <a:avLst/>
          </a:prstGeom>
          <a:solidFill>
            <a:schemeClr val="bg1"/>
          </a:solidFill>
          <a:ln w="25400">
            <a:solidFill>
              <a:srgbClr val="FF0000"/>
            </a:solidFill>
          </a:ln>
        </p:spPr>
        <p:txBody>
          <a:bodyPr wrap="square" rtlCol="0">
            <a:noAutofit/>
          </a:bodyPr>
          <a:lstStyle/>
          <a:p>
            <a:r>
              <a:rPr lang="en-US" sz="1400" b="1" dirty="0"/>
              <a:t>Text Size for Headers, Paragraph, Team Members and Partners</a:t>
            </a:r>
          </a:p>
          <a:p>
            <a:r>
              <a:rPr lang="en-US" sz="1100" dirty="0"/>
              <a:t>Headers: Century Gothic, 16 pt., BOLD </a:t>
            </a:r>
          </a:p>
          <a:p>
            <a:r>
              <a:rPr lang="en-US" sz="1100" dirty="0"/>
              <a:t>Paragraph: Garamond 12pt</a:t>
            </a:r>
          </a:p>
          <a:p>
            <a:r>
              <a:rPr lang="en-US" sz="1100" dirty="0"/>
              <a:t>Team Member List: Garamond, 12 pt. BOLD</a:t>
            </a:r>
          </a:p>
          <a:p>
            <a:r>
              <a:rPr lang="en-US" sz="1100" dirty="0"/>
              <a:t>Partner List: Garamond 12pt</a:t>
            </a:r>
          </a:p>
        </p:txBody>
      </p:sp>
      <p:sp>
        <p:nvSpPr>
          <p:cNvPr id="9" name="TextBox 8">
            <a:extLst>
              <a:ext uri="{FF2B5EF4-FFF2-40B4-BE49-F238E27FC236}">
                <a16:creationId xmlns:a16="http://schemas.microsoft.com/office/drawing/2014/main" id="{25FC6A5C-1697-D3FA-F661-4FF3C93AD992}"/>
              </a:ext>
            </a:extLst>
          </p:cNvPr>
          <p:cNvSpPr txBox="1"/>
          <p:nvPr/>
        </p:nvSpPr>
        <p:spPr>
          <a:xfrm>
            <a:off x="4152817" y="602466"/>
            <a:ext cx="3078769" cy="2291130"/>
          </a:xfrm>
          <a:prstGeom prst="rect">
            <a:avLst/>
          </a:prstGeom>
          <a:solidFill>
            <a:schemeClr val="bg1"/>
          </a:solidFill>
          <a:ln w="25400">
            <a:solidFill>
              <a:srgbClr val="FF0000"/>
            </a:solidFill>
          </a:ln>
        </p:spPr>
        <p:txBody>
          <a:bodyPr wrap="square" rtlCol="0">
            <a:noAutofit/>
          </a:bodyPr>
          <a:lstStyle/>
          <a:p>
            <a:r>
              <a:rPr lang="en-US" sz="1400" b="1" dirty="0"/>
              <a:t>Note: An image can be placed here beside the text if you need to fill in empty space!</a:t>
            </a:r>
          </a:p>
        </p:txBody>
      </p:sp>
      <p:sp>
        <p:nvSpPr>
          <p:cNvPr id="11" name="TextBox 10">
            <a:extLst>
              <a:ext uri="{FF2B5EF4-FFF2-40B4-BE49-F238E27FC236}">
                <a16:creationId xmlns:a16="http://schemas.microsoft.com/office/drawing/2014/main" id="{DA1F5669-1117-72BB-6A87-03F8F30CF4AA}"/>
              </a:ext>
            </a:extLst>
          </p:cNvPr>
          <p:cNvSpPr txBox="1"/>
          <p:nvPr/>
        </p:nvSpPr>
        <p:spPr>
          <a:xfrm>
            <a:off x="4258942" y="1805772"/>
            <a:ext cx="2774318" cy="954107"/>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3857228424"/>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s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19049</TotalTime>
  <Words>887</Words>
  <Application>Microsoft Office PowerPoint</Application>
  <PresentationFormat>Custom</PresentationFormat>
  <Paragraphs>130</Paragraphs>
  <Slides>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vt:i4>
      </vt:variant>
    </vt:vector>
  </HeadingPairs>
  <TitlesOfParts>
    <vt:vector size="18" baseType="lpstr">
      <vt:lpstr>Arial</vt:lpstr>
      <vt:lpstr>Calibri</vt:lpstr>
      <vt:lpstr>Calibri Light</vt:lpstr>
      <vt:lpstr>Century Gothic</vt:lpstr>
      <vt:lpstr>Garamond</vt:lpstr>
      <vt:lpstr>Helvetica</vt:lpstr>
      <vt:lpstr>HelveticaNeueLT Std</vt:lpstr>
      <vt:lpstr>EXAMPLES (Locked)</vt:lpstr>
      <vt:lpstr>Templates</vt:lpstr>
      <vt:lpstr>Templates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87</cp:revision>
  <dcterms:created xsi:type="dcterms:W3CDTF">2022-01-28T14:48:32Z</dcterms:created>
  <dcterms:modified xsi:type="dcterms:W3CDTF">2023-07-19T22:01:49Z</dcterms:modified>
</cp:coreProperties>
</file>