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8" d="100"/>
          <a:sy n="48" d="100"/>
        </p:scale>
        <p:origin x="24" y="24"/>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680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A3A50"/>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A3A50"/>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506739"/>
            <a:ext cx="2103120" cy="2083075"/>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506739"/>
            <a:ext cx="2103120" cy="2083075"/>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506739"/>
            <a:ext cx="2103120" cy="2083075"/>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506739"/>
            <a:ext cx="2103120" cy="2083075"/>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t>
            </a:r>
            <a:r>
              <a:rPr lang="en-US" sz="7200" b="1">
                <a:solidFill>
                  <a:srgbClr val="BA3A50"/>
                </a:solidFill>
                <a:latin typeface="Century Gothic" panose="020F0302020204030204"/>
              </a:rPr>
              <a:t>Area </a:t>
            </a:r>
            <a:r>
              <a:rPr lang="en-US" sz="720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A3A5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54941"/>
            <a:ext cx="2103120" cy="2083075"/>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54941"/>
            <a:ext cx="2103120" cy="2083075"/>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54941"/>
            <a:ext cx="2103120" cy="2083075"/>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54941"/>
            <a:ext cx="2103120" cy="2083075"/>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Area </a:t>
            </a:r>
            <a:r>
              <a:rPr lang="en-US" sz="7200" dirty="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A3A5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53882"/>
            <a:ext cx="2103120" cy="2083075"/>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53882"/>
            <a:ext cx="2103120" cy="2083075"/>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53882"/>
            <a:ext cx="2103120" cy="2083075"/>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53882"/>
            <a:ext cx="2103120" cy="2083075"/>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Area </a:t>
            </a:r>
            <a:r>
              <a:rPr lang="en-US" sz="7200" dirty="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12609</TotalTime>
  <Words>1486</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53</cp:revision>
  <dcterms:created xsi:type="dcterms:W3CDTF">2019-02-05T16:32:03Z</dcterms:created>
  <dcterms:modified xsi:type="dcterms:W3CDTF">2023-02-02T15:31:59Z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