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75" r:id="rId2"/>
    <p:sldId id="278" r:id="rId3"/>
    <p:sldId id="286" r:id="rId4"/>
    <p:sldId id="287" r:id="rId5"/>
    <p:sldId id="297" r:id="rId6"/>
    <p:sldId id="289" r:id="rId7"/>
    <p:sldId id="288" r:id="rId8"/>
    <p:sldId id="293" r:id="rId9"/>
    <p:sldId id="301" r:id="rId10"/>
    <p:sldId id="302" r:id="rId11"/>
    <p:sldId id="303" r:id="rId12"/>
    <p:sldId id="304" r:id="rId13"/>
    <p:sldId id="306" r:id="rId14"/>
    <p:sldId id="296" r:id="rId15"/>
    <p:sldId id="309" r:id="rId16"/>
    <p:sldId id="310" r:id="rId17"/>
    <p:sldId id="311" r:id="rId18"/>
    <p:sldId id="312" r:id="rId19"/>
    <p:sldId id="313" r:id="rId20"/>
    <p:sldId id="314" r:id="rId21"/>
    <p:sldId id="317" r:id="rId22"/>
    <p:sldId id="320" r:id="rId23"/>
    <p:sldId id="318" r:id="rId24"/>
    <p:sldId id="319" r:id="rId25"/>
    <p:sldId id="295" r:id="rId26"/>
    <p:sldId id="321" r:id="rId27"/>
    <p:sldId id="308" r:id="rId28"/>
    <p:sldId id="285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49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Clayton" initials="AC [2]" lastIdx="1" clrIdx="0"/>
  <p:cmAuthor id="2" name="Miller, Tiffani N. (LARC-E3)[SSAI DEVELOP]" initials="MTN(D" lastIdx="5" clrIdx="1">
    <p:extLst>
      <p:ext uri="{19B8F6BF-5375-455C-9EA6-DF929625EA0E}">
        <p15:presenceInfo xmlns:p15="http://schemas.microsoft.com/office/powerpoint/2012/main" userId="S-1-5-21-330711430-3775241029-4075259233-555608" providerId="AD"/>
      </p:ext>
    </p:extLst>
  </p:cmAuthor>
  <p:cmAuthor id="3" name="Avery, Ryan B. (LARC-E3)[SSAI DEVELOP]" initials="ARB(D" lastIdx="20" clrIdx="2"/>
  <p:cmAuthor id="4" name="Zajic, Brittany N. (ARC-329B)[SSAI DEVELOP]" initials="ZBN(D" lastIdx="5" clrIdx="3">
    <p:extLst>
      <p:ext uri="{19B8F6BF-5375-455C-9EA6-DF929625EA0E}">
        <p15:presenceInfo xmlns:p15="http://schemas.microsoft.com/office/powerpoint/2012/main" userId="S-1-5-21-330711430-3775241029-4075259233-738217" providerId="AD"/>
      </p:ext>
    </p:extLst>
  </p:cmAuthor>
  <p:cmAuthor id="5" name="Williams, Jenna L. (ARC-SGE)[SSAI DEVELOP]" initials="WJL(D" lastIdx="4" clrIdx="4">
    <p:extLst>
      <p:ext uri="{19B8F6BF-5375-455C-9EA6-DF929625EA0E}">
        <p15:presenceInfo xmlns:p15="http://schemas.microsoft.com/office/powerpoint/2012/main" userId="S-1-5-21-330711430-3775241029-4075259233-738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218754"/>
    <a:srgbClr val="EA7845"/>
    <a:srgbClr val="EAA24A"/>
    <a:srgbClr val="586991"/>
    <a:srgbClr val="7DB862"/>
    <a:srgbClr val="FFFFFF"/>
    <a:srgbClr val="E9A149"/>
    <a:srgbClr val="F4901A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2" autoAdjust="0"/>
    <p:restoredTop sz="89860" autoAdjust="0"/>
  </p:normalViewPr>
  <p:slideViewPr>
    <p:cSldViewPr snapToGrid="0">
      <p:cViewPr varScale="1">
        <p:scale>
          <a:sx n="70" d="100"/>
          <a:sy n="70" d="100"/>
        </p:scale>
        <p:origin x="750" y="66"/>
      </p:cViewPr>
      <p:guideLst>
        <p:guide orient="horz"/>
        <p:guide pos="494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friedri\Desktop\Veg_ElevationSor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friedri\Desktop\Veg_ElevationSort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Elkhorn%20Slough%20Ecological%20Forecasting%20II\term%20II\R\LEAN_10_26\MySite_model_data_v2.csv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friedri\Desktop\Veg_ElevationSor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latin typeface="Century Gothic" panose="020B0502020202020204" pitchFamily="34" charset="0"/>
              </a:rPr>
              <a:t>ENSO</a:t>
            </a:r>
            <a:r>
              <a:rPr lang="en-US" sz="1200" b="1" baseline="0" dirty="0">
                <a:latin typeface="Century Gothic" panose="020B0502020202020204" pitchFamily="34" charset="0"/>
              </a:rPr>
              <a:t> Index and NDVI Average                 in Lower Marsh</a:t>
            </a:r>
            <a:endParaRPr lang="en-US" sz="1200" b="1" dirty="0"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206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B8C-4E40-A709-85271253FE55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B8C-4E40-A709-85271253FE55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B8C-4E40-A709-85271253FE55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B8C-4E40-A709-85271253FE55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4B8C-4E40-A709-85271253FE55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3">
                    <a:lumMod val="75000"/>
                  </a:schemeClr>
                </a:solidFill>
                <a:ln w="9525"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B8C-4E40-A709-85271253FE5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C4F91191-2739-4A41-BD10-382FE7BDB3E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B8C-4E40-A709-85271253FE55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{C4F91191-2739-4A41-BD10-382FE7BDB3ED}</c15:txfldGUID>
                      <c15:f>'[NDVI Regression Analysis.xlsx]Lower Marsh Correlation'!$A$2</c15:f>
                      <c15:dlblFieldTableCache>
                        <c:ptCount val="1"/>
                        <c:pt idx="0">
                          <c:v>1997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-7.4381510622054834E-3"/>
                  <c:y val="-4.4636559944092963E-2"/>
                </c:manualLayout>
              </c:layout>
              <c:tx>
                <c:rich>
                  <a:bodyPr/>
                  <a:lstStyle/>
                  <a:p>
                    <a:fld id="{4286F42A-946B-408D-B58E-E7EF08038D4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B8C-4E40-A709-85271253FE55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{4286F42A-946B-408D-B58E-E7EF08038D4D}</c15:txfldGUID>
                      <c15:f>'[NDVI Regression Analysis.xlsx]Lower Marsh Correlation'!$A$3</c15:f>
                      <c15:dlblFieldTableCache>
                        <c:ptCount val="1"/>
                        <c:pt idx="0">
                          <c:v>1998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3.5430402988182293E-2"/>
                  <c:y val="-5.8036595893541272E-2"/>
                </c:manualLayout>
              </c:layout>
              <c:tx>
                <c:rich>
                  <a:bodyPr/>
                  <a:lstStyle/>
                  <a:p>
                    <a:fld id="{69D2F2D6-066B-4DA1-81EF-2B28692BD5C7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B8C-4E40-A709-85271253FE55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{69D2F2D6-066B-4DA1-81EF-2B28692BD5C7}</c15:txfldGUID>
                      <c15:f>'[NDVI Regression Analysis.xlsx]Lower Marsh Correlation'!$A$4</c15:f>
                      <c15:dlblFieldTableCache>
                        <c:ptCount val="1"/>
                        <c:pt idx="0">
                          <c:v>2002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8.6712810191114958E-2"/>
                  <c:y val="5.6006983543051884E-2"/>
                </c:manualLayout>
              </c:layout>
              <c:tx>
                <c:rich>
                  <a:bodyPr/>
                  <a:lstStyle/>
                  <a:p>
                    <a:fld id="{E72A84C5-7D3F-4171-9C3B-A92D09B94E54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B8C-4E40-A709-85271253FE55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{E72A84C5-7D3F-4171-9C3B-A92D09B94E54}</c15:txfldGUID>
                      <c15:f>'[NDVI Regression Analysis.xlsx]Lower Marsh Correlation'!$A$5</c15:f>
                      <c15:dlblFieldTableCache>
                        <c:ptCount val="1"/>
                        <c:pt idx="0">
                          <c:v>2003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B4FF4859-2F45-4048-BB36-C1C222E32ABB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B8C-4E40-A709-85271253FE55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{B4FF4859-2F45-4048-BB36-C1C222E32ABB}</c15:txfldGUID>
                      <c15:f>'[NDVI Regression Analysis.xlsx]Lower Marsh Correlation'!$A$6</c15:f>
                      <c15:dlblFieldTableCache>
                        <c:ptCount val="1"/>
                        <c:pt idx="0">
                          <c:v>2009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5"/>
              <c:layout>
                <c:manualLayout>
                  <c:x val="-5.4660517000965352E-2"/>
                  <c:y val="6.3595460697016326E-2"/>
                </c:manualLayout>
              </c:layout>
              <c:tx>
                <c:rich>
                  <a:bodyPr/>
                  <a:lstStyle/>
                  <a:p>
                    <a:fld id="{A2549BD9-4AA7-49DD-A745-C811E6A54BA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B8C-4E40-A709-85271253FE55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{A2549BD9-4AA7-49DD-A745-C811E6A54BAD}</c15:txfldGUID>
                      <c15:f>'[NDVI Regression Analysis.xlsx]Lower Marsh Correlation'!$A$7</c15:f>
                      <c15:dlblFieldTableCache>
                        <c:ptCount val="1"/>
                        <c:pt idx="0">
                          <c:v>2010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EE3CC432-2D32-4101-9B62-2C3AB489D8DF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B8C-4E40-A709-85271253FE55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{EE3CC432-2D32-4101-9B62-2C3AB489D8DF}</c15:txfldGUID>
                      <c15:f>'[NDVI Regression Analysis.xlsx]Lower Marsh Correlation'!$A$8</c15:f>
                      <c15:dlblFieldTableCache>
                        <c:ptCount val="1"/>
                        <c:pt idx="0">
                          <c:v>2015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0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3595046206171046"/>
                  <c:y val="0.2357368951767286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y = -0.07x + 0.42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0.38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'[NDVI Regression Analysis.xlsx]Lower Marsh Correlation'!$B$2:$B$8</c:f>
              <c:numCache>
                <c:formatCode>0.00</c:formatCode>
                <c:ptCount val="7"/>
                <c:pt idx="0">
                  <c:v>1.5779166666666666</c:v>
                </c:pt>
                <c:pt idx="1">
                  <c:v>0.90274999999999983</c:v>
                </c:pt>
                <c:pt idx="2">
                  <c:v>0.63524999999999998</c:v>
                </c:pt>
                <c:pt idx="3">
                  <c:v>0.49008333333333337</c:v>
                </c:pt>
                <c:pt idx="4">
                  <c:v>0.41741666666666671</c:v>
                </c:pt>
                <c:pt idx="5">
                  <c:v>-0.35725000000000001</c:v>
                </c:pt>
                <c:pt idx="6">
                  <c:v>1.6380000000000001</c:v>
                </c:pt>
              </c:numCache>
            </c:numRef>
          </c:xVal>
          <c:yVal>
            <c:numRef>
              <c:f>'[NDVI Regression Analysis.xlsx]Lower Marsh Correlation'!$C$2:$C$8</c:f>
              <c:numCache>
                <c:formatCode>0.00</c:formatCode>
                <c:ptCount val="7"/>
                <c:pt idx="0">
                  <c:v>0.17849107142857151</c:v>
                </c:pt>
                <c:pt idx="1">
                  <c:v>0.35937254901960786</c:v>
                </c:pt>
                <c:pt idx="2">
                  <c:v>0.3709142857142857</c:v>
                </c:pt>
                <c:pt idx="3">
                  <c:v>0.38241935483870965</c:v>
                </c:pt>
                <c:pt idx="4">
                  <c:v>0.43419417475728161</c:v>
                </c:pt>
                <c:pt idx="5">
                  <c:v>0.41093859649122788</c:v>
                </c:pt>
                <c:pt idx="6">
                  <c:v>0.38364705882352951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4B8C-4E40-A709-85271253FE5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94765912"/>
        <c:axId val="194766304"/>
      </c:scatterChart>
      <c:valAx>
        <c:axId val="194765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Annual</a:t>
                </a:r>
                <a:r>
                  <a:rPr lang="en-US" baseline="0">
                    <a:latin typeface="Century Gothic" panose="020B0502020202020204" pitchFamily="34" charset="0"/>
                  </a:rPr>
                  <a:t> </a:t>
                </a:r>
                <a:r>
                  <a:rPr lang="en-US">
                    <a:latin typeface="Century Gothic" panose="020B0502020202020204" pitchFamily="34" charset="0"/>
                  </a:rPr>
                  <a:t>ENSO</a:t>
                </a:r>
                <a:r>
                  <a:rPr lang="en-US" baseline="0">
                    <a:latin typeface="Century Gothic" panose="020B0502020202020204" pitchFamily="34" charset="0"/>
                  </a:rPr>
                  <a:t> Index Average</a:t>
                </a:r>
                <a:endParaRPr lang="en-US">
                  <a:latin typeface="Century Gothic" panose="020B0502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766304"/>
        <c:crosses val="autoZero"/>
        <c:crossBetween val="midCat"/>
      </c:valAx>
      <c:valAx>
        <c:axId val="1947663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Annual NDVI Average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765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235520559930004"/>
          <c:y val="0.25387284922717995"/>
          <c:w val="9.0978127734033243E-2"/>
          <c:h val="0.50019429862933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accent6"/>
                </a:solidFill>
              </a:rPr>
              <a:t>Sentinel</a:t>
            </a:r>
            <a:r>
              <a:rPr lang="en-US" sz="1200" b="1" baseline="0" dirty="0">
                <a:solidFill>
                  <a:schemeClr val="accent6"/>
                </a:solidFill>
              </a:rPr>
              <a:t> 2A NDI45 </a:t>
            </a:r>
            <a:r>
              <a:rPr lang="en-US" sz="1200" baseline="0" dirty="0"/>
              <a:t>vs. </a:t>
            </a:r>
            <a:r>
              <a:rPr lang="en-US" sz="1200" baseline="0" dirty="0" err="1"/>
              <a:t>Pickleweed</a:t>
            </a:r>
            <a:r>
              <a:rPr lang="en-US" sz="1200" baseline="0" dirty="0"/>
              <a:t> Health Index for High Elevation Marsh</a:t>
            </a:r>
            <a:endParaRPr lang="en-US" sz="1200" dirty="0"/>
          </a:p>
        </c:rich>
      </c:tx>
      <c:layout>
        <c:manualLayout>
          <c:xMode val="edge"/>
          <c:yMode val="edge"/>
          <c:x val="0.18903625328083992"/>
          <c:y val="4.05092592592592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'High Elevation Marsh - PW only'!$AF$1</c:f>
              <c:strCache>
                <c:ptCount val="1"/>
                <c:pt idx="0">
                  <c:v>Senintel_NDI45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'High Elevation Marsh - PW only'!$J$2:$J$39</c:f>
              <c:numCache>
                <c:formatCode>General</c:formatCode>
                <c:ptCount val="38"/>
                <c:pt idx="0">
                  <c:v>209.75</c:v>
                </c:pt>
                <c:pt idx="1">
                  <c:v>229.08</c:v>
                </c:pt>
                <c:pt idx="2">
                  <c:v>206.75</c:v>
                </c:pt>
                <c:pt idx="3">
                  <c:v>173.41999999999899</c:v>
                </c:pt>
                <c:pt idx="4">
                  <c:v>190.16999999999899</c:v>
                </c:pt>
                <c:pt idx="5">
                  <c:v>200.5</c:v>
                </c:pt>
                <c:pt idx="6">
                  <c:v>184.58</c:v>
                </c:pt>
                <c:pt idx="7">
                  <c:v>136.91999999999899</c:v>
                </c:pt>
                <c:pt idx="8">
                  <c:v>184.66999999999899</c:v>
                </c:pt>
                <c:pt idx="9">
                  <c:v>164.83</c:v>
                </c:pt>
                <c:pt idx="10">
                  <c:v>156.25</c:v>
                </c:pt>
                <c:pt idx="11">
                  <c:v>198.16999999999899</c:v>
                </c:pt>
                <c:pt idx="12">
                  <c:v>194.75</c:v>
                </c:pt>
                <c:pt idx="13">
                  <c:v>200.41999999999899</c:v>
                </c:pt>
                <c:pt idx="14">
                  <c:v>187.25</c:v>
                </c:pt>
                <c:pt idx="15">
                  <c:v>147.08000000000001</c:v>
                </c:pt>
                <c:pt idx="16">
                  <c:v>181.75</c:v>
                </c:pt>
                <c:pt idx="17">
                  <c:v>175.08</c:v>
                </c:pt>
              </c:numCache>
            </c:numRef>
          </c:xVal>
          <c:yVal>
            <c:numRef>
              <c:f>'High Elevation Marsh - PW only'!$AF$2:$AF$39</c:f>
              <c:numCache>
                <c:formatCode>General</c:formatCode>
                <c:ptCount val="38"/>
                <c:pt idx="0">
                  <c:v>0.18560822308063499</c:v>
                </c:pt>
                <c:pt idx="1">
                  <c:v>0.186383932828903</c:v>
                </c:pt>
                <c:pt idx="2">
                  <c:v>0.18688525259494801</c:v>
                </c:pt>
                <c:pt idx="3">
                  <c:v>0.15289255976676899</c:v>
                </c:pt>
                <c:pt idx="4">
                  <c:v>0.19677790999412501</c:v>
                </c:pt>
                <c:pt idx="5">
                  <c:v>0.16293278336524999</c:v>
                </c:pt>
                <c:pt idx="6">
                  <c:v>0.16228571534156799</c:v>
                </c:pt>
                <c:pt idx="7">
                  <c:v>0.115284971892834</c:v>
                </c:pt>
                <c:pt idx="8">
                  <c:v>0.106176264584064</c:v>
                </c:pt>
                <c:pt idx="9">
                  <c:v>0.14106145501136799</c:v>
                </c:pt>
                <c:pt idx="10">
                  <c:v>0.150497511029243</c:v>
                </c:pt>
                <c:pt idx="11">
                  <c:v>0.114794351160526</c:v>
                </c:pt>
                <c:pt idx="12">
                  <c:v>0.14869177341461201</c:v>
                </c:pt>
                <c:pt idx="13">
                  <c:v>8.6436167359352001E-2</c:v>
                </c:pt>
                <c:pt idx="14">
                  <c:v>0.13953489065170299</c:v>
                </c:pt>
                <c:pt idx="15">
                  <c:v>0.13289473950862901</c:v>
                </c:pt>
                <c:pt idx="16">
                  <c:v>9.2529132962227006E-2</c:v>
                </c:pt>
                <c:pt idx="17">
                  <c:v>0.121333330869675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823-4DAB-900E-8A40D683A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266096"/>
        <c:axId val="193779552"/>
      </c:scatterChart>
      <c:valAx>
        <c:axId val="193266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Pickleweed Health Index - High Elevation Marsh (&gt;156 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3779552"/>
        <c:crosses val="autoZero"/>
        <c:crossBetween val="midCat"/>
      </c:valAx>
      <c:valAx>
        <c:axId val="19377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Sentinel 2A Normalized Differece Index 45 (NDI45)</a:t>
                </a:r>
              </a:p>
            </c:rich>
          </c:tx>
          <c:layout>
            <c:manualLayout>
              <c:xMode val="edge"/>
              <c:yMode val="edge"/>
              <c:x val="3.3333333333333333E-2"/>
              <c:y val="6.01851851851851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3266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baseline="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accent6"/>
                </a:solidFill>
              </a:rPr>
              <a:t>Sentinel 2A IRECI </a:t>
            </a:r>
            <a:r>
              <a:rPr lang="en-US" sz="1200" dirty="0"/>
              <a:t>vs. </a:t>
            </a:r>
            <a:r>
              <a:rPr lang="en-US" sz="1200" dirty="0" err="1"/>
              <a:t>Pickleweed</a:t>
            </a:r>
            <a:r>
              <a:rPr lang="en-US" sz="1200" dirty="0"/>
              <a:t> Health Index for High</a:t>
            </a:r>
            <a:r>
              <a:rPr lang="en-US" sz="1200" baseline="0" dirty="0"/>
              <a:t> Elevation Marsh</a:t>
            </a:r>
            <a:endParaRPr lang="en-US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'High Elevation Marsh - PW only'!$AG$1</c:f>
              <c:strCache>
                <c:ptCount val="1"/>
                <c:pt idx="0">
                  <c:v>Sentinel_IRECI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40428171478565178"/>
                  <c:y val="1.862642169728783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'High Elevation Marsh - PW only'!$J$2:$J$39</c:f>
              <c:numCache>
                <c:formatCode>General</c:formatCode>
                <c:ptCount val="38"/>
                <c:pt idx="0">
                  <c:v>209.75</c:v>
                </c:pt>
                <c:pt idx="1">
                  <c:v>229.08</c:v>
                </c:pt>
                <c:pt idx="2">
                  <c:v>206.75</c:v>
                </c:pt>
                <c:pt idx="3">
                  <c:v>173.41999999999899</c:v>
                </c:pt>
                <c:pt idx="4">
                  <c:v>190.16999999999899</c:v>
                </c:pt>
                <c:pt idx="5">
                  <c:v>200.5</c:v>
                </c:pt>
                <c:pt idx="6">
                  <c:v>184.58</c:v>
                </c:pt>
                <c:pt idx="7">
                  <c:v>136.91999999999899</c:v>
                </c:pt>
                <c:pt idx="8">
                  <c:v>184.66999999999899</c:v>
                </c:pt>
                <c:pt idx="9">
                  <c:v>164.83</c:v>
                </c:pt>
                <c:pt idx="10">
                  <c:v>156.25</c:v>
                </c:pt>
                <c:pt idx="11">
                  <c:v>198.16999999999899</c:v>
                </c:pt>
                <c:pt idx="12">
                  <c:v>194.75</c:v>
                </c:pt>
                <c:pt idx="13">
                  <c:v>200.41999999999899</c:v>
                </c:pt>
                <c:pt idx="14">
                  <c:v>187.25</c:v>
                </c:pt>
                <c:pt idx="15">
                  <c:v>147.08000000000001</c:v>
                </c:pt>
                <c:pt idx="16">
                  <c:v>181.75</c:v>
                </c:pt>
                <c:pt idx="17">
                  <c:v>175.08</c:v>
                </c:pt>
              </c:numCache>
            </c:numRef>
          </c:xVal>
          <c:yVal>
            <c:numRef>
              <c:f>'High Elevation Marsh - PW only'!$AG$2:$AG$39</c:f>
              <c:numCache>
                <c:formatCode>General</c:formatCode>
                <c:ptCount val="38"/>
                <c:pt idx="0">
                  <c:v>2147.0771484375</c:v>
                </c:pt>
                <c:pt idx="1">
                  <c:v>2033.40539550781</c:v>
                </c:pt>
                <c:pt idx="2">
                  <c:v>2369.88940429687</c:v>
                </c:pt>
                <c:pt idx="3">
                  <c:v>1518.40856933593</c:v>
                </c:pt>
                <c:pt idx="4">
                  <c:v>1392.69995117187</c:v>
                </c:pt>
                <c:pt idx="5">
                  <c:v>1509.60327148437</c:v>
                </c:pt>
                <c:pt idx="6">
                  <c:v>1208.76306152343</c:v>
                </c:pt>
                <c:pt idx="7">
                  <c:v>686.14636230468705</c:v>
                </c:pt>
                <c:pt idx="8">
                  <c:v>498.36511230468699</c:v>
                </c:pt>
                <c:pt idx="9">
                  <c:v>510.60464477539</c:v>
                </c:pt>
                <c:pt idx="10">
                  <c:v>862.67028808593705</c:v>
                </c:pt>
                <c:pt idx="11">
                  <c:v>543.799560546875</c:v>
                </c:pt>
                <c:pt idx="12">
                  <c:v>922.36334228515602</c:v>
                </c:pt>
                <c:pt idx="13">
                  <c:v>535.187255859375</c:v>
                </c:pt>
                <c:pt idx="14">
                  <c:v>1126.98168945312</c:v>
                </c:pt>
                <c:pt idx="15">
                  <c:v>716.58538818359295</c:v>
                </c:pt>
                <c:pt idx="16">
                  <c:v>477.15808105468699</c:v>
                </c:pt>
                <c:pt idx="17">
                  <c:v>633.76934814453102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FFA-47C9-ADD5-7FEBE7154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510568"/>
        <c:axId val="193513000"/>
      </c:scatterChart>
      <c:valAx>
        <c:axId val="193510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Pickleweed Health Index - High Elevation Marsh (&gt;156 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3513000"/>
        <c:crosses val="autoZero"/>
        <c:crossBetween val="midCat"/>
      </c:valAx>
      <c:valAx>
        <c:axId val="19351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Sentinel 2A Inverted Red Edge Chlorophyll Index (IRECI)</a:t>
                </a:r>
              </a:p>
            </c:rich>
          </c:tx>
          <c:layout>
            <c:manualLayout>
              <c:xMode val="edge"/>
              <c:yMode val="edge"/>
              <c:x val="2.4305555555555556E-2"/>
              <c:y val="0.14175370005832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3510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 baseline="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85355454235627"/>
          <c:y val="4.2458367620085681E-2"/>
          <c:w val="0.66651431031401587"/>
          <c:h val="0.7689661431308672"/>
        </c:manualLayout>
      </c:layout>
      <c:scatterChart>
        <c:scatterStyle val="lineMarker"/>
        <c:varyColors val="0"/>
        <c:ser>
          <c:idx val="0"/>
          <c:order val="0"/>
          <c:tx>
            <c:v>Corrected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28415760777495719"/>
                  <c:y val="0.2329577491357668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y = </a:t>
                    </a:r>
                    <a:r>
                      <a:rPr lang="en-US" baseline="0" dirty="0" smtClean="0"/>
                      <a:t>0.84x </a:t>
                    </a:r>
                    <a:r>
                      <a:rPr lang="en-US" baseline="0" dirty="0"/>
                      <a:t>+ </a:t>
                    </a:r>
                    <a:r>
                      <a:rPr lang="en-US" baseline="0" dirty="0" smtClean="0"/>
                      <a:t>0.24</a:t>
                    </a:r>
                    <a:r>
                      <a:rPr lang="en-US" baseline="0" dirty="0"/>
                      <a:t/>
                    </a:r>
                    <a:br>
                      <a:rPr lang="en-US" baseline="0" dirty="0"/>
                    </a:br>
                    <a:r>
                      <a:rPr lang="en-US" baseline="0" dirty="0"/>
                      <a:t>R² = </a:t>
                    </a:r>
                    <a:r>
                      <a:rPr lang="en-US" baseline="0" dirty="0" smtClean="0"/>
                      <a:t>0.84</a:t>
                    </a:r>
                    <a:endParaRPr lang="en-US" dirty="0"/>
                  </a:p>
                </c:rich>
              </c:tx>
              <c:numFmt formatCode="General" sourceLinked="0"/>
              <c:spPr>
                <a:solidFill>
                  <a:schemeClr val="lt1"/>
                </a:solidFill>
                <a:ln w="1270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MySite_model_data_v2!$D$2:$D$551</c:f>
              <c:numCache>
                <c:formatCode>General</c:formatCode>
                <c:ptCount val="550"/>
                <c:pt idx="0">
                  <c:v>1.6359999999999999</c:v>
                </c:pt>
                <c:pt idx="1">
                  <c:v>1.6380999999999999</c:v>
                </c:pt>
                <c:pt idx="2">
                  <c:v>1.6332</c:v>
                </c:pt>
                <c:pt idx="3">
                  <c:v>1.6435999999999999</c:v>
                </c:pt>
                <c:pt idx="4">
                  <c:v>1.6072</c:v>
                </c:pt>
                <c:pt idx="5">
                  <c:v>1.6121000000000001</c:v>
                </c:pt>
                <c:pt idx="6">
                  <c:v>1.6044</c:v>
                </c:pt>
                <c:pt idx="7">
                  <c:v>1.6047</c:v>
                </c:pt>
                <c:pt idx="8">
                  <c:v>1.5941000000000001</c:v>
                </c:pt>
                <c:pt idx="9">
                  <c:v>1.605</c:v>
                </c:pt>
                <c:pt idx="10">
                  <c:v>1.6020000000000001</c:v>
                </c:pt>
                <c:pt idx="11">
                  <c:v>1.5924</c:v>
                </c:pt>
                <c:pt idx="12">
                  <c:v>1.5771999999999999</c:v>
                </c:pt>
                <c:pt idx="13">
                  <c:v>1.5752999999999999</c:v>
                </c:pt>
                <c:pt idx="14">
                  <c:v>1.5783</c:v>
                </c:pt>
                <c:pt idx="15">
                  <c:v>1.5771999999999999</c:v>
                </c:pt>
                <c:pt idx="16">
                  <c:v>1.5728</c:v>
                </c:pt>
                <c:pt idx="17">
                  <c:v>1.5853999999999999</c:v>
                </c:pt>
                <c:pt idx="18">
                  <c:v>1.5854999999999999</c:v>
                </c:pt>
                <c:pt idx="19">
                  <c:v>1.5812999999999999</c:v>
                </c:pt>
                <c:pt idx="20">
                  <c:v>1.1415</c:v>
                </c:pt>
                <c:pt idx="21">
                  <c:v>1.3624000000000001</c:v>
                </c:pt>
                <c:pt idx="22">
                  <c:v>1.2559</c:v>
                </c:pt>
                <c:pt idx="23">
                  <c:v>1.1154999999999999</c:v>
                </c:pt>
                <c:pt idx="24">
                  <c:v>1.5945</c:v>
                </c:pt>
                <c:pt idx="25">
                  <c:v>1.5912999999999999</c:v>
                </c:pt>
                <c:pt idx="26">
                  <c:v>1.5878000000000001</c:v>
                </c:pt>
                <c:pt idx="27">
                  <c:v>1.5949</c:v>
                </c:pt>
                <c:pt idx="28">
                  <c:v>1.5686</c:v>
                </c:pt>
                <c:pt idx="29">
                  <c:v>1.5804</c:v>
                </c:pt>
                <c:pt idx="30">
                  <c:v>1.5709</c:v>
                </c:pt>
                <c:pt idx="31">
                  <c:v>1.5852999999999999</c:v>
                </c:pt>
                <c:pt idx="32">
                  <c:v>1.5186999999999999</c:v>
                </c:pt>
                <c:pt idx="33">
                  <c:v>1.2878000000000001</c:v>
                </c:pt>
                <c:pt idx="34">
                  <c:v>1.5072000000000001</c:v>
                </c:pt>
                <c:pt idx="35">
                  <c:v>1.4569000000000001</c:v>
                </c:pt>
                <c:pt idx="36">
                  <c:v>2.1349</c:v>
                </c:pt>
                <c:pt idx="37">
                  <c:v>2.1358000000000001</c:v>
                </c:pt>
                <c:pt idx="38">
                  <c:v>2.0626000000000002</c:v>
                </c:pt>
                <c:pt idx="39">
                  <c:v>2.1019000000000001</c:v>
                </c:pt>
                <c:pt idx="40">
                  <c:v>1.5859000000000001</c:v>
                </c:pt>
                <c:pt idx="41">
                  <c:v>1.5696000000000001</c:v>
                </c:pt>
                <c:pt idx="42">
                  <c:v>1.5880000000000001</c:v>
                </c:pt>
                <c:pt idx="43">
                  <c:v>1.5921000000000001</c:v>
                </c:pt>
                <c:pt idx="44">
                  <c:v>1.5346</c:v>
                </c:pt>
                <c:pt idx="45">
                  <c:v>1.5195000000000001</c:v>
                </c:pt>
                <c:pt idx="46">
                  <c:v>1.542</c:v>
                </c:pt>
                <c:pt idx="47">
                  <c:v>1.5455000000000001</c:v>
                </c:pt>
                <c:pt idx="48">
                  <c:v>1.2154</c:v>
                </c:pt>
                <c:pt idx="49">
                  <c:v>1.2103999999999999</c:v>
                </c:pt>
                <c:pt idx="50">
                  <c:v>1.2088000000000001</c:v>
                </c:pt>
                <c:pt idx="51">
                  <c:v>1.2325999999999999</c:v>
                </c:pt>
                <c:pt idx="52">
                  <c:v>1.4843999999999999</c:v>
                </c:pt>
                <c:pt idx="53">
                  <c:v>1.4595</c:v>
                </c:pt>
                <c:pt idx="54">
                  <c:v>1.5128999999999999</c:v>
                </c:pt>
                <c:pt idx="55">
                  <c:v>1.518</c:v>
                </c:pt>
                <c:pt idx="56">
                  <c:v>1.2727999999999999</c:v>
                </c:pt>
                <c:pt idx="57">
                  <c:v>1.2821</c:v>
                </c:pt>
                <c:pt idx="58">
                  <c:v>1.2658</c:v>
                </c:pt>
                <c:pt idx="59">
                  <c:v>1.2663</c:v>
                </c:pt>
                <c:pt idx="60">
                  <c:v>1.5351999999999999</c:v>
                </c:pt>
                <c:pt idx="61">
                  <c:v>1.5463</c:v>
                </c:pt>
                <c:pt idx="62">
                  <c:v>1.5407</c:v>
                </c:pt>
                <c:pt idx="63">
                  <c:v>1.5351999999999999</c:v>
                </c:pt>
                <c:pt idx="64">
                  <c:v>1.468</c:v>
                </c:pt>
                <c:pt idx="65">
                  <c:v>1.5047999999999999</c:v>
                </c:pt>
                <c:pt idx="66">
                  <c:v>1.4852000000000001</c:v>
                </c:pt>
                <c:pt idx="67">
                  <c:v>1.4322999999999999</c:v>
                </c:pt>
                <c:pt idx="68">
                  <c:v>1.409</c:v>
                </c:pt>
                <c:pt idx="69">
                  <c:v>1.3966000000000001</c:v>
                </c:pt>
                <c:pt idx="70">
                  <c:v>1.3994</c:v>
                </c:pt>
                <c:pt idx="71">
                  <c:v>1.4685999999999999</c:v>
                </c:pt>
                <c:pt idx="72">
                  <c:v>1.6711</c:v>
                </c:pt>
                <c:pt idx="73">
                  <c:v>1.5678000000000001</c:v>
                </c:pt>
                <c:pt idx="74">
                  <c:v>1.4193</c:v>
                </c:pt>
                <c:pt idx="75">
                  <c:v>1.6777</c:v>
                </c:pt>
                <c:pt idx="76">
                  <c:v>1.6415999999999999</c:v>
                </c:pt>
                <c:pt idx="77">
                  <c:v>1.5384</c:v>
                </c:pt>
                <c:pt idx="78">
                  <c:v>1.4289000000000001</c:v>
                </c:pt>
                <c:pt idx="79">
                  <c:v>1.3762000000000001</c:v>
                </c:pt>
                <c:pt idx="80">
                  <c:v>1.2899</c:v>
                </c:pt>
                <c:pt idx="81">
                  <c:v>1.419</c:v>
                </c:pt>
                <c:pt idx="82">
                  <c:v>1.4657</c:v>
                </c:pt>
                <c:pt idx="83">
                  <c:v>1.4694</c:v>
                </c:pt>
                <c:pt idx="84">
                  <c:v>1.5467</c:v>
                </c:pt>
                <c:pt idx="85">
                  <c:v>1.5161</c:v>
                </c:pt>
                <c:pt idx="86">
                  <c:v>1.5384</c:v>
                </c:pt>
                <c:pt idx="87">
                  <c:v>1.41</c:v>
                </c:pt>
                <c:pt idx="88">
                  <c:v>1.5217000000000001</c:v>
                </c:pt>
                <c:pt idx="89">
                  <c:v>1.5606</c:v>
                </c:pt>
                <c:pt idx="90">
                  <c:v>1.5257000000000001</c:v>
                </c:pt>
                <c:pt idx="91">
                  <c:v>1.5570999999999999</c:v>
                </c:pt>
                <c:pt idx="92">
                  <c:v>1.5186999999999999</c:v>
                </c:pt>
                <c:pt idx="93">
                  <c:v>1.5048999999999999</c:v>
                </c:pt>
                <c:pt idx="94">
                  <c:v>1.5013000000000001</c:v>
                </c:pt>
                <c:pt idx="95">
                  <c:v>1.4363999999999999</c:v>
                </c:pt>
                <c:pt idx="96">
                  <c:v>1.4523999999999999</c:v>
                </c:pt>
                <c:pt idx="97">
                  <c:v>1.4737</c:v>
                </c:pt>
                <c:pt idx="98">
                  <c:v>1.5427999999999999</c:v>
                </c:pt>
                <c:pt idx="99">
                  <c:v>1.5170999999999999</c:v>
                </c:pt>
                <c:pt idx="100">
                  <c:v>1.4583999999999999</c:v>
                </c:pt>
                <c:pt idx="101">
                  <c:v>1.369</c:v>
                </c:pt>
                <c:pt idx="102">
                  <c:v>1.3803000000000001</c:v>
                </c:pt>
                <c:pt idx="103">
                  <c:v>1.4654</c:v>
                </c:pt>
                <c:pt idx="104">
                  <c:v>1.5083</c:v>
                </c:pt>
                <c:pt idx="105">
                  <c:v>1.5407999999999999</c:v>
                </c:pt>
                <c:pt idx="106">
                  <c:v>1.4436</c:v>
                </c:pt>
                <c:pt idx="107">
                  <c:v>1.5358000000000001</c:v>
                </c:pt>
                <c:pt idx="108">
                  <c:v>1.5582</c:v>
                </c:pt>
                <c:pt idx="109">
                  <c:v>1.5587</c:v>
                </c:pt>
                <c:pt idx="110">
                  <c:v>1.6342000000000001</c:v>
                </c:pt>
                <c:pt idx="111">
                  <c:v>1.7676000000000001</c:v>
                </c:pt>
                <c:pt idx="112">
                  <c:v>1.9034</c:v>
                </c:pt>
                <c:pt idx="113">
                  <c:v>2.0333000000000001</c:v>
                </c:pt>
                <c:pt idx="114">
                  <c:v>1.7519</c:v>
                </c:pt>
                <c:pt idx="115">
                  <c:v>1.7719</c:v>
                </c:pt>
                <c:pt idx="116">
                  <c:v>1.7477</c:v>
                </c:pt>
                <c:pt idx="117">
                  <c:v>1.7573000000000001</c:v>
                </c:pt>
                <c:pt idx="118">
                  <c:v>1.7918000000000001</c:v>
                </c:pt>
                <c:pt idx="119">
                  <c:v>1.7802</c:v>
                </c:pt>
                <c:pt idx="120">
                  <c:v>1.7738</c:v>
                </c:pt>
                <c:pt idx="121">
                  <c:v>1.7753000000000001</c:v>
                </c:pt>
                <c:pt idx="122">
                  <c:v>1.8012999999999999</c:v>
                </c:pt>
                <c:pt idx="123">
                  <c:v>1.7939000000000001</c:v>
                </c:pt>
                <c:pt idx="124">
                  <c:v>1.7836000000000001</c:v>
                </c:pt>
                <c:pt idx="125">
                  <c:v>1.7896000000000001</c:v>
                </c:pt>
                <c:pt idx="126">
                  <c:v>1.6904999999999999</c:v>
                </c:pt>
                <c:pt idx="127">
                  <c:v>1.7048000000000001</c:v>
                </c:pt>
                <c:pt idx="128">
                  <c:v>1.6924999999999999</c:v>
                </c:pt>
                <c:pt idx="129">
                  <c:v>1.6911</c:v>
                </c:pt>
                <c:pt idx="130">
                  <c:v>1.7148000000000001</c:v>
                </c:pt>
                <c:pt idx="131">
                  <c:v>1.7295</c:v>
                </c:pt>
                <c:pt idx="132">
                  <c:v>1.7168000000000001</c:v>
                </c:pt>
                <c:pt idx="133">
                  <c:v>1.7229000000000001</c:v>
                </c:pt>
                <c:pt idx="134">
                  <c:v>1.6682999999999999</c:v>
                </c:pt>
                <c:pt idx="135">
                  <c:v>1.6526000000000001</c:v>
                </c:pt>
                <c:pt idx="136">
                  <c:v>1.6474</c:v>
                </c:pt>
                <c:pt idx="137">
                  <c:v>1.6458999999999999</c:v>
                </c:pt>
                <c:pt idx="138">
                  <c:v>1.6045</c:v>
                </c:pt>
                <c:pt idx="139">
                  <c:v>1.6133</c:v>
                </c:pt>
                <c:pt idx="140">
                  <c:v>1.6083000000000001</c:v>
                </c:pt>
                <c:pt idx="141">
                  <c:v>1.6113999999999999</c:v>
                </c:pt>
                <c:pt idx="142">
                  <c:v>1.5449999999999999</c:v>
                </c:pt>
                <c:pt idx="143">
                  <c:v>1.5344</c:v>
                </c:pt>
                <c:pt idx="144">
                  <c:v>1.5236000000000001</c:v>
                </c:pt>
                <c:pt idx="145">
                  <c:v>1.5405</c:v>
                </c:pt>
                <c:pt idx="146">
                  <c:v>1.4033</c:v>
                </c:pt>
                <c:pt idx="147">
                  <c:v>1.3979999999999999</c:v>
                </c:pt>
                <c:pt idx="148">
                  <c:v>1.3807</c:v>
                </c:pt>
                <c:pt idx="149">
                  <c:v>1.4096</c:v>
                </c:pt>
                <c:pt idx="150">
                  <c:v>1.4418</c:v>
                </c:pt>
                <c:pt idx="151">
                  <c:v>1.4538</c:v>
                </c:pt>
                <c:pt idx="152">
                  <c:v>1.4084000000000001</c:v>
                </c:pt>
                <c:pt idx="153">
                  <c:v>1.3751</c:v>
                </c:pt>
                <c:pt idx="154">
                  <c:v>1.3804000000000001</c:v>
                </c:pt>
                <c:pt idx="155">
                  <c:v>1.4234</c:v>
                </c:pt>
                <c:pt idx="156">
                  <c:v>1.3788</c:v>
                </c:pt>
                <c:pt idx="157">
                  <c:v>1.3278000000000001</c:v>
                </c:pt>
                <c:pt idx="158">
                  <c:v>1.3992</c:v>
                </c:pt>
                <c:pt idx="159">
                  <c:v>1.4461999999999999</c:v>
                </c:pt>
                <c:pt idx="160">
                  <c:v>1.4834000000000001</c:v>
                </c:pt>
                <c:pt idx="161">
                  <c:v>1.4478</c:v>
                </c:pt>
                <c:pt idx="162">
                  <c:v>1.522</c:v>
                </c:pt>
                <c:pt idx="163">
                  <c:v>1.5610999999999999</c:v>
                </c:pt>
                <c:pt idx="164">
                  <c:v>1.5927</c:v>
                </c:pt>
                <c:pt idx="165">
                  <c:v>1.6119000000000001</c:v>
                </c:pt>
                <c:pt idx="166">
                  <c:v>1.6363000000000001</c:v>
                </c:pt>
                <c:pt idx="167">
                  <c:v>1.6596</c:v>
                </c:pt>
                <c:pt idx="168">
                  <c:v>1.6766000000000001</c:v>
                </c:pt>
                <c:pt idx="169">
                  <c:v>1.6235999999999999</c:v>
                </c:pt>
                <c:pt idx="170">
                  <c:v>1.6127</c:v>
                </c:pt>
                <c:pt idx="171">
                  <c:v>1.6014999999999999</c:v>
                </c:pt>
                <c:pt idx="172">
                  <c:v>1.6584000000000001</c:v>
                </c:pt>
                <c:pt idx="173">
                  <c:v>1.6549</c:v>
                </c:pt>
                <c:pt idx="174">
                  <c:v>1.6879</c:v>
                </c:pt>
                <c:pt idx="175">
                  <c:v>1.6627000000000001</c:v>
                </c:pt>
                <c:pt idx="176">
                  <c:v>1.6188</c:v>
                </c:pt>
                <c:pt idx="177">
                  <c:v>1.6671</c:v>
                </c:pt>
                <c:pt idx="178">
                  <c:v>1.6929000000000001</c:v>
                </c:pt>
                <c:pt idx="179">
                  <c:v>1.6961999999999999</c:v>
                </c:pt>
                <c:pt idx="180">
                  <c:v>1.7128000000000001</c:v>
                </c:pt>
                <c:pt idx="181">
                  <c:v>1.7115</c:v>
                </c:pt>
                <c:pt idx="182">
                  <c:v>1.7210000000000001</c:v>
                </c:pt>
                <c:pt idx="183">
                  <c:v>1.7114</c:v>
                </c:pt>
                <c:pt idx="184">
                  <c:v>1.7121</c:v>
                </c:pt>
                <c:pt idx="185">
                  <c:v>1.7261</c:v>
                </c:pt>
                <c:pt idx="186">
                  <c:v>1.7001999999999999</c:v>
                </c:pt>
                <c:pt idx="187">
                  <c:v>1.7282999999999999</c:v>
                </c:pt>
                <c:pt idx="188">
                  <c:v>1.7481</c:v>
                </c:pt>
                <c:pt idx="189">
                  <c:v>1.7918000000000001</c:v>
                </c:pt>
                <c:pt idx="190">
                  <c:v>1.7808999999999999</c:v>
                </c:pt>
                <c:pt idx="191">
                  <c:v>1.8061</c:v>
                </c:pt>
                <c:pt idx="192">
                  <c:v>1.8033999999999999</c:v>
                </c:pt>
                <c:pt idx="193">
                  <c:v>1.8097000000000001</c:v>
                </c:pt>
                <c:pt idx="194">
                  <c:v>1.7805</c:v>
                </c:pt>
                <c:pt idx="195">
                  <c:v>1.7992999999999999</c:v>
                </c:pt>
                <c:pt idx="196">
                  <c:v>1.7758</c:v>
                </c:pt>
                <c:pt idx="197">
                  <c:v>1.7796000000000001</c:v>
                </c:pt>
                <c:pt idx="198">
                  <c:v>1.7930999999999999</c:v>
                </c:pt>
                <c:pt idx="199">
                  <c:v>1.7473000000000001</c:v>
                </c:pt>
                <c:pt idx="200">
                  <c:v>1.7589999999999999</c:v>
                </c:pt>
                <c:pt idx="201">
                  <c:v>1.7634000000000001</c:v>
                </c:pt>
                <c:pt idx="202">
                  <c:v>1.8255999999999999</c:v>
                </c:pt>
                <c:pt idx="203">
                  <c:v>1.9360999999999999</c:v>
                </c:pt>
                <c:pt idx="204">
                  <c:v>2.0931000000000002</c:v>
                </c:pt>
                <c:pt idx="205">
                  <c:v>1.5051000000000001</c:v>
                </c:pt>
                <c:pt idx="206">
                  <c:v>1.5117</c:v>
                </c:pt>
                <c:pt idx="207">
                  <c:v>1.5185999999999999</c:v>
                </c:pt>
                <c:pt idx="208">
                  <c:v>1.5177</c:v>
                </c:pt>
                <c:pt idx="209">
                  <c:v>1.5159</c:v>
                </c:pt>
                <c:pt idx="210">
                  <c:v>1.5168999999999999</c:v>
                </c:pt>
                <c:pt idx="211">
                  <c:v>1.5168999999999999</c:v>
                </c:pt>
                <c:pt idx="212">
                  <c:v>1.512</c:v>
                </c:pt>
                <c:pt idx="213">
                  <c:v>1.5351999999999999</c:v>
                </c:pt>
                <c:pt idx="214">
                  <c:v>1.5212000000000001</c:v>
                </c:pt>
                <c:pt idx="215">
                  <c:v>1.5047999999999999</c:v>
                </c:pt>
                <c:pt idx="216">
                  <c:v>1.5265</c:v>
                </c:pt>
                <c:pt idx="217">
                  <c:v>1.5733999999999999</c:v>
                </c:pt>
                <c:pt idx="218">
                  <c:v>1.5765</c:v>
                </c:pt>
                <c:pt idx="219">
                  <c:v>1.5851</c:v>
                </c:pt>
                <c:pt idx="220">
                  <c:v>1.5765</c:v>
                </c:pt>
                <c:pt idx="221">
                  <c:v>1.7397</c:v>
                </c:pt>
                <c:pt idx="222">
                  <c:v>1.7439</c:v>
                </c:pt>
                <c:pt idx="223">
                  <c:v>1.7293000000000001</c:v>
                </c:pt>
                <c:pt idx="224">
                  <c:v>1.7218</c:v>
                </c:pt>
                <c:pt idx="225">
                  <c:v>1.5336000000000001</c:v>
                </c:pt>
                <c:pt idx="226">
                  <c:v>1.5279</c:v>
                </c:pt>
                <c:pt idx="227">
                  <c:v>1.5273000000000001</c:v>
                </c:pt>
                <c:pt idx="228">
                  <c:v>1.5207999999999999</c:v>
                </c:pt>
                <c:pt idx="229">
                  <c:v>1.56</c:v>
                </c:pt>
                <c:pt idx="230">
                  <c:v>1.5645</c:v>
                </c:pt>
                <c:pt idx="231">
                  <c:v>1.5564</c:v>
                </c:pt>
                <c:pt idx="232">
                  <c:v>1.5502</c:v>
                </c:pt>
                <c:pt idx="233">
                  <c:v>1.5972999999999999</c:v>
                </c:pt>
                <c:pt idx="234">
                  <c:v>1.5817000000000001</c:v>
                </c:pt>
                <c:pt idx="235">
                  <c:v>1.5889</c:v>
                </c:pt>
                <c:pt idx="236">
                  <c:v>1.5153000000000001</c:v>
                </c:pt>
                <c:pt idx="237">
                  <c:v>1.5612999999999999</c:v>
                </c:pt>
                <c:pt idx="238">
                  <c:v>1.5634999999999999</c:v>
                </c:pt>
                <c:pt idx="239">
                  <c:v>1.5592999999999999</c:v>
                </c:pt>
                <c:pt idx="240">
                  <c:v>1.5620000000000001</c:v>
                </c:pt>
                <c:pt idx="241">
                  <c:v>1.5038</c:v>
                </c:pt>
                <c:pt idx="242">
                  <c:v>1.4764999999999999</c:v>
                </c:pt>
                <c:pt idx="243">
                  <c:v>1.4807999999999999</c:v>
                </c:pt>
                <c:pt idx="244">
                  <c:v>1.5112000000000001</c:v>
                </c:pt>
                <c:pt idx="245">
                  <c:v>2.2363</c:v>
                </c:pt>
                <c:pt idx="246">
                  <c:v>2.0796999999999999</c:v>
                </c:pt>
                <c:pt idx="247">
                  <c:v>2.1871999999999998</c:v>
                </c:pt>
                <c:pt idx="248">
                  <c:v>2.2841</c:v>
                </c:pt>
                <c:pt idx="249">
                  <c:v>1.4198999999999999</c:v>
                </c:pt>
                <c:pt idx="250">
                  <c:v>1.4873000000000001</c:v>
                </c:pt>
                <c:pt idx="251">
                  <c:v>1.4133</c:v>
                </c:pt>
                <c:pt idx="252">
                  <c:v>1.4131</c:v>
                </c:pt>
                <c:pt idx="253">
                  <c:v>1.4669000000000001</c:v>
                </c:pt>
                <c:pt idx="254">
                  <c:v>1.4608000000000001</c:v>
                </c:pt>
                <c:pt idx="255">
                  <c:v>1.4440999999999999</c:v>
                </c:pt>
                <c:pt idx="256">
                  <c:v>1.4653</c:v>
                </c:pt>
                <c:pt idx="257">
                  <c:v>1.4878</c:v>
                </c:pt>
                <c:pt idx="258">
                  <c:v>1.4721</c:v>
                </c:pt>
                <c:pt idx="259">
                  <c:v>1.482</c:v>
                </c:pt>
                <c:pt idx="260">
                  <c:v>1.4973000000000001</c:v>
                </c:pt>
                <c:pt idx="261">
                  <c:v>1.4524999999999999</c:v>
                </c:pt>
                <c:pt idx="262">
                  <c:v>1.4434</c:v>
                </c:pt>
                <c:pt idx="263">
                  <c:v>1.4431</c:v>
                </c:pt>
                <c:pt idx="264">
                  <c:v>1.4564999999999999</c:v>
                </c:pt>
                <c:pt idx="265">
                  <c:v>1.3821000000000001</c:v>
                </c:pt>
                <c:pt idx="266">
                  <c:v>1.3929</c:v>
                </c:pt>
                <c:pt idx="267">
                  <c:v>1.3975</c:v>
                </c:pt>
                <c:pt idx="268">
                  <c:v>1.3849</c:v>
                </c:pt>
                <c:pt idx="269">
                  <c:v>1.3947000000000001</c:v>
                </c:pt>
                <c:pt idx="270">
                  <c:v>1.3959999999999999</c:v>
                </c:pt>
                <c:pt idx="271">
                  <c:v>1.3868</c:v>
                </c:pt>
                <c:pt idx="272">
                  <c:v>1.3906000000000001</c:v>
                </c:pt>
                <c:pt idx="273">
                  <c:v>1.4752000000000001</c:v>
                </c:pt>
                <c:pt idx="274">
                  <c:v>1.4776</c:v>
                </c:pt>
                <c:pt idx="275">
                  <c:v>1.4648000000000001</c:v>
                </c:pt>
                <c:pt idx="276">
                  <c:v>1.4742</c:v>
                </c:pt>
                <c:pt idx="277">
                  <c:v>1.4869000000000001</c:v>
                </c:pt>
                <c:pt idx="278">
                  <c:v>1.4964</c:v>
                </c:pt>
                <c:pt idx="279">
                  <c:v>1.4881</c:v>
                </c:pt>
                <c:pt idx="280">
                  <c:v>1.4864999999999999</c:v>
                </c:pt>
                <c:pt idx="281">
                  <c:v>1.5435000000000001</c:v>
                </c:pt>
                <c:pt idx="282">
                  <c:v>1.5142</c:v>
                </c:pt>
                <c:pt idx="283">
                  <c:v>1.3182</c:v>
                </c:pt>
                <c:pt idx="284">
                  <c:v>1.4892000000000001</c:v>
                </c:pt>
                <c:pt idx="285">
                  <c:v>1.7919</c:v>
                </c:pt>
                <c:pt idx="286">
                  <c:v>1.5467</c:v>
                </c:pt>
                <c:pt idx="287">
                  <c:v>1.2642</c:v>
                </c:pt>
                <c:pt idx="288">
                  <c:v>1.2437</c:v>
                </c:pt>
                <c:pt idx="289">
                  <c:v>1.4634</c:v>
                </c:pt>
                <c:pt idx="290">
                  <c:v>1.4867999999999999</c:v>
                </c:pt>
                <c:pt idx="291">
                  <c:v>1.4684999999999999</c:v>
                </c:pt>
                <c:pt idx="292">
                  <c:v>1.4701</c:v>
                </c:pt>
                <c:pt idx="293">
                  <c:v>1.4431</c:v>
                </c:pt>
                <c:pt idx="294">
                  <c:v>1.2259</c:v>
                </c:pt>
                <c:pt idx="295">
                  <c:v>1.4575</c:v>
                </c:pt>
                <c:pt idx="296">
                  <c:v>1.4391</c:v>
                </c:pt>
                <c:pt idx="297">
                  <c:v>1.3880999999999999</c:v>
                </c:pt>
                <c:pt idx="298">
                  <c:v>1.3744000000000001</c:v>
                </c:pt>
                <c:pt idx="299">
                  <c:v>1.4056999999999999</c:v>
                </c:pt>
                <c:pt idx="300">
                  <c:v>1.3813</c:v>
                </c:pt>
                <c:pt idx="301">
                  <c:v>1.4379999999999999</c:v>
                </c:pt>
                <c:pt idx="302">
                  <c:v>1.4641</c:v>
                </c:pt>
                <c:pt idx="303">
                  <c:v>1.4684999999999999</c:v>
                </c:pt>
                <c:pt idx="304">
                  <c:v>1.5102</c:v>
                </c:pt>
                <c:pt idx="305">
                  <c:v>1.5447</c:v>
                </c:pt>
                <c:pt idx="306">
                  <c:v>1.3079000000000001</c:v>
                </c:pt>
                <c:pt idx="307">
                  <c:v>2.1385000000000001</c:v>
                </c:pt>
                <c:pt idx="308">
                  <c:v>2.0916000000000001</c:v>
                </c:pt>
                <c:pt idx="309">
                  <c:v>2.0775999999999999</c:v>
                </c:pt>
                <c:pt idx="310">
                  <c:v>2.1160000000000001</c:v>
                </c:pt>
                <c:pt idx="311">
                  <c:v>1.7784</c:v>
                </c:pt>
                <c:pt idx="312">
                  <c:v>1.7762</c:v>
                </c:pt>
                <c:pt idx="313">
                  <c:v>1.7823</c:v>
                </c:pt>
                <c:pt idx="314">
                  <c:v>1.7784</c:v>
                </c:pt>
                <c:pt idx="315">
                  <c:v>1.6954</c:v>
                </c:pt>
                <c:pt idx="316">
                  <c:v>1.7223999999999999</c:v>
                </c:pt>
                <c:pt idx="317">
                  <c:v>1.7072000000000001</c:v>
                </c:pt>
                <c:pt idx="318">
                  <c:v>1.7095</c:v>
                </c:pt>
                <c:pt idx="319">
                  <c:v>1.6523000000000001</c:v>
                </c:pt>
                <c:pt idx="320">
                  <c:v>1.6443000000000001</c:v>
                </c:pt>
                <c:pt idx="321">
                  <c:v>1.6400999999999999</c:v>
                </c:pt>
                <c:pt idx="322">
                  <c:v>1.6379999999999999</c:v>
                </c:pt>
                <c:pt idx="323">
                  <c:v>1.6235999999999999</c:v>
                </c:pt>
                <c:pt idx="324">
                  <c:v>1.6183000000000001</c:v>
                </c:pt>
                <c:pt idx="325">
                  <c:v>1.6217999999999999</c:v>
                </c:pt>
                <c:pt idx="326">
                  <c:v>1.6204000000000001</c:v>
                </c:pt>
                <c:pt idx="327">
                  <c:v>1.5926</c:v>
                </c:pt>
                <c:pt idx="328">
                  <c:v>1.5931999999999999</c:v>
                </c:pt>
                <c:pt idx="329">
                  <c:v>1.5885</c:v>
                </c:pt>
                <c:pt idx="330">
                  <c:v>1.5975999999999999</c:v>
                </c:pt>
                <c:pt idx="331">
                  <c:v>1.5964</c:v>
                </c:pt>
                <c:pt idx="332">
                  <c:v>1.5998000000000001</c:v>
                </c:pt>
                <c:pt idx="333">
                  <c:v>1.5853999999999999</c:v>
                </c:pt>
                <c:pt idx="334">
                  <c:v>1.59</c:v>
                </c:pt>
                <c:pt idx="335">
                  <c:v>1.5228999999999999</c:v>
                </c:pt>
                <c:pt idx="336">
                  <c:v>1.5449999999999999</c:v>
                </c:pt>
                <c:pt idx="337">
                  <c:v>1.5559000000000001</c:v>
                </c:pt>
                <c:pt idx="338">
                  <c:v>1.5235000000000001</c:v>
                </c:pt>
                <c:pt idx="339">
                  <c:v>1.5640000000000001</c:v>
                </c:pt>
                <c:pt idx="340">
                  <c:v>1.554</c:v>
                </c:pt>
                <c:pt idx="341">
                  <c:v>1.5548</c:v>
                </c:pt>
                <c:pt idx="342">
                  <c:v>1.5640000000000001</c:v>
                </c:pt>
                <c:pt idx="343">
                  <c:v>1.2215</c:v>
                </c:pt>
                <c:pt idx="344">
                  <c:v>1.2210000000000001</c:v>
                </c:pt>
                <c:pt idx="345">
                  <c:v>1.2118</c:v>
                </c:pt>
                <c:pt idx="346">
                  <c:v>1.2249000000000001</c:v>
                </c:pt>
                <c:pt idx="347">
                  <c:v>1.8783000000000001</c:v>
                </c:pt>
                <c:pt idx="348">
                  <c:v>1.7912999999999999</c:v>
                </c:pt>
                <c:pt idx="349">
                  <c:v>1.8047</c:v>
                </c:pt>
                <c:pt idx="350">
                  <c:v>1.7717000000000001</c:v>
                </c:pt>
                <c:pt idx="351">
                  <c:v>1.6874</c:v>
                </c:pt>
                <c:pt idx="352">
                  <c:v>1.6919</c:v>
                </c:pt>
                <c:pt idx="353">
                  <c:v>1.7125999999999999</c:v>
                </c:pt>
                <c:pt idx="354">
                  <c:v>1.6679999999999999</c:v>
                </c:pt>
                <c:pt idx="355">
                  <c:v>1.6385000000000001</c:v>
                </c:pt>
                <c:pt idx="356">
                  <c:v>1.6434</c:v>
                </c:pt>
                <c:pt idx="357">
                  <c:v>1.6196999999999999</c:v>
                </c:pt>
                <c:pt idx="358">
                  <c:v>1.6146</c:v>
                </c:pt>
                <c:pt idx="359">
                  <c:v>1.6019000000000001</c:v>
                </c:pt>
                <c:pt idx="360">
                  <c:v>1.6031</c:v>
                </c:pt>
                <c:pt idx="361">
                  <c:v>1.6046</c:v>
                </c:pt>
                <c:pt idx="362">
                  <c:v>1.5835999999999999</c:v>
                </c:pt>
                <c:pt idx="363">
                  <c:v>1.5263</c:v>
                </c:pt>
                <c:pt idx="364">
                  <c:v>1.5527</c:v>
                </c:pt>
                <c:pt idx="365">
                  <c:v>1.4850000000000001</c:v>
                </c:pt>
                <c:pt idx="366">
                  <c:v>1.5607</c:v>
                </c:pt>
                <c:pt idx="367">
                  <c:v>1.5502</c:v>
                </c:pt>
                <c:pt idx="368">
                  <c:v>1.556</c:v>
                </c:pt>
                <c:pt idx="369">
                  <c:v>1.5595000000000001</c:v>
                </c:pt>
                <c:pt idx="370">
                  <c:v>1.4729000000000001</c:v>
                </c:pt>
                <c:pt idx="371">
                  <c:v>1.2231000000000001</c:v>
                </c:pt>
                <c:pt idx="372">
                  <c:v>2.3123</c:v>
                </c:pt>
                <c:pt idx="373">
                  <c:v>2.2703000000000002</c:v>
                </c:pt>
                <c:pt idx="374">
                  <c:v>1.6632</c:v>
                </c:pt>
                <c:pt idx="375">
                  <c:v>1.6558999999999999</c:v>
                </c:pt>
                <c:pt idx="376">
                  <c:v>1.6559999999999999</c:v>
                </c:pt>
                <c:pt idx="377">
                  <c:v>1.6718999999999999</c:v>
                </c:pt>
                <c:pt idx="378">
                  <c:v>1.5846</c:v>
                </c:pt>
                <c:pt idx="379">
                  <c:v>1.6022000000000001</c:v>
                </c:pt>
                <c:pt idx="380">
                  <c:v>1.5722</c:v>
                </c:pt>
                <c:pt idx="381">
                  <c:v>1.597</c:v>
                </c:pt>
                <c:pt idx="382">
                  <c:v>1.3836999999999999</c:v>
                </c:pt>
                <c:pt idx="383">
                  <c:v>1.3835</c:v>
                </c:pt>
                <c:pt idx="384">
                  <c:v>1.3825000000000001</c:v>
                </c:pt>
                <c:pt idx="385">
                  <c:v>1.3855</c:v>
                </c:pt>
                <c:pt idx="386">
                  <c:v>1.5550999999999999</c:v>
                </c:pt>
                <c:pt idx="387">
                  <c:v>1.5837000000000001</c:v>
                </c:pt>
                <c:pt idx="388">
                  <c:v>1.5762</c:v>
                </c:pt>
                <c:pt idx="389">
                  <c:v>1.5672999999999999</c:v>
                </c:pt>
                <c:pt idx="390">
                  <c:v>1.5277000000000001</c:v>
                </c:pt>
                <c:pt idx="391">
                  <c:v>1.5174000000000001</c:v>
                </c:pt>
                <c:pt idx="392">
                  <c:v>1.5617000000000001</c:v>
                </c:pt>
                <c:pt idx="393">
                  <c:v>1.5833999999999999</c:v>
                </c:pt>
                <c:pt idx="394">
                  <c:v>1.5491999999999999</c:v>
                </c:pt>
                <c:pt idx="395">
                  <c:v>1.5637000000000001</c:v>
                </c:pt>
                <c:pt idx="396">
                  <c:v>1.5277000000000001</c:v>
                </c:pt>
                <c:pt idx="397">
                  <c:v>1.5085999999999999</c:v>
                </c:pt>
                <c:pt idx="398">
                  <c:v>1.4934000000000001</c:v>
                </c:pt>
                <c:pt idx="399">
                  <c:v>1.4295</c:v>
                </c:pt>
                <c:pt idx="400">
                  <c:v>1.4789000000000001</c:v>
                </c:pt>
                <c:pt idx="401">
                  <c:v>1.4454</c:v>
                </c:pt>
                <c:pt idx="402">
                  <c:v>1.5961000000000001</c:v>
                </c:pt>
                <c:pt idx="403">
                  <c:v>1.5959000000000001</c:v>
                </c:pt>
                <c:pt idx="404">
                  <c:v>1.5841000000000001</c:v>
                </c:pt>
                <c:pt idx="405">
                  <c:v>1.5846</c:v>
                </c:pt>
                <c:pt idx="406">
                  <c:v>1.5194000000000001</c:v>
                </c:pt>
                <c:pt idx="407">
                  <c:v>1.3685</c:v>
                </c:pt>
                <c:pt idx="408">
                  <c:v>1.3983000000000001</c:v>
                </c:pt>
                <c:pt idx="409">
                  <c:v>1.5481</c:v>
                </c:pt>
                <c:pt idx="410">
                  <c:v>1.5798000000000001</c:v>
                </c:pt>
                <c:pt idx="411">
                  <c:v>1.4810000000000001</c:v>
                </c:pt>
                <c:pt idx="412">
                  <c:v>1.3869</c:v>
                </c:pt>
                <c:pt idx="413">
                  <c:v>1.3753</c:v>
                </c:pt>
                <c:pt idx="414">
                  <c:v>1.4896</c:v>
                </c:pt>
                <c:pt idx="415">
                  <c:v>1.4966999999999999</c:v>
                </c:pt>
                <c:pt idx="416">
                  <c:v>1.3007</c:v>
                </c:pt>
                <c:pt idx="417">
                  <c:v>1.0958000000000001</c:v>
                </c:pt>
                <c:pt idx="418">
                  <c:v>1.1113</c:v>
                </c:pt>
                <c:pt idx="419">
                  <c:v>1.3831</c:v>
                </c:pt>
                <c:pt idx="420">
                  <c:v>1.5607</c:v>
                </c:pt>
                <c:pt idx="421">
                  <c:v>1.5451999999999999</c:v>
                </c:pt>
                <c:pt idx="422">
                  <c:v>1.5993999999999999</c:v>
                </c:pt>
                <c:pt idx="423">
                  <c:v>1.5016</c:v>
                </c:pt>
                <c:pt idx="424">
                  <c:v>1.5387999999999999</c:v>
                </c:pt>
                <c:pt idx="425">
                  <c:v>1.5797000000000001</c:v>
                </c:pt>
                <c:pt idx="426">
                  <c:v>1.5889</c:v>
                </c:pt>
                <c:pt idx="427">
                  <c:v>1.4876</c:v>
                </c:pt>
                <c:pt idx="428">
                  <c:v>1.5475000000000001</c:v>
                </c:pt>
                <c:pt idx="429">
                  <c:v>1.5876999999999999</c:v>
                </c:pt>
                <c:pt idx="430">
                  <c:v>1.5843</c:v>
                </c:pt>
                <c:pt idx="431">
                  <c:v>1.5459000000000001</c:v>
                </c:pt>
                <c:pt idx="432">
                  <c:v>1.554</c:v>
                </c:pt>
                <c:pt idx="433">
                  <c:v>1.5293000000000001</c:v>
                </c:pt>
                <c:pt idx="434">
                  <c:v>1.3915</c:v>
                </c:pt>
                <c:pt idx="435">
                  <c:v>1.3855999999999999</c:v>
                </c:pt>
                <c:pt idx="436">
                  <c:v>1.3896999999999999</c:v>
                </c:pt>
                <c:pt idx="437">
                  <c:v>1.5078</c:v>
                </c:pt>
                <c:pt idx="438">
                  <c:v>1.5857000000000001</c:v>
                </c:pt>
                <c:pt idx="439">
                  <c:v>1.5969</c:v>
                </c:pt>
                <c:pt idx="440">
                  <c:v>1.5799000000000001</c:v>
                </c:pt>
                <c:pt idx="441">
                  <c:v>1.5808</c:v>
                </c:pt>
                <c:pt idx="442">
                  <c:v>1.6146</c:v>
                </c:pt>
                <c:pt idx="443">
                  <c:v>1.6362000000000001</c:v>
                </c:pt>
                <c:pt idx="444">
                  <c:v>1.6588000000000001</c:v>
                </c:pt>
                <c:pt idx="445">
                  <c:v>1.6761999999999999</c:v>
                </c:pt>
                <c:pt idx="446">
                  <c:v>1.7415</c:v>
                </c:pt>
                <c:pt idx="447">
                  <c:v>1.7974000000000001</c:v>
                </c:pt>
                <c:pt idx="448">
                  <c:v>1.9468000000000001</c:v>
                </c:pt>
                <c:pt idx="449">
                  <c:v>2.1964000000000001</c:v>
                </c:pt>
                <c:pt idx="450">
                  <c:v>1.5508999999999999</c:v>
                </c:pt>
                <c:pt idx="451">
                  <c:v>1.5347</c:v>
                </c:pt>
                <c:pt idx="452">
                  <c:v>1.5652999999999999</c:v>
                </c:pt>
                <c:pt idx="453">
                  <c:v>1.5802</c:v>
                </c:pt>
                <c:pt idx="454">
                  <c:v>1.5831999999999999</c:v>
                </c:pt>
                <c:pt idx="455">
                  <c:v>1.5996999999999999</c:v>
                </c:pt>
                <c:pt idx="456">
                  <c:v>1.5943000000000001</c:v>
                </c:pt>
                <c:pt idx="457">
                  <c:v>1.5813999999999999</c:v>
                </c:pt>
                <c:pt idx="458">
                  <c:v>1.5378000000000001</c:v>
                </c:pt>
                <c:pt idx="459">
                  <c:v>1.5481</c:v>
                </c:pt>
                <c:pt idx="460">
                  <c:v>1.3111999999999999</c:v>
                </c:pt>
                <c:pt idx="461">
                  <c:v>1.3067</c:v>
                </c:pt>
                <c:pt idx="462">
                  <c:v>1.3092999999999999</c:v>
                </c:pt>
                <c:pt idx="463">
                  <c:v>1.3055000000000001</c:v>
                </c:pt>
                <c:pt idx="464">
                  <c:v>1.4126000000000001</c:v>
                </c:pt>
                <c:pt idx="465">
                  <c:v>1.3948</c:v>
                </c:pt>
                <c:pt idx="466">
                  <c:v>1.3166</c:v>
                </c:pt>
                <c:pt idx="467">
                  <c:v>1.3224</c:v>
                </c:pt>
                <c:pt idx="468">
                  <c:v>1.4326000000000001</c:v>
                </c:pt>
                <c:pt idx="469">
                  <c:v>1.4235</c:v>
                </c:pt>
                <c:pt idx="470">
                  <c:v>1.3326</c:v>
                </c:pt>
                <c:pt idx="471">
                  <c:v>1.3752</c:v>
                </c:pt>
                <c:pt idx="472">
                  <c:v>1.2662</c:v>
                </c:pt>
                <c:pt idx="473">
                  <c:v>1.2663</c:v>
                </c:pt>
                <c:pt idx="474">
                  <c:v>1.3988</c:v>
                </c:pt>
                <c:pt idx="475">
                  <c:v>1.3667</c:v>
                </c:pt>
                <c:pt idx="476">
                  <c:v>1.4113</c:v>
                </c:pt>
                <c:pt idx="477">
                  <c:v>1.4447000000000001</c:v>
                </c:pt>
                <c:pt idx="478">
                  <c:v>1.2381</c:v>
                </c:pt>
                <c:pt idx="479">
                  <c:v>1.3039000000000001</c:v>
                </c:pt>
                <c:pt idx="480">
                  <c:v>1.3647</c:v>
                </c:pt>
                <c:pt idx="481">
                  <c:v>1.3585</c:v>
                </c:pt>
                <c:pt idx="482">
                  <c:v>1.3305</c:v>
                </c:pt>
                <c:pt idx="483">
                  <c:v>1.3184</c:v>
                </c:pt>
                <c:pt idx="484">
                  <c:v>1.2837000000000001</c:v>
                </c:pt>
                <c:pt idx="485">
                  <c:v>1.4701</c:v>
                </c:pt>
                <c:pt idx="486">
                  <c:v>1.5024999999999999</c:v>
                </c:pt>
                <c:pt idx="487">
                  <c:v>1.379</c:v>
                </c:pt>
                <c:pt idx="488">
                  <c:v>1.4396</c:v>
                </c:pt>
                <c:pt idx="489">
                  <c:v>1.5232000000000001</c:v>
                </c:pt>
                <c:pt idx="490">
                  <c:v>1.5073000000000001</c:v>
                </c:pt>
                <c:pt idx="491">
                  <c:v>1.4908999999999999</c:v>
                </c:pt>
                <c:pt idx="492">
                  <c:v>1.4635</c:v>
                </c:pt>
                <c:pt idx="493">
                  <c:v>1.4595</c:v>
                </c:pt>
                <c:pt idx="494">
                  <c:v>1.4389000000000001</c:v>
                </c:pt>
                <c:pt idx="495">
                  <c:v>1.5014000000000001</c:v>
                </c:pt>
                <c:pt idx="496">
                  <c:v>1.5350999999999999</c:v>
                </c:pt>
                <c:pt idx="497">
                  <c:v>1.494</c:v>
                </c:pt>
                <c:pt idx="498">
                  <c:v>1.5656000000000001</c:v>
                </c:pt>
                <c:pt idx="499">
                  <c:v>1.5136000000000001</c:v>
                </c:pt>
                <c:pt idx="500">
                  <c:v>1.5411999999999999</c:v>
                </c:pt>
                <c:pt idx="501">
                  <c:v>1.5781000000000001</c:v>
                </c:pt>
                <c:pt idx="502">
                  <c:v>1.5606</c:v>
                </c:pt>
                <c:pt idx="503">
                  <c:v>1.1749000000000001</c:v>
                </c:pt>
                <c:pt idx="504">
                  <c:v>1.0592999999999999</c:v>
                </c:pt>
                <c:pt idx="505">
                  <c:v>1.0780000000000001</c:v>
                </c:pt>
                <c:pt idx="506">
                  <c:v>1.357</c:v>
                </c:pt>
                <c:pt idx="507">
                  <c:v>1.5537000000000001</c:v>
                </c:pt>
                <c:pt idx="508">
                  <c:v>1.5503</c:v>
                </c:pt>
                <c:pt idx="509">
                  <c:v>1.516</c:v>
                </c:pt>
                <c:pt idx="510">
                  <c:v>1.5524</c:v>
                </c:pt>
                <c:pt idx="511">
                  <c:v>1.5403</c:v>
                </c:pt>
                <c:pt idx="512">
                  <c:v>1.5968</c:v>
                </c:pt>
                <c:pt idx="513">
                  <c:v>1.6503000000000001</c:v>
                </c:pt>
                <c:pt idx="514">
                  <c:v>1.5817000000000001</c:v>
                </c:pt>
                <c:pt idx="515">
                  <c:v>1.5882000000000001</c:v>
                </c:pt>
                <c:pt idx="516">
                  <c:v>1.5885</c:v>
                </c:pt>
                <c:pt idx="517">
                  <c:v>1.5579000000000001</c:v>
                </c:pt>
                <c:pt idx="518">
                  <c:v>1.57</c:v>
                </c:pt>
                <c:pt idx="519">
                  <c:v>1.5645</c:v>
                </c:pt>
                <c:pt idx="520">
                  <c:v>1.5507</c:v>
                </c:pt>
                <c:pt idx="521">
                  <c:v>1.5627</c:v>
                </c:pt>
                <c:pt idx="522">
                  <c:v>1.5653999999999999</c:v>
                </c:pt>
                <c:pt idx="523">
                  <c:v>1.593</c:v>
                </c:pt>
                <c:pt idx="524">
                  <c:v>1.5925</c:v>
                </c:pt>
                <c:pt idx="525">
                  <c:v>1.5881000000000001</c:v>
                </c:pt>
                <c:pt idx="526">
                  <c:v>1.5727</c:v>
                </c:pt>
                <c:pt idx="527">
                  <c:v>1.5402</c:v>
                </c:pt>
                <c:pt idx="528">
                  <c:v>1.5193000000000001</c:v>
                </c:pt>
                <c:pt idx="529">
                  <c:v>1.5693999999999999</c:v>
                </c:pt>
                <c:pt idx="530">
                  <c:v>1.4712000000000001</c:v>
                </c:pt>
                <c:pt idx="531">
                  <c:v>1.47</c:v>
                </c:pt>
                <c:pt idx="532">
                  <c:v>1.4751000000000001</c:v>
                </c:pt>
                <c:pt idx="533">
                  <c:v>1.4690000000000001</c:v>
                </c:pt>
                <c:pt idx="534">
                  <c:v>1.4742999999999999</c:v>
                </c:pt>
                <c:pt idx="535">
                  <c:v>1.4819</c:v>
                </c:pt>
                <c:pt idx="536">
                  <c:v>1.4656</c:v>
                </c:pt>
                <c:pt idx="537">
                  <c:v>1.5118</c:v>
                </c:pt>
                <c:pt idx="538">
                  <c:v>1.2662</c:v>
                </c:pt>
                <c:pt idx="539">
                  <c:v>1.3130999999999999</c:v>
                </c:pt>
                <c:pt idx="540">
                  <c:v>1.3393999999999999</c:v>
                </c:pt>
                <c:pt idx="541">
                  <c:v>1.3583000000000001</c:v>
                </c:pt>
                <c:pt idx="542">
                  <c:v>1.3120000000000001</c:v>
                </c:pt>
                <c:pt idx="543">
                  <c:v>1.3048</c:v>
                </c:pt>
                <c:pt idx="544">
                  <c:v>1.3502000000000001</c:v>
                </c:pt>
                <c:pt idx="545">
                  <c:v>1.3464</c:v>
                </c:pt>
                <c:pt idx="546">
                  <c:v>1.3126</c:v>
                </c:pt>
                <c:pt idx="547">
                  <c:v>1.1989000000000001</c:v>
                </c:pt>
                <c:pt idx="548">
                  <c:v>1.2785</c:v>
                </c:pt>
                <c:pt idx="549">
                  <c:v>1.3381000000000001</c:v>
                </c:pt>
              </c:numCache>
            </c:numRef>
          </c:xVal>
          <c:yVal>
            <c:numRef>
              <c:f>MySite_model_data_v2!$H$2:$H$551</c:f>
              <c:numCache>
                <c:formatCode>General</c:formatCode>
                <c:ptCount val="550"/>
                <c:pt idx="0">
                  <c:v>1.674826092</c:v>
                </c:pt>
                <c:pt idx="1">
                  <c:v>1.674826092</c:v>
                </c:pt>
                <c:pt idx="2">
                  <c:v>1.6498744009999999</c:v>
                </c:pt>
                <c:pt idx="3">
                  <c:v>1.6745212730000001</c:v>
                </c:pt>
                <c:pt idx="4">
                  <c:v>1.632571123</c:v>
                </c:pt>
                <c:pt idx="5">
                  <c:v>1.632571123</c:v>
                </c:pt>
                <c:pt idx="6">
                  <c:v>1.6495789890000001</c:v>
                </c:pt>
                <c:pt idx="7">
                  <c:v>1.6495789890000001</c:v>
                </c:pt>
                <c:pt idx="8">
                  <c:v>1.658381519</c:v>
                </c:pt>
                <c:pt idx="9">
                  <c:v>1.649637931</c:v>
                </c:pt>
                <c:pt idx="10">
                  <c:v>1.6583233749999999</c:v>
                </c:pt>
                <c:pt idx="11">
                  <c:v>1.6245576450000001</c:v>
                </c:pt>
                <c:pt idx="12">
                  <c:v>1.6161057210000001</c:v>
                </c:pt>
                <c:pt idx="13">
                  <c:v>1.6161057210000001</c:v>
                </c:pt>
                <c:pt idx="14">
                  <c:v>1.607890303</c:v>
                </c:pt>
                <c:pt idx="15">
                  <c:v>1.607890303</c:v>
                </c:pt>
                <c:pt idx="16">
                  <c:v>1.6488782230000001</c:v>
                </c:pt>
                <c:pt idx="17">
                  <c:v>1.665409672</c:v>
                </c:pt>
                <c:pt idx="18">
                  <c:v>1.657707861</c:v>
                </c:pt>
                <c:pt idx="19">
                  <c:v>1.6487895319999999</c:v>
                </c:pt>
                <c:pt idx="20">
                  <c:v>1.3024379189999999</c:v>
                </c:pt>
                <c:pt idx="21">
                  <c:v>1.3024379189999999</c:v>
                </c:pt>
                <c:pt idx="22">
                  <c:v>1.3024379189999999</c:v>
                </c:pt>
                <c:pt idx="23">
                  <c:v>1.2264868659999999</c:v>
                </c:pt>
                <c:pt idx="24">
                  <c:v>1.676253279</c:v>
                </c:pt>
                <c:pt idx="25">
                  <c:v>1.662678329</c:v>
                </c:pt>
                <c:pt idx="26">
                  <c:v>1.662678329</c:v>
                </c:pt>
                <c:pt idx="27">
                  <c:v>1.676253279</c:v>
                </c:pt>
                <c:pt idx="28">
                  <c:v>1.643897009</c:v>
                </c:pt>
                <c:pt idx="29">
                  <c:v>1.643897009</c:v>
                </c:pt>
                <c:pt idx="30">
                  <c:v>1.643897009</c:v>
                </c:pt>
                <c:pt idx="31">
                  <c:v>1.643897009</c:v>
                </c:pt>
                <c:pt idx="32">
                  <c:v>1.622744068</c:v>
                </c:pt>
                <c:pt idx="33">
                  <c:v>1.623208711</c:v>
                </c:pt>
                <c:pt idx="34">
                  <c:v>1.623208711</c:v>
                </c:pt>
                <c:pt idx="35">
                  <c:v>1.623208711</c:v>
                </c:pt>
                <c:pt idx="36">
                  <c:v>1.9120906150000001</c:v>
                </c:pt>
                <c:pt idx="37">
                  <c:v>1.9120906150000001</c:v>
                </c:pt>
                <c:pt idx="38">
                  <c:v>1.9267532460000001</c:v>
                </c:pt>
                <c:pt idx="39">
                  <c:v>1.9267532460000001</c:v>
                </c:pt>
                <c:pt idx="40">
                  <c:v>1.5586173809999999</c:v>
                </c:pt>
                <c:pt idx="41">
                  <c:v>1.485143844</c:v>
                </c:pt>
                <c:pt idx="42">
                  <c:v>1.485143844</c:v>
                </c:pt>
                <c:pt idx="43">
                  <c:v>1.5586173809999999</c:v>
                </c:pt>
                <c:pt idx="44">
                  <c:v>1.4865673349999999</c:v>
                </c:pt>
                <c:pt idx="45">
                  <c:v>1.5023690730000001</c:v>
                </c:pt>
                <c:pt idx="46">
                  <c:v>1.5023690730000001</c:v>
                </c:pt>
                <c:pt idx="47">
                  <c:v>1.4865673349999999</c:v>
                </c:pt>
                <c:pt idx="48">
                  <c:v>1.2766160259999999</c:v>
                </c:pt>
                <c:pt idx="49">
                  <c:v>1.2837532869999999</c:v>
                </c:pt>
                <c:pt idx="50">
                  <c:v>1.2766160259999999</c:v>
                </c:pt>
                <c:pt idx="51">
                  <c:v>1.2766160259999999</c:v>
                </c:pt>
                <c:pt idx="52">
                  <c:v>1.4682667540000001</c:v>
                </c:pt>
                <c:pt idx="53">
                  <c:v>1.4682667540000001</c:v>
                </c:pt>
                <c:pt idx="54">
                  <c:v>1.4682667540000001</c:v>
                </c:pt>
                <c:pt idx="55">
                  <c:v>1.4682667540000001</c:v>
                </c:pt>
                <c:pt idx="56">
                  <c:v>1.3012299919999999</c:v>
                </c:pt>
                <c:pt idx="57">
                  <c:v>1.3029237</c:v>
                </c:pt>
                <c:pt idx="58">
                  <c:v>1.2875532679999999</c:v>
                </c:pt>
                <c:pt idx="59">
                  <c:v>1.347716331</c:v>
                </c:pt>
                <c:pt idx="60">
                  <c:v>1.5247883099999999</c:v>
                </c:pt>
                <c:pt idx="61">
                  <c:v>1.5748510950000001</c:v>
                </c:pt>
                <c:pt idx="62">
                  <c:v>1.5176358320000001</c:v>
                </c:pt>
                <c:pt idx="63">
                  <c:v>1.516746693</c:v>
                </c:pt>
                <c:pt idx="64">
                  <c:v>1.425575265</c:v>
                </c:pt>
                <c:pt idx="65">
                  <c:v>1.425575265</c:v>
                </c:pt>
                <c:pt idx="66">
                  <c:v>1.425575265</c:v>
                </c:pt>
                <c:pt idx="67">
                  <c:v>1.425575265</c:v>
                </c:pt>
                <c:pt idx="68">
                  <c:v>1.3647106849999999</c:v>
                </c:pt>
                <c:pt idx="69">
                  <c:v>1.3647106849999999</c:v>
                </c:pt>
                <c:pt idx="70">
                  <c:v>1.3647106849999999</c:v>
                </c:pt>
                <c:pt idx="71">
                  <c:v>1.3647106849999999</c:v>
                </c:pt>
                <c:pt idx="72">
                  <c:v>1.5630192970000001</c:v>
                </c:pt>
                <c:pt idx="73">
                  <c:v>1.3645094360000001</c:v>
                </c:pt>
                <c:pt idx="74">
                  <c:v>1.456006516</c:v>
                </c:pt>
                <c:pt idx="75">
                  <c:v>1.5650087720000001</c:v>
                </c:pt>
                <c:pt idx="76">
                  <c:v>1.5650087720000001</c:v>
                </c:pt>
                <c:pt idx="77">
                  <c:v>1.5041402530000001</c:v>
                </c:pt>
                <c:pt idx="78">
                  <c:v>1.4602953590000001</c:v>
                </c:pt>
                <c:pt idx="79">
                  <c:v>1.4009490840000001</c:v>
                </c:pt>
                <c:pt idx="80">
                  <c:v>1.275829884</c:v>
                </c:pt>
                <c:pt idx="81">
                  <c:v>1.407780531</c:v>
                </c:pt>
                <c:pt idx="82">
                  <c:v>1.41233673</c:v>
                </c:pt>
                <c:pt idx="83">
                  <c:v>1.460261067</c:v>
                </c:pt>
                <c:pt idx="84">
                  <c:v>1.481645753</c:v>
                </c:pt>
                <c:pt idx="85">
                  <c:v>1.4639824859999999</c:v>
                </c:pt>
                <c:pt idx="86">
                  <c:v>1.457838312</c:v>
                </c:pt>
                <c:pt idx="87">
                  <c:v>1.3792491149999999</c:v>
                </c:pt>
                <c:pt idx="88">
                  <c:v>1.428197859</c:v>
                </c:pt>
                <c:pt idx="89">
                  <c:v>1.543109724</c:v>
                </c:pt>
                <c:pt idx="90">
                  <c:v>1.526707276</c:v>
                </c:pt>
                <c:pt idx="91">
                  <c:v>1.5748510950000001</c:v>
                </c:pt>
                <c:pt idx="92">
                  <c:v>1.516887812</c:v>
                </c:pt>
                <c:pt idx="93">
                  <c:v>1.5100775950000001</c:v>
                </c:pt>
                <c:pt idx="94">
                  <c:v>1.4326345410000001</c:v>
                </c:pt>
                <c:pt idx="95">
                  <c:v>1.345544131</c:v>
                </c:pt>
                <c:pt idx="96">
                  <c:v>1.4019867939999999</c:v>
                </c:pt>
                <c:pt idx="97">
                  <c:v>1.414941666</c:v>
                </c:pt>
                <c:pt idx="98">
                  <c:v>1.4804312610000001</c:v>
                </c:pt>
                <c:pt idx="99">
                  <c:v>1.5106986309999999</c:v>
                </c:pt>
                <c:pt idx="100">
                  <c:v>1.5430392690000001</c:v>
                </c:pt>
                <c:pt idx="101">
                  <c:v>1.5352303810000001</c:v>
                </c:pt>
                <c:pt idx="102">
                  <c:v>1.456009788</c:v>
                </c:pt>
                <c:pt idx="103">
                  <c:v>1.4743312420000001</c:v>
                </c:pt>
                <c:pt idx="104">
                  <c:v>1.542975896</c:v>
                </c:pt>
                <c:pt idx="105">
                  <c:v>1.527242363</c:v>
                </c:pt>
                <c:pt idx="106">
                  <c:v>1.424470277</c:v>
                </c:pt>
                <c:pt idx="107">
                  <c:v>1.4813061160000001</c:v>
                </c:pt>
                <c:pt idx="108">
                  <c:v>1.465178533</c:v>
                </c:pt>
                <c:pt idx="109">
                  <c:v>1.485143844</c:v>
                </c:pt>
                <c:pt idx="110">
                  <c:v>1.6313205829999999</c:v>
                </c:pt>
                <c:pt idx="111">
                  <c:v>1.7053908529999999</c:v>
                </c:pt>
                <c:pt idx="112">
                  <c:v>1.7974769100000001</c:v>
                </c:pt>
                <c:pt idx="113">
                  <c:v>1.9335847450000001</c:v>
                </c:pt>
                <c:pt idx="114">
                  <c:v>1.771708984</c:v>
                </c:pt>
                <c:pt idx="115">
                  <c:v>1.7137487440000001</c:v>
                </c:pt>
                <c:pt idx="116">
                  <c:v>1.7137487440000001</c:v>
                </c:pt>
                <c:pt idx="117">
                  <c:v>1.771708984</c:v>
                </c:pt>
                <c:pt idx="118">
                  <c:v>1.78589168</c:v>
                </c:pt>
                <c:pt idx="119">
                  <c:v>1.7528354939999999</c:v>
                </c:pt>
                <c:pt idx="120">
                  <c:v>1.7629684940000001</c:v>
                </c:pt>
                <c:pt idx="121">
                  <c:v>1.7614036280000001</c:v>
                </c:pt>
                <c:pt idx="122">
                  <c:v>1.79347824</c:v>
                </c:pt>
                <c:pt idx="123">
                  <c:v>1.78052755</c:v>
                </c:pt>
                <c:pt idx="124">
                  <c:v>1.78052755</c:v>
                </c:pt>
                <c:pt idx="125">
                  <c:v>1.79347824</c:v>
                </c:pt>
                <c:pt idx="126">
                  <c:v>1.668855658</c:v>
                </c:pt>
                <c:pt idx="127">
                  <c:v>1.66622548</c:v>
                </c:pt>
                <c:pt idx="128">
                  <c:v>1.6577856230000001</c:v>
                </c:pt>
                <c:pt idx="129">
                  <c:v>1.6577856230000001</c:v>
                </c:pt>
                <c:pt idx="130">
                  <c:v>1.7016371960000001</c:v>
                </c:pt>
                <c:pt idx="131">
                  <c:v>1.7271395249999999</c:v>
                </c:pt>
                <c:pt idx="132">
                  <c:v>1.7271395249999999</c:v>
                </c:pt>
                <c:pt idx="133">
                  <c:v>1.7016371960000001</c:v>
                </c:pt>
                <c:pt idx="134">
                  <c:v>1.5511724849999999</c:v>
                </c:pt>
                <c:pt idx="135">
                  <c:v>1.576737531</c:v>
                </c:pt>
                <c:pt idx="136">
                  <c:v>1.576737531</c:v>
                </c:pt>
                <c:pt idx="137">
                  <c:v>1.5511724849999999</c:v>
                </c:pt>
                <c:pt idx="138">
                  <c:v>1.6770287749999999</c:v>
                </c:pt>
                <c:pt idx="139">
                  <c:v>1.674017423</c:v>
                </c:pt>
                <c:pt idx="140">
                  <c:v>1.674017423</c:v>
                </c:pt>
                <c:pt idx="141">
                  <c:v>1.6770287749999999</c:v>
                </c:pt>
                <c:pt idx="142">
                  <c:v>1.5733250729999999</c:v>
                </c:pt>
                <c:pt idx="143">
                  <c:v>1.5109406379999999</c:v>
                </c:pt>
                <c:pt idx="144">
                  <c:v>1.5109406379999999</c:v>
                </c:pt>
                <c:pt idx="145">
                  <c:v>1.5733250729999999</c:v>
                </c:pt>
                <c:pt idx="146">
                  <c:v>1.450955872</c:v>
                </c:pt>
                <c:pt idx="147">
                  <c:v>1.450955872</c:v>
                </c:pt>
                <c:pt idx="148">
                  <c:v>1.377925144</c:v>
                </c:pt>
                <c:pt idx="149">
                  <c:v>1.377925144</c:v>
                </c:pt>
                <c:pt idx="150">
                  <c:v>1.512055097</c:v>
                </c:pt>
                <c:pt idx="151">
                  <c:v>1.4604913930000001</c:v>
                </c:pt>
                <c:pt idx="152">
                  <c:v>1.3982399299999999</c:v>
                </c:pt>
                <c:pt idx="153">
                  <c:v>1.373039954</c:v>
                </c:pt>
                <c:pt idx="154">
                  <c:v>1.3739133960000001</c:v>
                </c:pt>
                <c:pt idx="155">
                  <c:v>1.4520367700000001</c:v>
                </c:pt>
                <c:pt idx="156">
                  <c:v>1.4425288979999999</c:v>
                </c:pt>
                <c:pt idx="157">
                  <c:v>1.3738233310000001</c:v>
                </c:pt>
                <c:pt idx="158">
                  <c:v>1.384391465</c:v>
                </c:pt>
                <c:pt idx="159">
                  <c:v>1.453458913</c:v>
                </c:pt>
                <c:pt idx="160">
                  <c:v>1.4940411600000001</c:v>
                </c:pt>
                <c:pt idx="161">
                  <c:v>1.4940411600000001</c:v>
                </c:pt>
                <c:pt idx="162">
                  <c:v>1.5109406379999999</c:v>
                </c:pt>
                <c:pt idx="163">
                  <c:v>1.5733250729999999</c:v>
                </c:pt>
                <c:pt idx="164">
                  <c:v>1.6033994519999999</c:v>
                </c:pt>
                <c:pt idx="165">
                  <c:v>1.629952589</c:v>
                </c:pt>
                <c:pt idx="166">
                  <c:v>1.6688574709999999</c:v>
                </c:pt>
                <c:pt idx="167">
                  <c:v>1.6137572579999999</c:v>
                </c:pt>
                <c:pt idx="168">
                  <c:v>1.6499716659999999</c:v>
                </c:pt>
                <c:pt idx="169">
                  <c:v>1.6504914319999999</c:v>
                </c:pt>
                <c:pt idx="170">
                  <c:v>1.6761260570000001</c:v>
                </c:pt>
                <c:pt idx="171">
                  <c:v>1.663620675</c:v>
                </c:pt>
                <c:pt idx="172">
                  <c:v>1.6555982490000001</c:v>
                </c:pt>
                <c:pt idx="173">
                  <c:v>1.5889806740000001</c:v>
                </c:pt>
                <c:pt idx="174">
                  <c:v>1.730390769</c:v>
                </c:pt>
                <c:pt idx="175">
                  <c:v>1.727814537</c:v>
                </c:pt>
                <c:pt idx="176">
                  <c:v>1.6474885050000001</c:v>
                </c:pt>
                <c:pt idx="177">
                  <c:v>1.6658724090000001</c:v>
                </c:pt>
                <c:pt idx="178">
                  <c:v>1.722744337</c:v>
                </c:pt>
                <c:pt idx="179">
                  <c:v>1.7220628979999999</c:v>
                </c:pt>
                <c:pt idx="180">
                  <c:v>1.7135479469999999</c:v>
                </c:pt>
                <c:pt idx="181">
                  <c:v>1.7010211159999999</c:v>
                </c:pt>
                <c:pt idx="182">
                  <c:v>1.7012497049999999</c:v>
                </c:pt>
                <c:pt idx="183">
                  <c:v>1.6539445749999999</c:v>
                </c:pt>
                <c:pt idx="184">
                  <c:v>1.684336278</c:v>
                </c:pt>
                <c:pt idx="185">
                  <c:v>1.660799905</c:v>
                </c:pt>
                <c:pt idx="186">
                  <c:v>1.6657107229999999</c:v>
                </c:pt>
                <c:pt idx="187">
                  <c:v>1.7243494349999999</c:v>
                </c:pt>
                <c:pt idx="188">
                  <c:v>1.740295562</c:v>
                </c:pt>
                <c:pt idx="189">
                  <c:v>1.8088634699999999</c:v>
                </c:pt>
                <c:pt idx="190">
                  <c:v>1.825947652</c:v>
                </c:pt>
                <c:pt idx="191">
                  <c:v>1.837255173</c:v>
                </c:pt>
                <c:pt idx="192">
                  <c:v>1.802443799</c:v>
                </c:pt>
                <c:pt idx="193">
                  <c:v>1.8192543249999999</c:v>
                </c:pt>
                <c:pt idx="194">
                  <c:v>1.793379499</c:v>
                </c:pt>
                <c:pt idx="195">
                  <c:v>1.765913388</c:v>
                </c:pt>
                <c:pt idx="196">
                  <c:v>1.778457948</c:v>
                </c:pt>
                <c:pt idx="197">
                  <c:v>1.7648510289999999</c:v>
                </c:pt>
                <c:pt idx="198">
                  <c:v>1.763854075</c:v>
                </c:pt>
                <c:pt idx="199">
                  <c:v>1.7745733669999999</c:v>
                </c:pt>
                <c:pt idx="200">
                  <c:v>1.7188598859999999</c:v>
                </c:pt>
                <c:pt idx="201">
                  <c:v>1.8265287400000001</c:v>
                </c:pt>
                <c:pt idx="202">
                  <c:v>1.8759697609999999</c:v>
                </c:pt>
                <c:pt idx="203">
                  <c:v>2.022123492</c:v>
                </c:pt>
                <c:pt idx="204">
                  <c:v>2.0665827640000001</c:v>
                </c:pt>
                <c:pt idx="205">
                  <c:v>1.5040167440000001</c:v>
                </c:pt>
                <c:pt idx="206">
                  <c:v>1.517972484</c:v>
                </c:pt>
                <c:pt idx="207">
                  <c:v>1.517972484</c:v>
                </c:pt>
                <c:pt idx="208">
                  <c:v>1.5040167440000001</c:v>
                </c:pt>
                <c:pt idx="209">
                  <c:v>1.5221766050000001</c:v>
                </c:pt>
                <c:pt idx="210">
                  <c:v>1.5221766050000001</c:v>
                </c:pt>
                <c:pt idx="211">
                  <c:v>1.5221766050000001</c:v>
                </c:pt>
                <c:pt idx="212">
                  <c:v>1.5221766050000001</c:v>
                </c:pt>
                <c:pt idx="213">
                  <c:v>1.515078135</c:v>
                </c:pt>
                <c:pt idx="214">
                  <c:v>1.521183739</c:v>
                </c:pt>
                <c:pt idx="215">
                  <c:v>1.5432279870000001</c:v>
                </c:pt>
                <c:pt idx="216">
                  <c:v>1.526255575</c:v>
                </c:pt>
                <c:pt idx="217">
                  <c:v>1.6032055810000001</c:v>
                </c:pt>
                <c:pt idx="218">
                  <c:v>1.6032055810000001</c:v>
                </c:pt>
                <c:pt idx="219">
                  <c:v>1.6032055810000001</c:v>
                </c:pt>
                <c:pt idx="220">
                  <c:v>1.6032055810000001</c:v>
                </c:pt>
                <c:pt idx="221">
                  <c:v>1.677114521</c:v>
                </c:pt>
                <c:pt idx="222">
                  <c:v>1.685897921</c:v>
                </c:pt>
                <c:pt idx="223">
                  <c:v>1.677114521</c:v>
                </c:pt>
                <c:pt idx="224">
                  <c:v>1.677114521</c:v>
                </c:pt>
                <c:pt idx="225">
                  <c:v>1.4837721859999999</c:v>
                </c:pt>
                <c:pt idx="226">
                  <c:v>1.4837721859999999</c:v>
                </c:pt>
                <c:pt idx="227">
                  <c:v>1.480437349</c:v>
                </c:pt>
                <c:pt idx="228">
                  <c:v>1.480437349</c:v>
                </c:pt>
                <c:pt idx="229">
                  <c:v>1.505362418</c:v>
                </c:pt>
                <c:pt idx="230">
                  <c:v>1.539023255</c:v>
                </c:pt>
                <c:pt idx="231">
                  <c:v>1.505362418</c:v>
                </c:pt>
                <c:pt idx="232">
                  <c:v>1.505362418</c:v>
                </c:pt>
                <c:pt idx="233">
                  <c:v>1.5278576800000001</c:v>
                </c:pt>
                <c:pt idx="234">
                  <c:v>1.5278576800000001</c:v>
                </c:pt>
                <c:pt idx="235">
                  <c:v>1.522412495</c:v>
                </c:pt>
                <c:pt idx="236">
                  <c:v>1.5278576800000001</c:v>
                </c:pt>
                <c:pt idx="237">
                  <c:v>1.5454123989999999</c:v>
                </c:pt>
                <c:pt idx="238">
                  <c:v>1.5454123989999999</c:v>
                </c:pt>
                <c:pt idx="239">
                  <c:v>1.5290334240000001</c:v>
                </c:pt>
                <c:pt idx="240">
                  <c:v>1.5290334240000001</c:v>
                </c:pt>
                <c:pt idx="241">
                  <c:v>1.6580770949999999</c:v>
                </c:pt>
                <c:pt idx="242">
                  <c:v>1.6580770949999999</c:v>
                </c:pt>
                <c:pt idx="243">
                  <c:v>1.605445767</c:v>
                </c:pt>
                <c:pt idx="244">
                  <c:v>1.605445767</c:v>
                </c:pt>
                <c:pt idx="245">
                  <c:v>2.1741250050000001</c:v>
                </c:pt>
                <c:pt idx="246">
                  <c:v>2.1741250050000001</c:v>
                </c:pt>
                <c:pt idx="247">
                  <c:v>2.1731475800000002</c:v>
                </c:pt>
                <c:pt idx="248">
                  <c:v>2.1731475800000002</c:v>
                </c:pt>
                <c:pt idx="249">
                  <c:v>1.519577336</c:v>
                </c:pt>
                <c:pt idx="250">
                  <c:v>1.519577336</c:v>
                </c:pt>
                <c:pt idx="251">
                  <c:v>1.519525926</c:v>
                </c:pt>
                <c:pt idx="252">
                  <c:v>1.519525926</c:v>
                </c:pt>
                <c:pt idx="253">
                  <c:v>1.444369343</c:v>
                </c:pt>
                <c:pt idx="254">
                  <c:v>1.470906888</c:v>
                </c:pt>
                <c:pt idx="255">
                  <c:v>1.4791732950000001</c:v>
                </c:pt>
                <c:pt idx="256">
                  <c:v>1.4513584960000001</c:v>
                </c:pt>
                <c:pt idx="257">
                  <c:v>1.509665262</c:v>
                </c:pt>
                <c:pt idx="258">
                  <c:v>1.4440728759999999</c:v>
                </c:pt>
                <c:pt idx="259">
                  <c:v>1.4440728759999999</c:v>
                </c:pt>
                <c:pt idx="260">
                  <c:v>1.509665262</c:v>
                </c:pt>
                <c:pt idx="261">
                  <c:v>1.466619396</c:v>
                </c:pt>
                <c:pt idx="262">
                  <c:v>1.466619396</c:v>
                </c:pt>
                <c:pt idx="263">
                  <c:v>1.466619396</c:v>
                </c:pt>
                <c:pt idx="264">
                  <c:v>1.466619396</c:v>
                </c:pt>
                <c:pt idx="265">
                  <c:v>1.394847822</c:v>
                </c:pt>
                <c:pt idx="266">
                  <c:v>1.394847822</c:v>
                </c:pt>
                <c:pt idx="267">
                  <c:v>1.394847822</c:v>
                </c:pt>
                <c:pt idx="268">
                  <c:v>1.38746597</c:v>
                </c:pt>
                <c:pt idx="269">
                  <c:v>1.388707498</c:v>
                </c:pt>
                <c:pt idx="270">
                  <c:v>1.39008511</c:v>
                </c:pt>
                <c:pt idx="271">
                  <c:v>1.4049634849999999</c:v>
                </c:pt>
                <c:pt idx="272">
                  <c:v>1.397244309</c:v>
                </c:pt>
                <c:pt idx="273">
                  <c:v>1.4781805370000001</c:v>
                </c:pt>
                <c:pt idx="274">
                  <c:v>1.440904551</c:v>
                </c:pt>
                <c:pt idx="275">
                  <c:v>1.440904551</c:v>
                </c:pt>
                <c:pt idx="276">
                  <c:v>1.4781805370000001</c:v>
                </c:pt>
                <c:pt idx="277">
                  <c:v>1.515883187</c:v>
                </c:pt>
                <c:pt idx="278">
                  <c:v>1.515883187</c:v>
                </c:pt>
                <c:pt idx="279">
                  <c:v>1.515883187</c:v>
                </c:pt>
                <c:pt idx="280">
                  <c:v>1.515883187</c:v>
                </c:pt>
                <c:pt idx="281">
                  <c:v>1.412660432</c:v>
                </c:pt>
                <c:pt idx="282">
                  <c:v>1.412660432</c:v>
                </c:pt>
                <c:pt idx="283">
                  <c:v>1.220443535</c:v>
                </c:pt>
                <c:pt idx="284">
                  <c:v>1.220443535</c:v>
                </c:pt>
                <c:pt idx="285">
                  <c:v>1.92513907</c:v>
                </c:pt>
                <c:pt idx="286">
                  <c:v>1.5973856850000001</c:v>
                </c:pt>
                <c:pt idx="287">
                  <c:v>1.2985611420000001</c:v>
                </c:pt>
                <c:pt idx="288">
                  <c:v>1.2972977859999999</c:v>
                </c:pt>
                <c:pt idx="289">
                  <c:v>1.5669162109999999</c:v>
                </c:pt>
                <c:pt idx="290">
                  <c:v>1.646904009</c:v>
                </c:pt>
                <c:pt idx="291">
                  <c:v>1.4400298949999999</c:v>
                </c:pt>
                <c:pt idx="292">
                  <c:v>1.486805207</c:v>
                </c:pt>
                <c:pt idx="293">
                  <c:v>1.40614365</c:v>
                </c:pt>
                <c:pt idx="294">
                  <c:v>1.4366461290000001</c:v>
                </c:pt>
                <c:pt idx="295">
                  <c:v>1.5231904279999999</c:v>
                </c:pt>
                <c:pt idx="296">
                  <c:v>1.434626819</c:v>
                </c:pt>
                <c:pt idx="297">
                  <c:v>1.372133901</c:v>
                </c:pt>
                <c:pt idx="298">
                  <c:v>1.3888642499999999</c:v>
                </c:pt>
                <c:pt idx="299">
                  <c:v>1.395813966</c:v>
                </c:pt>
                <c:pt idx="300">
                  <c:v>1.3960976620000001</c:v>
                </c:pt>
                <c:pt idx="301">
                  <c:v>1.4024006689999999</c:v>
                </c:pt>
                <c:pt idx="302">
                  <c:v>1.502600299</c:v>
                </c:pt>
                <c:pt idx="303">
                  <c:v>1.565424304</c:v>
                </c:pt>
                <c:pt idx="304">
                  <c:v>1.5678783350000001</c:v>
                </c:pt>
                <c:pt idx="305">
                  <c:v>1.5367980960000001</c:v>
                </c:pt>
                <c:pt idx="306">
                  <c:v>1.367220967</c:v>
                </c:pt>
                <c:pt idx="307">
                  <c:v>2.1651751560000001</c:v>
                </c:pt>
                <c:pt idx="308">
                  <c:v>1.836956926</c:v>
                </c:pt>
                <c:pt idx="309">
                  <c:v>1.836956926</c:v>
                </c:pt>
                <c:pt idx="310">
                  <c:v>2.1651751560000001</c:v>
                </c:pt>
                <c:pt idx="311">
                  <c:v>1.8464504509999999</c:v>
                </c:pt>
                <c:pt idx="312">
                  <c:v>1.824593959</c:v>
                </c:pt>
                <c:pt idx="313">
                  <c:v>1.834793439</c:v>
                </c:pt>
                <c:pt idx="314">
                  <c:v>1.834793439</c:v>
                </c:pt>
                <c:pt idx="315">
                  <c:v>1.672029</c:v>
                </c:pt>
                <c:pt idx="316">
                  <c:v>1.672029</c:v>
                </c:pt>
                <c:pt idx="317">
                  <c:v>1.672029</c:v>
                </c:pt>
                <c:pt idx="318">
                  <c:v>1.672029</c:v>
                </c:pt>
                <c:pt idx="319">
                  <c:v>1.6112167449999999</c:v>
                </c:pt>
                <c:pt idx="320">
                  <c:v>1.609047581</c:v>
                </c:pt>
                <c:pt idx="321">
                  <c:v>1.5837192069999999</c:v>
                </c:pt>
                <c:pt idx="322">
                  <c:v>1.6112167449999999</c:v>
                </c:pt>
                <c:pt idx="323">
                  <c:v>1.589671638</c:v>
                </c:pt>
                <c:pt idx="324">
                  <c:v>1.6543267159999999</c:v>
                </c:pt>
                <c:pt idx="325">
                  <c:v>1.6543267159999999</c:v>
                </c:pt>
                <c:pt idx="326">
                  <c:v>1.639294472</c:v>
                </c:pt>
                <c:pt idx="327">
                  <c:v>1.5944055800000001</c:v>
                </c:pt>
                <c:pt idx="328">
                  <c:v>1.6306184399999999</c:v>
                </c:pt>
                <c:pt idx="329">
                  <c:v>1.6306184399999999</c:v>
                </c:pt>
                <c:pt idx="330">
                  <c:v>1.6306184399999999</c:v>
                </c:pt>
                <c:pt idx="331">
                  <c:v>1.624382108</c:v>
                </c:pt>
                <c:pt idx="332">
                  <c:v>1.624382108</c:v>
                </c:pt>
                <c:pt idx="333">
                  <c:v>1.624382108</c:v>
                </c:pt>
                <c:pt idx="334">
                  <c:v>1.632489219</c:v>
                </c:pt>
                <c:pt idx="335">
                  <c:v>1.6155826129999999</c:v>
                </c:pt>
                <c:pt idx="336">
                  <c:v>1.643144516</c:v>
                </c:pt>
                <c:pt idx="337">
                  <c:v>1.6155826129999999</c:v>
                </c:pt>
                <c:pt idx="338">
                  <c:v>1.6155826129999999</c:v>
                </c:pt>
                <c:pt idx="339">
                  <c:v>1.659968836</c:v>
                </c:pt>
                <c:pt idx="340">
                  <c:v>1.659968836</c:v>
                </c:pt>
                <c:pt idx="341">
                  <c:v>1.66997559</c:v>
                </c:pt>
                <c:pt idx="342">
                  <c:v>1.659968836</c:v>
                </c:pt>
                <c:pt idx="343">
                  <c:v>1.3216781120000001</c:v>
                </c:pt>
                <c:pt idx="344">
                  <c:v>1.3216781120000001</c:v>
                </c:pt>
                <c:pt idx="345">
                  <c:v>1.3216781120000001</c:v>
                </c:pt>
                <c:pt idx="346">
                  <c:v>1.3216781120000001</c:v>
                </c:pt>
                <c:pt idx="347">
                  <c:v>1.9515545679999999</c:v>
                </c:pt>
                <c:pt idx="348">
                  <c:v>1.850151761</c:v>
                </c:pt>
                <c:pt idx="349">
                  <c:v>1.8263875409999999</c:v>
                </c:pt>
                <c:pt idx="350">
                  <c:v>1.7923409239999999</c:v>
                </c:pt>
                <c:pt idx="351">
                  <c:v>1.6875188539999999</c:v>
                </c:pt>
                <c:pt idx="352">
                  <c:v>1.669474251</c:v>
                </c:pt>
                <c:pt idx="353">
                  <c:v>1.7257385169999999</c:v>
                </c:pt>
                <c:pt idx="354">
                  <c:v>1.6978180190000001</c:v>
                </c:pt>
                <c:pt idx="355">
                  <c:v>1.6132440990000001</c:v>
                </c:pt>
                <c:pt idx="356">
                  <c:v>1.583021872</c:v>
                </c:pt>
                <c:pt idx="357">
                  <c:v>1.618510136</c:v>
                </c:pt>
                <c:pt idx="358">
                  <c:v>1.6522460000000001</c:v>
                </c:pt>
                <c:pt idx="359">
                  <c:v>1.6593995930000001</c:v>
                </c:pt>
                <c:pt idx="360">
                  <c:v>1.61479102</c:v>
                </c:pt>
                <c:pt idx="361">
                  <c:v>1.6425739930000001</c:v>
                </c:pt>
                <c:pt idx="362">
                  <c:v>1.612101963</c:v>
                </c:pt>
                <c:pt idx="363">
                  <c:v>1.626228075</c:v>
                </c:pt>
                <c:pt idx="364">
                  <c:v>1.6149046410000001</c:v>
                </c:pt>
                <c:pt idx="365">
                  <c:v>1.5877853420000001</c:v>
                </c:pt>
                <c:pt idx="366">
                  <c:v>1.540885235</c:v>
                </c:pt>
                <c:pt idx="367">
                  <c:v>1.6529478529999999</c:v>
                </c:pt>
                <c:pt idx="368">
                  <c:v>1.631038853</c:v>
                </c:pt>
                <c:pt idx="369">
                  <c:v>1.5958600439999999</c:v>
                </c:pt>
                <c:pt idx="370">
                  <c:v>1.436251253</c:v>
                </c:pt>
                <c:pt idx="371">
                  <c:v>1.3216781120000001</c:v>
                </c:pt>
                <c:pt idx="372">
                  <c:v>2.0876117330000001</c:v>
                </c:pt>
                <c:pt idx="373">
                  <c:v>2.0876117330000001</c:v>
                </c:pt>
                <c:pt idx="374">
                  <c:v>1.6076348840000001</c:v>
                </c:pt>
                <c:pt idx="375">
                  <c:v>1.5992436210000001</c:v>
                </c:pt>
                <c:pt idx="376">
                  <c:v>1.5992436210000001</c:v>
                </c:pt>
                <c:pt idx="377">
                  <c:v>1.6076348840000001</c:v>
                </c:pt>
                <c:pt idx="378">
                  <c:v>1.5488257540000001</c:v>
                </c:pt>
                <c:pt idx="379">
                  <c:v>1.5488257540000001</c:v>
                </c:pt>
                <c:pt idx="380">
                  <c:v>1.558159351</c:v>
                </c:pt>
                <c:pt idx="381">
                  <c:v>1.558159351</c:v>
                </c:pt>
                <c:pt idx="382">
                  <c:v>1.3236511339999999</c:v>
                </c:pt>
                <c:pt idx="383">
                  <c:v>1.3129364269999999</c:v>
                </c:pt>
                <c:pt idx="384">
                  <c:v>1.3129364269999999</c:v>
                </c:pt>
                <c:pt idx="385">
                  <c:v>1.3236511339999999</c:v>
                </c:pt>
                <c:pt idx="386">
                  <c:v>1.534463658</c:v>
                </c:pt>
                <c:pt idx="387">
                  <c:v>1.5266406699999999</c:v>
                </c:pt>
                <c:pt idx="388">
                  <c:v>1.5266406699999999</c:v>
                </c:pt>
                <c:pt idx="389">
                  <c:v>1.534463658</c:v>
                </c:pt>
                <c:pt idx="390">
                  <c:v>1.467857083</c:v>
                </c:pt>
                <c:pt idx="391">
                  <c:v>1.467857083</c:v>
                </c:pt>
                <c:pt idx="392">
                  <c:v>1.518206283</c:v>
                </c:pt>
                <c:pt idx="393">
                  <c:v>1.467857083</c:v>
                </c:pt>
                <c:pt idx="394">
                  <c:v>1.5509057660000001</c:v>
                </c:pt>
                <c:pt idx="395">
                  <c:v>1.566700363</c:v>
                </c:pt>
                <c:pt idx="396">
                  <c:v>1.566700363</c:v>
                </c:pt>
                <c:pt idx="397">
                  <c:v>1.5509057660000001</c:v>
                </c:pt>
                <c:pt idx="398">
                  <c:v>1.495846512</c:v>
                </c:pt>
                <c:pt idx="399">
                  <c:v>1.527409512</c:v>
                </c:pt>
                <c:pt idx="400">
                  <c:v>1.542123267</c:v>
                </c:pt>
                <c:pt idx="401">
                  <c:v>1.5270926250000001</c:v>
                </c:pt>
                <c:pt idx="402">
                  <c:v>1.53319943</c:v>
                </c:pt>
                <c:pt idx="403">
                  <c:v>1.53319943</c:v>
                </c:pt>
                <c:pt idx="404">
                  <c:v>1.5156566250000001</c:v>
                </c:pt>
                <c:pt idx="405">
                  <c:v>1.53319943</c:v>
                </c:pt>
                <c:pt idx="406">
                  <c:v>1.503649953</c:v>
                </c:pt>
                <c:pt idx="407">
                  <c:v>1.2592851899999999</c:v>
                </c:pt>
                <c:pt idx="408">
                  <c:v>1.2695043699999999</c:v>
                </c:pt>
                <c:pt idx="409">
                  <c:v>1.503649953</c:v>
                </c:pt>
                <c:pt idx="410">
                  <c:v>1.503649953</c:v>
                </c:pt>
                <c:pt idx="411">
                  <c:v>1.543117334</c:v>
                </c:pt>
                <c:pt idx="412">
                  <c:v>1.4050421070000001</c:v>
                </c:pt>
                <c:pt idx="413">
                  <c:v>1.3606197529999999</c:v>
                </c:pt>
                <c:pt idx="414">
                  <c:v>1.527409512</c:v>
                </c:pt>
                <c:pt idx="415">
                  <c:v>1.418920655</c:v>
                </c:pt>
                <c:pt idx="416">
                  <c:v>1.282917498</c:v>
                </c:pt>
                <c:pt idx="417">
                  <c:v>1.194687037</c:v>
                </c:pt>
                <c:pt idx="418">
                  <c:v>1.1975480140000001</c:v>
                </c:pt>
                <c:pt idx="419">
                  <c:v>1.3434060779999999</c:v>
                </c:pt>
                <c:pt idx="420">
                  <c:v>1.55871118</c:v>
                </c:pt>
                <c:pt idx="421">
                  <c:v>1.5581051969999999</c:v>
                </c:pt>
                <c:pt idx="422">
                  <c:v>1.550765253</c:v>
                </c:pt>
                <c:pt idx="423">
                  <c:v>1.5113724690000001</c:v>
                </c:pt>
                <c:pt idx="424">
                  <c:v>1.527015011</c:v>
                </c:pt>
                <c:pt idx="425">
                  <c:v>1.4939210359999999</c:v>
                </c:pt>
                <c:pt idx="426">
                  <c:v>1.467857083</c:v>
                </c:pt>
                <c:pt idx="427">
                  <c:v>1.477227941</c:v>
                </c:pt>
                <c:pt idx="428">
                  <c:v>1.492390825</c:v>
                </c:pt>
                <c:pt idx="429">
                  <c:v>1.5352663179999999</c:v>
                </c:pt>
                <c:pt idx="430">
                  <c:v>1.457104331</c:v>
                </c:pt>
                <c:pt idx="431">
                  <c:v>1.525512041</c:v>
                </c:pt>
                <c:pt idx="432">
                  <c:v>1.55014092</c:v>
                </c:pt>
                <c:pt idx="433">
                  <c:v>1.527386111</c:v>
                </c:pt>
                <c:pt idx="434">
                  <c:v>1.3590669950000001</c:v>
                </c:pt>
                <c:pt idx="435">
                  <c:v>1.324812514</c:v>
                </c:pt>
                <c:pt idx="436">
                  <c:v>1.3537326300000001</c:v>
                </c:pt>
                <c:pt idx="437">
                  <c:v>1.445734364</c:v>
                </c:pt>
                <c:pt idx="438">
                  <c:v>1.5169176230000001</c:v>
                </c:pt>
                <c:pt idx="439">
                  <c:v>1.517900928</c:v>
                </c:pt>
                <c:pt idx="440">
                  <c:v>1.5488257540000001</c:v>
                </c:pt>
                <c:pt idx="441">
                  <c:v>1.5312981779999999</c:v>
                </c:pt>
                <c:pt idx="442">
                  <c:v>1.4971039500000001</c:v>
                </c:pt>
                <c:pt idx="443">
                  <c:v>1.599632505</c:v>
                </c:pt>
                <c:pt idx="444">
                  <c:v>1.5992436210000001</c:v>
                </c:pt>
                <c:pt idx="445">
                  <c:v>1.5914036030000001</c:v>
                </c:pt>
                <c:pt idx="446">
                  <c:v>1.640343758</c:v>
                </c:pt>
                <c:pt idx="447">
                  <c:v>1.7253172459999999</c:v>
                </c:pt>
                <c:pt idx="448">
                  <c:v>1.9395403019999999</c:v>
                </c:pt>
                <c:pt idx="449">
                  <c:v>2.0696194729999999</c:v>
                </c:pt>
                <c:pt idx="450">
                  <c:v>1.574359238</c:v>
                </c:pt>
                <c:pt idx="451">
                  <c:v>1.5823486929999999</c:v>
                </c:pt>
                <c:pt idx="452">
                  <c:v>1.5431327180000001</c:v>
                </c:pt>
                <c:pt idx="453">
                  <c:v>1.5274519360000001</c:v>
                </c:pt>
                <c:pt idx="454">
                  <c:v>1.550916838</c:v>
                </c:pt>
                <c:pt idx="455">
                  <c:v>1.5263973340000001</c:v>
                </c:pt>
                <c:pt idx="456">
                  <c:v>1.53319943</c:v>
                </c:pt>
                <c:pt idx="457">
                  <c:v>1.5245039380000001</c:v>
                </c:pt>
                <c:pt idx="458">
                  <c:v>1.481262925</c:v>
                </c:pt>
                <c:pt idx="459">
                  <c:v>1.5831827570000001</c:v>
                </c:pt>
                <c:pt idx="460">
                  <c:v>1.453443354</c:v>
                </c:pt>
                <c:pt idx="461">
                  <c:v>1.4218085359999999</c:v>
                </c:pt>
                <c:pt idx="462">
                  <c:v>1.4218085359999999</c:v>
                </c:pt>
                <c:pt idx="463">
                  <c:v>1.395914662</c:v>
                </c:pt>
                <c:pt idx="464">
                  <c:v>1.410835367</c:v>
                </c:pt>
                <c:pt idx="465">
                  <c:v>1.395914662</c:v>
                </c:pt>
                <c:pt idx="466">
                  <c:v>1.3070323370000001</c:v>
                </c:pt>
                <c:pt idx="467">
                  <c:v>1.3773568819999999</c:v>
                </c:pt>
                <c:pt idx="468">
                  <c:v>1.3778794700000001</c:v>
                </c:pt>
                <c:pt idx="469">
                  <c:v>1.356775329</c:v>
                </c:pt>
                <c:pt idx="470">
                  <c:v>1.348362984</c:v>
                </c:pt>
                <c:pt idx="471">
                  <c:v>1.2934306609999999</c:v>
                </c:pt>
                <c:pt idx="472">
                  <c:v>1.2438404240000001</c:v>
                </c:pt>
                <c:pt idx="473">
                  <c:v>1.423468221</c:v>
                </c:pt>
                <c:pt idx="474">
                  <c:v>1.26502549</c:v>
                </c:pt>
                <c:pt idx="475">
                  <c:v>1.3412259950000001</c:v>
                </c:pt>
                <c:pt idx="476">
                  <c:v>1.4146771090000001</c:v>
                </c:pt>
                <c:pt idx="477">
                  <c:v>1.412815605</c:v>
                </c:pt>
                <c:pt idx="478">
                  <c:v>1.3924943839999999</c:v>
                </c:pt>
                <c:pt idx="479">
                  <c:v>1.3278142129999999</c:v>
                </c:pt>
                <c:pt idx="480">
                  <c:v>1.4602975410000001</c:v>
                </c:pt>
                <c:pt idx="481">
                  <c:v>1.4087043829999999</c:v>
                </c:pt>
                <c:pt idx="482">
                  <c:v>1.3058811720000001</c:v>
                </c:pt>
                <c:pt idx="483">
                  <c:v>1.3336227350000001</c:v>
                </c:pt>
                <c:pt idx="484">
                  <c:v>1.2549156800000001</c:v>
                </c:pt>
                <c:pt idx="485">
                  <c:v>1.4893995710000001</c:v>
                </c:pt>
                <c:pt idx="486">
                  <c:v>1.458535642</c:v>
                </c:pt>
                <c:pt idx="487">
                  <c:v>1.4655986940000001</c:v>
                </c:pt>
                <c:pt idx="488">
                  <c:v>1.4405437350000001</c:v>
                </c:pt>
                <c:pt idx="489">
                  <c:v>1.4770085529999999</c:v>
                </c:pt>
                <c:pt idx="490">
                  <c:v>1.485006203</c:v>
                </c:pt>
                <c:pt idx="491">
                  <c:v>1.4927330519999999</c:v>
                </c:pt>
                <c:pt idx="492">
                  <c:v>1.4462566859999999</c:v>
                </c:pt>
                <c:pt idx="493">
                  <c:v>1.445908768</c:v>
                </c:pt>
                <c:pt idx="494">
                  <c:v>1.4232809719999999</c:v>
                </c:pt>
                <c:pt idx="495">
                  <c:v>1.4648531549999999</c:v>
                </c:pt>
                <c:pt idx="496">
                  <c:v>1.526938559</c:v>
                </c:pt>
                <c:pt idx="497">
                  <c:v>1.478945467</c:v>
                </c:pt>
                <c:pt idx="498">
                  <c:v>1.5431001360000001</c:v>
                </c:pt>
                <c:pt idx="499">
                  <c:v>1.511693623</c:v>
                </c:pt>
                <c:pt idx="500">
                  <c:v>1.5431144809999999</c:v>
                </c:pt>
                <c:pt idx="501">
                  <c:v>1.58311099</c:v>
                </c:pt>
                <c:pt idx="502">
                  <c:v>1.375354282</c:v>
                </c:pt>
                <c:pt idx="503">
                  <c:v>1.1264759470000001</c:v>
                </c:pt>
                <c:pt idx="504">
                  <c:v>1.181110146</c:v>
                </c:pt>
                <c:pt idx="505">
                  <c:v>1.3761296599999999</c:v>
                </c:pt>
                <c:pt idx="506">
                  <c:v>1.5348428730000001</c:v>
                </c:pt>
                <c:pt idx="507">
                  <c:v>1.5905477619999999</c:v>
                </c:pt>
                <c:pt idx="508">
                  <c:v>1.5659207040000001</c:v>
                </c:pt>
                <c:pt idx="509">
                  <c:v>1.5831827570000001</c:v>
                </c:pt>
                <c:pt idx="510">
                  <c:v>1.5417392999999999</c:v>
                </c:pt>
                <c:pt idx="511">
                  <c:v>1.573940543</c:v>
                </c:pt>
                <c:pt idx="512">
                  <c:v>1.5734899449999999</c:v>
                </c:pt>
                <c:pt idx="513">
                  <c:v>1.589994275</c:v>
                </c:pt>
                <c:pt idx="514">
                  <c:v>1.6077710940000001</c:v>
                </c:pt>
                <c:pt idx="515">
                  <c:v>1.6077710940000001</c:v>
                </c:pt>
                <c:pt idx="516">
                  <c:v>1.6077710940000001</c:v>
                </c:pt>
                <c:pt idx="517">
                  <c:v>1.6077710940000001</c:v>
                </c:pt>
                <c:pt idx="518">
                  <c:v>1.5911881349999999</c:v>
                </c:pt>
                <c:pt idx="519">
                  <c:v>1.5659207040000001</c:v>
                </c:pt>
                <c:pt idx="520">
                  <c:v>1.5747782020000001</c:v>
                </c:pt>
                <c:pt idx="521">
                  <c:v>1.5747782020000001</c:v>
                </c:pt>
                <c:pt idx="522">
                  <c:v>1.375354282</c:v>
                </c:pt>
                <c:pt idx="523">
                  <c:v>1.375354282</c:v>
                </c:pt>
                <c:pt idx="524">
                  <c:v>1.5751110450000001</c:v>
                </c:pt>
                <c:pt idx="525">
                  <c:v>1.375354282</c:v>
                </c:pt>
                <c:pt idx="526">
                  <c:v>1.566700363</c:v>
                </c:pt>
                <c:pt idx="527">
                  <c:v>1.566529206</c:v>
                </c:pt>
                <c:pt idx="528">
                  <c:v>1.566529206</c:v>
                </c:pt>
                <c:pt idx="529">
                  <c:v>1.4710105179999999</c:v>
                </c:pt>
                <c:pt idx="530">
                  <c:v>1.445908768</c:v>
                </c:pt>
                <c:pt idx="531">
                  <c:v>1.4538733070000001</c:v>
                </c:pt>
                <c:pt idx="532">
                  <c:v>1.4380213449999999</c:v>
                </c:pt>
                <c:pt idx="533">
                  <c:v>1.445908768</c:v>
                </c:pt>
                <c:pt idx="534">
                  <c:v>1.458535642</c:v>
                </c:pt>
                <c:pt idx="535">
                  <c:v>1.519404843</c:v>
                </c:pt>
                <c:pt idx="536">
                  <c:v>1.519404843</c:v>
                </c:pt>
                <c:pt idx="537">
                  <c:v>1.519404843</c:v>
                </c:pt>
                <c:pt idx="538">
                  <c:v>1.3924943839999999</c:v>
                </c:pt>
                <c:pt idx="539">
                  <c:v>1.3007273939999999</c:v>
                </c:pt>
                <c:pt idx="540">
                  <c:v>1.4075057559999999</c:v>
                </c:pt>
                <c:pt idx="541">
                  <c:v>1.3924943839999999</c:v>
                </c:pt>
                <c:pt idx="542">
                  <c:v>1.356775329</c:v>
                </c:pt>
                <c:pt idx="543">
                  <c:v>1.3297968200000001</c:v>
                </c:pt>
                <c:pt idx="544">
                  <c:v>1.3297968200000001</c:v>
                </c:pt>
                <c:pt idx="545">
                  <c:v>1.3297968200000001</c:v>
                </c:pt>
                <c:pt idx="546">
                  <c:v>1.3947045600000001</c:v>
                </c:pt>
                <c:pt idx="547">
                  <c:v>1.3947045600000001</c:v>
                </c:pt>
                <c:pt idx="548">
                  <c:v>1.3947045600000001</c:v>
                </c:pt>
                <c:pt idx="549">
                  <c:v>1.3947045600000001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63E-48BE-955B-4CC57C71DEF2}"/>
            </c:ext>
          </c:extLst>
        </c:ser>
        <c:ser>
          <c:idx val="1"/>
          <c:order val="1"/>
          <c:tx>
            <c:v>Original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6934059816255581"/>
                  <c:y val="4.2874064538154285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y = </a:t>
                    </a:r>
                    <a:r>
                      <a:rPr lang="en-US" baseline="0" dirty="0" smtClean="0"/>
                      <a:t>1.05x </a:t>
                    </a:r>
                    <a:r>
                      <a:rPr lang="en-US" baseline="0" dirty="0"/>
                      <a:t>+ </a:t>
                    </a:r>
                    <a:r>
                      <a:rPr lang="en-US" baseline="0" dirty="0" smtClean="0"/>
                      <a:t>0.08</a:t>
                    </a:r>
                    <a:r>
                      <a:rPr lang="en-US" baseline="0" dirty="0"/>
                      <a:t/>
                    </a:r>
                    <a:br>
                      <a:rPr lang="en-US" baseline="0" dirty="0"/>
                    </a:br>
                    <a:r>
                      <a:rPr lang="en-US" baseline="0" dirty="0"/>
                      <a:t>R² = </a:t>
                    </a:r>
                    <a:r>
                      <a:rPr lang="en-US" baseline="0" dirty="0" smtClean="0"/>
                      <a:t>0.83</a:t>
                    </a:r>
                    <a:endParaRPr lang="en-US" dirty="0"/>
                  </a:p>
                </c:rich>
              </c:tx>
              <c:numFmt formatCode="General" sourceLinked="0"/>
              <c:spPr>
                <a:solidFill>
                  <a:schemeClr val="lt1"/>
                </a:solidFill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MySite_model_data_v2!$D$2:$D$1048576</c:f>
              <c:numCache>
                <c:formatCode>General</c:formatCode>
                <c:ptCount val="1048575"/>
                <c:pt idx="0">
                  <c:v>1.6359999999999999</c:v>
                </c:pt>
                <c:pt idx="1">
                  <c:v>1.6380999999999999</c:v>
                </c:pt>
                <c:pt idx="2">
                  <c:v>1.6332</c:v>
                </c:pt>
                <c:pt idx="3">
                  <c:v>1.6435999999999999</c:v>
                </c:pt>
                <c:pt idx="4">
                  <c:v>1.6072</c:v>
                </c:pt>
                <c:pt idx="5">
                  <c:v>1.6121000000000001</c:v>
                </c:pt>
                <c:pt idx="6">
                  <c:v>1.6044</c:v>
                </c:pt>
                <c:pt idx="7">
                  <c:v>1.6047</c:v>
                </c:pt>
                <c:pt idx="8">
                  <c:v>1.5941000000000001</c:v>
                </c:pt>
                <c:pt idx="9">
                  <c:v>1.605</c:v>
                </c:pt>
                <c:pt idx="10">
                  <c:v>1.6020000000000001</c:v>
                </c:pt>
                <c:pt idx="11">
                  <c:v>1.5924</c:v>
                </c:pt>
                <c:pt idx="12">
                  <c:v>1.5771999999999999</c:v>
                </c:pt>
                <c:pt idx="13">
                  <c:v>1.5752999999999999</c:v>
                </c:pt>
                <c:pt idx="14">
                  <c:v>1.5783</c:v>
                </c:pt>
                <c:pt idx="15">
                  <c:v>1.5771999999999999</c:v>
                </c:pt>
                <c:pt idx="16">
                  <c:v>1.5728</c:v>
                </c:pt>
                <c:pt idx="17">
                  <c:v>1.5853999999999999</c:v>
                </c:pt>
                <c:pt idx="18">
                  <c:v>1.5854999999999999</c:v>
                </c:pt>
                <c:pt idx="19">
                  <c:v>1.5812999999999999</c:v>
                </c:pt>
                <c:pt idx="20">
                  <c:v>1.1415</c:v>
                </c:pt>
                <c:pt idx="21">
                  <c:v>1.3624000000000001</c:v>
                </c:pt>
                <c:pt idx="22">
                  <c:v>1.2559</c:v>
                </c:pt>
                <c:pt idx="23">
                  <c:v>1.1154999999999999</c:v>
                </c:pt>
                <c:pt idx="24">
                  <c:v>1.5945</c:v>
                </c:pt>
                <c:pt idx="25">
                  <c:v>1.5912999999999999</c:v>
                </c:pt>
                <c:pt idx="26">
                  <c:v>1.5878000000000001</c:v>
                </c:pt>
                <c:pt idx="27">
                  <c:v>1.5949</c:v>
                </c:pt>
                <c:pt idx="28">
                  <c:v>1.5686</c:v>
                </c:pt>
                <c:pt idx="29">
                  <c:v>1.5804</c:v>
                </c:pt>
                <c:pt idx="30">
                  <c:v>1.5709</c:v>
                </c:pt>
                <c:pt idx="31">
                  <c:v>1.5852999999999999</c:v>
                </c:pt>
                <c:pt idx="32">
                  <c:v>1.5186999999999999</c:v>
                </c:pt>
                <c:pt idx="33">
                  <c:v>1.2878000000000001</c:v>
                </c:pt>
                <c:pt idx="34">
                  <c:v>1.5072000000000001</c:v>
                </c:pt>
                <c:pt idx="35">
                  <c:v>1.4569000000000001</c:v>
                </c:pt>
                <c:pt idx="36">
                  <c:v>2.1349</c:v>
                </c:pt>
                <c:pt idx="37">
                  <c:v>2.1358000000000001</c:v>
                </c:pt>
                <c:pt idx="38">
                  <c:v>2.0626000000000002</c:v>
                </c:pt>
                <c:pt idx="39">
                  <c:v>2.1019000000000001</c:v>
                </c:pt>
                <c:pt idx="40">
                  <c:v>1.5859000000000001</c:v>
                </c:pt>
                <c:pt idx="41">
                  <c:v>1.5696000000000001</c:v>
                </c:pt>
                <c:pt idx="42">
                  <c:v>1.5880000000000001</c:v>
                </c:pt>
                <c:pt idx="43">
                  <c:v>1.5921000000000001</c:v>
                </c:pt>
                <c:pt idx="44">
                  <c:v>1.5346</c:v>
                </c:pt>
                <c:pt idx="45">
                  <c:v>1.5195000000000001</c:v>
                </c:pt>
                <c:pt idx="46">
                  <c:v>1.542</c:v>
                </c:pt>
                <c:pt idx="47">
                  <c:v>1.5455000000000001</c:v>
                </c:pt>
                <c:pt idx="48">
                  <c:v>1.2154</c:v>
                </c:pt>
                <c:pt idx="49">
                  <c:v>1.2103999999999999</c:v>
                </c:pt>
                <c:pt idx="50">
                  <c:v>1.2088000000000001</c:v>
                </c:pt>
                <c:pt idx="51">
                  <c:v>1.2325999999999999</c:v>
                </c:pt>
                <c:pt idx="52">
                  <c:v>1.4843999999999999</c:v>
                </c:pt>
                <c:pt idx="53">
                  <c:v>1.4595</c:v>
                </c:pt>
                <c:pt idx="54">
                  <c:v>1.5128999999999999</c:v>
                </c:pt>
                <c:pt idx="55">
                  <c:v>1.518</c:v>
                </c:pt>
                <c:pt idx="56">
                  <c:v>1.2727999999999999</c:v>
                </c:pt>
                <c:pt idx="57">
                  <c:v>1.2821</c:v>
                </c:pt>
                <c:pt idx="58">
                  <c:v>1.2658</c:v>
                </c:pt>
                <c:pt idx="59">
                  <c:v>1.2663</c:v>
                </c:pt>
                <c:pt idx="60">
                  <c:v>1.5351999999999999</c:v>
                </c:pt>
                <c:pt idx="61">
                  <c:v>1.5463</c:v>
                </c:pt>
                <c:pt idx="62">
                  <c:v>1.5407</c:v>
                </c:pt>
                <c:pt idx="63">
                  <c:v>1.5351999999999999</c:v>
                </c:pt>
                <c:pt idx="64">
                  <c:v>1.468</c:v>
                </c:pt>
                <c:pt idx="65">
                  <c:v>1.5047999999999999</c:v>
                </c:pt>
                <c:pt idx="66">
                  <c:v>1.4852000000000001</c:v>
                </c:pt>
                <c:pt idx="67">
                  <c:v>1.4322999999999999</c:v>
                </c:pt>
                <c:pt idx="68">
                  <c:v>1.409</c:v>
                </c:pt>
                <c:pt idx="69">
                  <c:v>1.3966000000000001</c:v>
                </c:pt>
                <c:pt idx="70">
                  <c:v>1.3994</c:v>
                </c:pt>
                <c:pt idx="71">
                  <c:v>1.4685999999999999</c:v>
                </c:pt>
                <c:pt idx="72">
                  <c:v>1.6711</c:v>
                </c:pt>
                <c:pt idx="73">
                  <c:v>1.5678000000000001</c:v>
                </c:pt>
                <c:pt idx="74">
                  <c:v>1.4193</c:v>
                </c:pt>
                <c:pt idx="75">
                  <c:v>1.6777</c:v>
                </c:pt>
                <c:pt idx="76">
                  <c:v>1.6415999999999999</c:v>
                </c:pt>
                <c:pt idx="77">
                  <c:v>1.5384</c:v>
                </c:pt>
                <c:pt idx="78">
                  <c:v>1.4289000000000001</c:v>
                </c:pt>
                <c:pt idx="79">
                  <c:v>1.3762000000000001</c:v>
                </c:pt>
                <c:pt idx="80">
                  <c:v>1.2899</c:v>
                </c:pt>
                <c:pt idx="81">
                  <c:v>1.419</c:v>
                </c:pt>
                <c:pt idx="82">
                  <c:v>1.4657</c:v>
                </c:pt>
                <c:pt idx="83">
                  <c:v>1.4694</c:v>
                </c:pt>
                <c:pt idx="84">
                  <c:v>1.5467</c:v>
                </c:pt>
                <c:pt idx="85">
                  <c:v>1.5161</c:v>
                </c:pt>
                <c:pt idx="86">
                  <c:v>1.5384</c:v>
                </c:pt>
                <c:pt idx="87">
                  <c:v>1.41</c:v>
                </c:pt>
                <c:pt idx="88">
                  <c:v>1.5217000000000001</c:v>
                </c:pt>
                <c:pt idx="89">
                  <c:v>1.5606</c:v>
                </c:pt>
                <c:pt idx="90">
                  <c:v>1.5257000000000001</c:v>
                </c:pt>
                <c:pt idx="91">
                  <c:v>1.5570999999999999</c:v>
                </c:pt>
                <c:pt idx="92">
                  <c:v>1.5186999999999999</c:v>
                </c:pt>
                <c:pt idx="93">
                  <c:v>1.5048999999999999</c:v>
                </c:pt>
                <c:pt idx="94">
                  <c:v>1.5013000000000001</c:v>
                </c:pt>
                <c:pt idx="95">
                  <c:v>1.4363999999999999</c:v>
                </c:pt>
                <c:pt idx="96">
                  <c:v>1.4523999999999999</c:v>
                </c:pt>
                <c:pt idx="97">
                  <c:v>1.4737</c:v>
                </c:pt>
                <c:pt idx="98">
                  <c:v>1.5427999999999999</c:v>
                </c:pt>
                <c:pt idx="99">
                  <c:v>1.5170999999999999</c:v>
                </c:pt>
                <c:pt idx="100">
                  <c:v>1.4583999999999999</c:v>
                </c:pt>
                <c:pt idx="101">
                  <c:v>1.369</c:v>
                </c:pt>
                <c:pt idx="102">
                  <c:v>1.3803000000000001</c:v>
                </c:pt>
                <c:pt idx="103">
                  <c:v>1.4654</c:v>
                </c:pt>
                <c:pt idx="104">
                  <c:v>1.5083</c:v>
                </c:pt>
                <c:pt idx="105">
                  <c:v>1.5407999999999999</c:v>
                </c:pt>
                <c:pt idx="106">
                  <c:v>1.4436</c:v>
                </c:pt>
                <c:pt idx="107">
                  <c:v>1.5358000000000001</c:v>
                </c:pt>
                <c:pt idx="108">
                  <c:v>1.5582</c:v>
                </c:pt>
                <c:pt idx="109">
                  <c:v>1.5587</c:v>
                </c:pt>
                <c:pt idx="110">
                  <c:v>1.6342000000000001</c:v>
                </c:pt>
                <c:pt idx="111">
                  <c:v>1.7676000000000001</c:v>
                </c:pt>
                <c:pt idx="112">
                  <c:v>1.9034</c:v>
                </c:pt>
                <c:pt idx="113">
                  <c:v>2.0333000000000001</c:v>
                </c:pt>
                <c:pt idx="114">
                  <c:v>1.7519</c:v>
                </c:pt>
                <c:pt idx="115">
                  <c:v>1.7719</c:v>
                </c:pt>
                <c:pt idx="116">
                  <c:v>1.7477</c:v>
                </c:pt>
                <c:pt idx="117">
                  <c:v>1.7573000000000001</c:v>
                </c:pt>
                <c:pt idx="118">
                  <c:v>1.7918000000000001</c:v>
                </c:pt>
                <c:pt idx="119">
                  <c:v>1.7802</c:v>
                </c:pt>
                <c:pt idx="120">
                  <c:v>1.7738</c:v>
                </c:pt>
                <c:pt idx="121">
                  <c:v>1.7753000000000001</c:v>
                </c:pt>
                <c:pt idx="122">
                  <c:v>1.8012999999999999</c:v>
                </c:pt>
                <c:pt idx="123">
                  <c:v>1.7939000000000001</c:v>
                </c:pt>
                <c:pt idx="124">
                  <c:v>1.7836000000000001</c:v>
                </c:pt>
                <c:pt idx="125">
                  <c:v>1.7896000000000001</c:v>
                </c:pt>
                <c:pt idx="126">
                  <c:v>1.6904999999999999</c:v>
                </c:pt>
                <c:pt idx="127">
                  <c:v>1.7048000000000001</c:v>
                </c:pt>
                <c:pt idx="128">
                  <c:v>1.6924999999999999</c:v>
                </c:pt>
                <c:pt idx="129">
                  <c:v>1.6911</c:v>
                </c:pt>
                <c:pt idx="130">
                  <c:v>1.7148000000000001</c:v>
                </c:pt>
                <c:pt idx="131">
                  <c:v>1.7295</c:v>
                </c:pt>
                <c:pt idx="132">
                  <c:v>1.7168000000000001</c:v>
                </c:pt>
                <c:pt idx="133">
                  <c:v>1.7229000000000001</c:v>
                </c:pt>
                <c:pt idx="134">
                  <c:v>1.6682999999999999</c:v>
                </c:pt>
                <c:pt idx="135">
                  <c:v>1.6526000000000001</c:v>
                </c:pt>
                <c:pt idx="136">
                  <c:v>1.6474</c:v>
                </c:pt>
                <c:pt idx="137">
                  <c:v>1.6458999999999999</c:v>
                </c:pt>
                <c:pt idx="138">
                  <c:v>1.6045</c:v>
                </c:pt>
                <c:pt idx="139">
                  <c:v>1.6133</c:v>
                </c:pt>
                <c:pt idx="140">
                  <c:v>1.6083000000000001</c:v>
                </c:pt>
                <c:pt idx="141">
                  <c:v>1.6113999999999999</c:v>
                </c:pt>
                <c:pt idx="142">
                  <c:v>1.5449999999999999</c:v>
                </c:pt>
                <c:pt idx="143">
                  <c:v>1.5344</c:v>
                </c:pt>
                <c:pt idx="144">
                  <c:v>1.5236000000000001</c:v>
                </c:pt>
                <c:pt idx="145">
                  <c:v>1.5405</c:v>
                </c:pt>
                <c:pt idx="146">
                  <c:v>1.4033</c:v>
                </c:pt>
                <c:pt idx="147">
                  <c:v>1.3979999999999999</c:v>
                </c:pt>
                <c:pt idx="148">
                  <c:v>1.3807</c:v>
                </c:pt>
                <c:pt idx="149">
                  <c:v>1.4096</c:v>
                </c:pt>
                <c:pt idx="150">
                  <c:v>1.4418</c:v>
                </c:pt>
                <c:pt idx="151">
                  <c:v>1.4538</c:v>
                </c:pt>
                <c:pt idx="152">
                  <c:v>1.4084000000000001</c:v>
                </c:pt>
                <c:pt idx="153">
                  <c:v>1.3751</c:v>
                </c:pt>
                <c:pt idx="154">
                  <c:v>1.3804000000000001</c:v>
                </c:pt>
                <c:pt idx="155">
                  <c:v>1.4234</c:v>
                </c:pt>
                <c:pt idx="156">
                  <c:v>1.3788</c:v>
                </c:pt>
                <c:pt idx="157">
                  <c:v>1.3278000000000001</c:v>
                </c:pt>
                <c:pt idx="158">
                  <c:v>1.3992</c:v>
                </c:pt>
                <c:pt idx="159">
                  <c:v>1.4461999999999999</c:v>
                </c:pt>
                <c:pt idx="160">
                  <c:v>1.4834000000000001</c:v>
                </c:pt>
                <c:pt idx="161">
                  <c:v>1.4478</c:v>
                </c:pt>
                <c:pt idx="162">
                  <c:v>1.522</c:v>
                </c:pt>
                <c:pt idx="163">
                  <c:v>1.5610999999999999</c:v>
                </c:pt>
                <c:pt idx="164">
                  <c:v>1.5927</c:v>
                </c:pt>
                <c:pt idx="165">
                  <c:v>1.6119000000000001</c:v>
                </c:pt>
                <c:pt idx="166">
                  <c:v>1.6363000000000001</c:v>
                </c:pt>
                <c:pt idx="167">
                  <c:v>1.6596</c:v>
                </c:pt>
                <c:pt idx="168">
                  <c:v>1.6766000000000001</c:v>
                </c:pt>
                <c:pt idx="169">
                  <c:v>1.6235999999999999</c:v>
                </c:pt>
                <c:pt idx="170">
                  <c:v>1.6127</c:v>
                </c:pt>
                <c:pt idx="171">
                  <c:v>1.6014999999999999</c:v>
                </c:pt>
                <c:pt idx="172">
                  <c:v>1.6584000000000001</c:v>
                </c:pt>
                <c:pt idx="173">
                  <c:v>1.6549</c:v>
                </c:pt>
                <c:pt idx="174">
                  <c:v>1.6879</c:v>
                </c:pt>
                <c:pt idx="175">
                  <c:v>1.6627000000000001</c:v>
                </c:pt>
                <c:pt idx="176">
                  <c:v>1.6188</c:v>
                </c:pt>
                <c:pt idx="177">
                  <c:v>1.6671</c:v>
                </c:pt>
                <c:pt idx="178">
                  <c:v>1.6929000000000001</c:v>
                </c:pt>
                <c:pt idx="179">
                  <c:v>1.6961999999999999</c:v>
                </c:pt>
                <c:pt idx="180">
                  <c:v>1.7128000000000001</c:v>
                </c:pt>
                <c:pt idx="181">
                  <c:v>1.7115</c:v>
                </c:pt>
                <c:pt idx="182">
                  <c:v>1.7210000000000001</c:v>
                </c:pt>
                <c:pt idx="183">
                  <c:v>1.7114</c:v>
                </c:pt>
                <c:pt idx="184">
                  <c:v>1.7121</c:v>
                </c:pt>
                <c:pt idx="185">
                  <c:v>1.7261</c:v>
                </c:pt>
                <c:pt idx="186">
                  <c:v>1.7001999999999999</c:v>
                </c:pt>
                <c:pt idx="187">
                  <c:v>1.7282999999999999</c:v>
                </c:pt>
                <c:pt idx="188">
                  <c:v>1.7481</c:v>
                </c:pt>
                <c:pt idx="189">
                  <c:v>1.7918000000000001</c:v>
                </c:pt>
                <c:pt idx="190">
                  <c:v>1.7808999999999999</c:v>
                </c:pt>
                <c:pt idx="191">
                  <c:v>1.8061</c:v>
                </c:pt>
                <c:pt idx="192">
                  <c:v>1.8033999999999999</c:v>
                </c:pt>
                <c:pt idx="193">
                  <c:v>1.8097000000000001</c:v>
                </c:pt>
                <c:pt idx="194">
                  <c:v>1.7805</c:v>
                </c:pt>
                <c:pt idx="195">
                  <c:v>1.7992999999999999</c:v>
                </c:pt>
                <c:pt idx="196">
                  <c:v>1.7758</c:v>
                </c:pt>
                <c:pt idx="197">
                  <c:v>1.7796000000000001</c:v>
                </c:pt>
                <c:pt idx="198">
                  <c:v>1.7930999999999999</c:v>
                </c:pt>
                <c:pt idx="199">
                  <c:v>1.7473000000000001</c:v>
                </c:pt>
                <c:pt idx="200">
                  <c:v>1.7589999999999999</c:v>
                </c:pt>
                <c:pt idx="201">
                  <c:v>1.7634000000000001</c:v>
                </c:pt>
                <c:pt idx="202">
                  <c:v>1.8255999999999999</c:v>
                </c:pt>
                <c:pt idx="203">
                  <c:v>1.9360999999999999</c:v>
                </c:pt>
                <c:pt idx="204">
                  <c:v>2.0931000000000002</c:v>
                </c:pt>
                <c:pt idx="205">
                  <c:v>1.5051000000000001</c:v>
                </c:pt>
                <c:pt idx="206">
                  <c:v>1.5117</c:v>
                </c:pt>
                <c:pt idx="207">
                  <c:v>1.5185999999999999</c:v>
                </c:pt>
                <c:pt idx="208">
                  <c:v>1.5177</c:v>
                </c:pt>
                <c:pt idx="209">
                  <c:v>1.5159</c:v>
                </c:pt>
                <c:pt idx="210">
                  <c:v>1.5168999999999999</c:v>
                </c:pt>
                <c:pt idx="211">
                  <c:v>1.5168999999999999</c:v>
                </c:pt>
                <c:pt idx="212">
                  <c:v>1.512</c:v>
                </c:pt>
                <c:pt idx="213">
                  <c:v>1.5351999999999999</c:v>
                </c:pt>
                <c:pt idx="214">
                  <c:v>1.5212000000000001</c:v>
                </c:pt>
                <c:pt idx="215">
                  <c:v>1.5047999999999999</c:v>
                </c:pt>
                <c:pt idx="216">
                  <c:v>1.5265</c:v>
                </c:pt>
                <c:pt idx="217">
                  <c:v>1.5733999999999999</c:v>
                </c:pt>
                <c:pt idx="218">
                  <c:v>1.5765</c:v>
                </c:pt>
                <c:pt idx="219">
                  <c:v>1.5851</c:v>
                </c:pt>
                <c:pt idx="220">
                  <c:v>1.5765</c:v>
                </c:pt>
                <c:pt idx="221">
                  <c:v>1.7397</c:v>
                </c:pt>
                <c:pt idx="222">
                  <c:v>1.7439</c:v>
                </c:pt>
                <c:pt idx="223">
                  <c:v>1.7293000000000001</c:v>
                </c:pt>
                <c:pt idx="224">
                  <c:v>1.7218</c:v>
                </c:pt>
                <c:pt idx="225">
                  <c:v>1.5336000000000001</c:v>
                </c:pt>
                <c:pt idx="226">
                  <c:v>1.5279</c:v>
                </c:pt>
                <c:pt idx="227">
                  <c:v>1.5273000000000001</c:v>
                </c:pt>
                <c:pt idx="228">
                  <c:v>1.5207999999999999</c:v>
                </c:pt>
                <c:pt idx="229">
                  <c:v>1.56</c:v>
                </c:pt>
                <c:pt idx="230">
                  <c:v>1.5645</c:v>
                </c:pt>
                <c:pt idx="231">
                  <c:v>1.5564</c:v>
                </c:pt>
                <c:pt idx="232">
                  <c:v>1.5502</c:v>
                </c:pt>
                <c:pt idx="233">
                  <c:v>1.5972999999999999</c:v>
                </c:pt>
                <c:pt idx="234">
                  <c:v>1.5817000000000001</c:v>
                </c:pt>
                <c:pt idx="235">
                  <c:v>1.5889</c:v>
                </c:pt>
                <c:pt idx="236">
                  <c:v>1.5153000000000001</c:v>
                </c:pt>
                <c:pt idx="237">
                  <c:v>1.5612999999999999</c:v>
                </c:pt>
                <c:pt idx="238">
                  <c:v>1.5634999999999999</c:v>
                </c:pt>
                <c:pt idx="239">
                  <c:v>1.5592999999999999</c:v>
                </c:pt>
                <c:pt idx="240">
                  <c:v>1.5620000000000001</c:v>
                </c:pt>
                <c:pt idx="241">
                  <c:v>1.5038</c:v>
                </c:pt>
                <c:pt idx="242">
                  <c:v>1.4764999999999999</c:v>
                </c:pt>
                <c:pt idx="243">
                  <c:v>1.4807999999999999</c:v>
                </c:pt>
                <c:pt idx="244">
                  <c:v>1.5112000000000001</c:v>
                </c:pt>
                <c:pt idx="245">
                  <c:v>2.2363</c:v>
                </c:pt>
                <c:pt idx="246">
                  <c:v>2.0796999999999999</c:v>
                </c:pt>
                <c:pt idx="247">
                  <c:v>2.1871999999999998</c:v>
                </c:pt>
                <c:pt idx="248">
                  <c:v>2.2841</c:v>
                </c:pt>
                <c:pt idx="249">
                  <c:v>1.4198999999999999</c:v>
                </c:pt>
                <c:pt idx="250">
                  <c:v>1.4873000000000001</c:v>
                </c:pt>
                <c:pt idx="251">
                  <c:v>1.4133</c:v>
                </c:pt>
                <c:pt idx="252">
                  <c:v>1.4131</c:v>
                </c:pt>
                <c:pt idx="253">
                  <c:v>1.4669000000000001</c:v>
                </c:pt>
                <c:pt idx="254">
                  <c:v>1.4608000000000001</c:v>
                </c:pt>
                <c:pt idx="255">
                  <c:v>1.4440999999999999</c:v>
                </c:pt>
                <c:pt idx="256">
                  <c:v>1.4653</c:v>
                </c:pt>
                <c:pt idx="257">
                  <c:v>1.4878</c:v>
                </c:pt>
                <c:pt idx="258">
                  <c:v>1.4721</c:v>
                </c:pt>
                <c:pt idx="259">
                  <c:v>1.482</c:v>
                </c:pt>
                <c:pt idx="260">
                  <c:v>1.4973000000000001</c:v>
                </c:pt>
                <c:pt idx="261">
                  <c:v>1.4524999999999999</c:v>
                </c:pt>
                <c:pt idx="262">
                  <c:v>1.4434</c:v>
                </c:pt>
                <c:pt idx="263">
                  <c:v>1.4431</c:v>
                </c:pt>
                <c:pt idx="264">
                  <c:v>1.4564999999999999</c:v>
                </c:pt>
                <c:pt idx="265">
                  <c:v>1.3821000000000001</c:v>
                </c:pt>
                <c:pt idx="266">
                  <c:v>1.3929</c:v>
                </c:pt>
                <c:pt idx="267">
                  <c:v>1.3975</c:v>
                </c:pt>
                <c:pt idx="268">
                  <c:v>1.3849</c:v>
                </c:pt>
                <c:pt idx="269">
                  <c:v>1.3947000000000001</c:v>
                </c:pt>
                <c:pt idx="270">
                  <c:v>1.3959999999999999</c:v>
                </c:pt>
                <c:pt idx="271">
                  <c:v>1.3868</c:v>
                </c:pt>
                <c:pt idx="272">
                  <c:v>1.3906000000000001</c:v>
                </c:pt>
                <c:pt idx="273">
                  <c:v>1.4752000000000001</c:v>
                </c:pt>
                <c:pt idx="274">
                  <c:v>1.4776</c:v>
                </c:pt>
                <c:pt idx="275">
                  <c:v>1.4648000000000001</c:v>
                </c:pt>
                <c:pt idx="276">
                  <c:v>1.4742</c:v>
                </c:pt>
                <c:pt idx="277">
                  <c:v>1.4869000000000001</c:v>
                </c:pt>
                <c:pt idx="278">
                  <c:v>1.4964</c:v>
                </c:pt>
                <c:pt idx="279">
                  <c:v>1.4881</c:v>
                </c:pt>
                <c:pt idx="280">
                  <c:v>1.4864999999999999</c:v>
                </c:pt>
                <c:pt idx="281">
                  <c:v>1.5435000000000001</c:v>
                </c:pt>
                <c:pt idx="282">
                  <c:v>1.5142</c:v>
                </c:pt>
                <c:pt idx="283">
                  <c:v>1.3182</c:v>
                </c:pt>
                <c:pt idx="284">
                  <c:v>1.4892000000000001</c:v>
                </c:pt>
                <c:pt idx="285">
                  <c:v>1.7919</c:v>
                </c:pt>
                <c:pt idx="286">
                  <c:v>1.5467</c:v>
                </c:pt>
                <c:pt idx="287">
                  <c:v>1.2642</c:v>
                </c:pt>
                <c:pt idx="288">
                  <c:v>1.2437</c:v>
                </c:pt>
                <c:pt idx="289">
                  <c:v>1.4634</c:v>
                </c:pt>
                <c:pt idx="290">
                  <c:v>1.4867999999999999</c:v>
                </c:pt>
                <c:pt idx="291">
                  <c:v>1.4684999999999999</c:v>
                </c:pt>
                <c:pt idx="292">
                  <c:v>1.4701</c:v>
                </c:pt>
                <c:pt idx="293">
                  <c:v>1.4431</c:v>
                </c:pt>
                <c:pt idx="294">
                  <c:v>1.2259</c:v>
                </c:pt>
                <c:pt idx="295">
                  <c:v>1.4575</c:v>
                </c:pt>
                <c:pt idx="296">
                  <c:v>1.4391</c:v>
                </c:pt>
                <c:pt idx="297">
                  <c:v>1.3880999999999999</c:v>
                </c:pt>
                <c:pt idx="298">
                  <c:v>1.3744000000000001</c:v>
                </c:pt>
                <c:pt idx="299">
                  <c:v>1.4056999999999999</c:v>
                </c:pt>
                <c:pt idx="300">
                  <c:v>1.3813</c:v>
                </c:pt>
                <c:pt idx="301">
                  <c:v>1.4379999999999999</c:v>
                </c:pt>
                <c:pt idx="302">
                  <c:v>1.4641</c:v>
                </c:pt>
                <c:pt idx="303">
                  <c:v>1.4684999999999999</c:v>
                </c:pt>
                <c:pt idx="304">
                  <c:v>1.5102</c:v>
                </c:pt>
                <c:pt idx="305">
                  <c:v>1.5447</c:v>
                </c:pt>
                <c:pt idx="306">
                  <c:v>1.3079000000000001</c:v>
                </c:pt>
                <c:pt idx="307">
                  <c:v>2.1385000000000001</c:v>
                </c:pt>
                <c:pt idx="308">
                  <c:v>2.0916000000000001</c:v>
                </c:pt>
                <c:pt idx="309">
                  <c:v>2.0775999999999999</c:v>
                </c:pt>
                <c:pt idx="310">
                  <c:v>2.1160000000000001</c:v>
                </c:pt>
                <c:pt idx="311">
                  <c:v>1.7784</c:v>
                </c:pt>
                <c:pt idx="312">
                  <c:v>1.7762</c:v>
                </c:pt>
                <c:pt idx="313">
                  <c:v>1.7823</c:v>
                </c:pt>
                <c:pt idx="314">
                  <c:v>1.7784</c:v>
                </c:pt>
                <c:pt idx="315">
                  <c:v>1.6954</c:v>
                </c:pt>
                <c:pt idx="316">
                  <c:v>1.7223999999999999</c:v>
                </c:pt>
                <c:pt idx="317">
                  <c:v>1.7072000000000001</c:v>
                </c:pt>
                <c:pt idx="318">
                  <c:v>1.7095</c:v>
                </c:pt>
                <c:pt idx="319">
                  <c:v>1.6523000000000001</c:v>
                </c:pt>
                <c:pt idx="320">
                  <c:v>1.6443000000000001</c:v>
                </c:pt>
                <c:pt idx="321">
                  <c:v>1.6400999999999999</c:v>
                </c:pt>
                <c:pt idx="322">
                  <c:v>1.6379999999999999</c:v>
                </c:pt>
                <c:pt idx="323">
                  <c:v>1.6235999999999999</c:v>
                </c:pt>
                <c:pt idx="324">
                  <c:v>1.6183000000000001</c:v>
                </c:pt>
                <c:pt idx="325">
                  <c:v>1.6217999999999999</c:v>
                </c:pt>
                <c:pt idx="326">
                  <c:v>1.6204000000000001</c:v>
                </c:pt>
                <c:pt idx="327">
                  <c:v>1.5926</c:v>
                </c:pt>
                <c:pt idx="328">
                  <c:v>1.5931999999999999</c:v>
                </c:pt>
                <c:pt idx="329">
                  <c:v>1.5885</c:v>
                </c:pt>
                <c:pt idx="330">
                  <c:v>1.5975999999999999</c:v>
                </c:pt>
                <c:pt idx="331">
                  <c:v>1.5964</c:v>
                </c:pt>
                <c:pt idx="332">
                  <c:v>1.5998000000000001</c:v>
                </c:pt>
                <c:pt idx="333">
                  <c:v>1.5853999999999999</c:v>
                </c:pt>
                <c:pt idx="334">
                  <c:v>1.59</c:v>
                </c:pt>
                <c:pt idx="335">
                  <c:v>1.5228999999999999</c:v>
                </c:pt>
                <c:pt idx="336">
                  <c:v>1.5449999999999999</c:v>
                </c:pt>
                <c:pt idx="337">
                  <c:v>1.5559000000000001</c:v>
                </c:pt>
                <c:pt idx="338">
                  <c:v>1.5235000000000001</c:v>
                </c:pt>
                <c:pt idx="339">
                  <c:v>1.5640000000000001</c:v>
                </c:pt>
                <c:pt idx="340">
                  <c:v>1.554</c:v>
                </c:pt>
                <c:pt idx="341">
                  <c:v>1.5548</c:v>
                </c:pt>
                <c:pt idx="342">
                  <c:v>1.5640000000000001</c:v>
                </c:pt>
                <c:pt idx="343">
                  <c:v>1.2215</c:v>
                </c:pt>
                <c:pt idx="344">
                  <c:v>1.2210000000000001</c:v>
                </c:pt>
                <c:pt idx="345">
                  <c:v>1.2118</c:v>
                </c:pt>
                <c:pt idx="346">
                  <c:v>1.2249000000000001</c:v>
                </c:pt>
                <c:pt idx="347">
                  <c:v>1.8783000000000001</c:v>
                </c:pt>
                <c:pt idx="348">
                  <c:v>1.7912999999999999</c:v>
                </c:pt>
                <c:pt idx="349">
                  <c:v>1.8047</c:v>
                </c:pt>
                <c:pt idx="350">
                  <c:v>1.7717000000000001</c:v>
                </c:pt>
                <c:pt idx="351">
                  <c:v>1.6874</c:v>
                </c:pt>
                <c:pt idx="352">
                  <c:v>1.6919</c:v>
                </c:pt>
                <c:pt idx="353">
                  <c:v>1.7125999999999999</c:v>
                </c:pt>
                <c:pt idx="354">
                  <c:v>1.6679999999999999</c:v>
                </c:pt>
                <c:pt idx="355">
                  <c:v>1.6385000000000001</c:v>
                </c:pt>
                <c:pt idx="356">
                  <c:v>1.6434</c:v>
                </c:pt>
                <c:pt idx="357">
                  <c:v>1.6196999999999999</c:v>
                </c:pt>
                <c:pt idx="358">
                  <c:v>1.6146</c:v>
                </c:pt>
                <c:pt idx="359">
                  <c:v>1.6019000000000001</c:v>
                </c:pt>
                <c:pt idx="360">
                  <c:v>1.6031</c:v>
                </c:pt>
                <c:pt idx="361">
                  <c:v>1.6046</c:v>
                </c:pt>
                <c:pt idx="362">
                  <c:v>1.5835999999999999</c:v>
                </c:pt>
                <c:pt idx="363">
                  <c:v>1.5263</c:v>
                </c:pt>
                <c:pt idx="364">
                  <c:v>1.5527</c:v>
                </c:pt>
                <c:pt idx="365">
                  <c:v>1.4850000000000001</c:v>
                </c:pt>
                <c:pt idx="366">
                  <c:v>1.5607</c:v>
                </c:pt>
                <c:pt idx="367">
                  <c:v>1.5502</c:v>
                </c:pt>
                <c:pt idx="368">
                  <c:v>1.556</c:v>
                </c:pt>
                <c:pt idx="369">
                  <c:v>1.5595000000000001</c:v>
                </c:pt>
                <c:pt idx="370">
                  <c:v>1.4729000000000001</c:v>
                </c:pt>
                <c:pt idx="371">
                  <c:v>1.2231000000000001</c:v>
                </c:pt>
                <c:pt idx="372">
                  <c:v>2.3123</c:v>
                </c:pt>
                <c:pt idx="373">
                  <c:v>2.2703000000000002</c:v>
                </c:pt>
                <c:pt idx="374">
                  <c:v>1.6632</c:v>
                </c:pt>
                <c:pt idx="375">
                  <c:v>1.6558999999999999</c:v>
                </c:pt>
                <c:pt idx="376">
                  <c:v>1.6559999999999999</c:v>
                </c:pt>
                <c:pt idx="377">
                  <c:v>1.6718999999999999</c:v>
                </c:pt>
                <c:pt idx="378">
                  <c:v>1.5846</c:v>
                </c:pt>
                <c:pt idx="379">
                  <c:v>1.6022000000000001</c:v>
                </c:pt>
                <c:pt idx="380">
                  <c:v>1.5722</c:v>
                </c:pt>
                <c:pt idx="381">
                  <c:v>1.597</c:v>
                </c:pt>
                <c:pt idx="382">
                  <c:v>1.3836999999999999</c:v>
                </c:pt>
                <c:pt idx="383">
                  <c:v>1.3835</c:v>
                </c:pt>
                <c:pt idx="384">
                  <c:v>1.3825000000000001</c:v>
                </c:pt>
                <c:pt idx="385">
                  <c:v>1.3855</c:v>
                </c:pt>
                <c:pt idx="386">
                  <c:v>1.5550999999999999</c:v>
                </c:pt>
                <c:pt idx="387">
                  <c:v>1.5837000000000001</c:v>
                </c:pt>
                <c:pt idx="388">
                  <c:v>1.5762</c:v>
                </c:pt>
                <c:pt idx="389">
                  <c:v>1.5672999999999999</c:v>
                </c:pt>
                <c:pt idx="390">
                  <c:v>1.5277000000000001</c:v>
                </c:pt>
                <c:pt idx="391">
                  <c:v>1.5174000000000001</c:v>
                </c:pt>
                <c:pt idx="392">
                  <c:v>1.5617000000000001</c:v>
                </c:pt>
                <c:pt idx="393">
                  <c:v>1.5833999999999999</c:v>
                </c:pt>
                <c:pt idx="394">
                  <c:v>1.5491999999999999</c:v>
                </c:pt>
                <c:pt idx="395">
                  <c:v>1.5637000000000001</c:v>
                </c:pt>
                <c:pt idx="396">
                  <c:v>1.5277000000000001</c:v>
                </c:pt>
                <c:pt idx="397">
                  <c:v>1.5085999999999999</c:v>
                </c:pt>
                <c:pt idx="398">
                  <c:v>1.4934000000000001</c:v>
                </c:pt>
                <c:pt idx="399">
                  <c:v>1.4295</c:v>
                </c:pt>
                <c:pt idx="400">
                  <c:v>1.4789000000000001</c:v>
                </c:pt>
                <c:pt idx="401">
                  <c:v>1.4454</c:v>
                </c:pt>
                <c:pt idx="402">
                  <c:v>1.5961000000000001</c:v>
                </c:pt>
                <c:pt idx="403">
                  <c:v>1.5959000000000001</c:v>
                </c:pt>
                <c:pt idx="404">
                  <c:v>1.5841000000000001</c:v>
                </c:pt>
                <c:pt idx="405">
                  <c:v>1.5846</c:v>
                </c:pt>
                <c:pt idx="406">
                  <c:v>1.5194000000000001</c:v>
                </c:pt>
                <c:pt idx="407">
                  <c:v>1.3685</c:v>
                </c:pt>
                <c:pt idx="408">
                  <c:v>1.3983000000000001</c:v>
                </c:pt>
                <c:pt idx="409">
                  <c:v>1.5481</c:v>
                </c:pt>
                <c:pt idx="410">
                  <c:v>1.5798000000000001</c:v>
                </c:pt>
                <c:pt idx="411">
                  <c:v>1.4810000000000001</c:v>
                </c:pt>
                <c:pt idx="412">
                  <c:v>1.3869</c:v>
                </c:pt>
                <c:pt idx="413">
                  <c:v>1.3753</c:v>
                </c:pt>
                <c:pt idx="414">
                  <c:v>1.4896</c:v>
                </c:pt>
                <c:pt idx="415">
                  <c:v>1.4966999999999999</c:v>
                </c:pt>
                <c:pt idx="416">
                  <c:v>1.3007</c:v>
                </c:pt>
                <c:pt idx="417">
                  <c:v>1.0958000000000001</c:v>
                </c:pt>
                <c:pt idx="418">
                  <c:v>1.1113</c:v>
                </c:pt>
                <c:pt idx="419">
                  <c:v>1.3831</c:v>
                </c:pt>
                <c:pt idx="420">
                  <c:v>1.5607</c:v>
                </c:pt>
                <c:pt idx="421">
                  <c:v>1.5451999999999999</c:v>
                </c:pt>
                <c:pt idx="422">
                  <c:v>1.5993999999999999</c:v>
                </c:pt>
                <c:pt idx="423">
                  <c:v>1.5016</c:v>
                </c:pt>
                <c:pt idx="424">
                  <c:v>1.5387999999999999</c:v>
                </c:pt>
                <c:pt idx="425">
                  <c:v>1.5797000000000001</c:v>
                </c:pt>
                <c:pt idx="426">
                  <c:v>1.5889</c:v>
                </c:pt>
                <c:pt idx="427">
                  <c:v>1.4876</c:v>
                </c:pt>
                <c:pt idx="428">
                  <c:v>1.5475000000000001</c:v>
                </c:pt>
                <c:pt idx="429">
                  <c:v>1.5876999999999999</c:v>
                </c:pt>
                <c:pt idx="430">
                  <c:v>1.5843</c:v>
                </c:pt>
                <c:pt idx="431">
                  <c:v>1.5459000000000001</c:v>
                </c:pt>
                <c:pt idx="432">
                  <c:v>1.554</c:v>
                </c:pt>
                <c:pt idx="433">
                  <c:v>1.5293000000000001</c:v>
                </c:pt>
                <c:pt idx="434">
                  <c:v>1.3915</c:v>
                </c:pt>
                <c:pt idx="435">
                  <c:v>1.3855999999999999</c:v>
                </c:pt>
                <c:pt idx="436">
                  <c:v>1.3896999999999999</c:v>
                </c:pt>
                <c:pt idx="437">
                  <c:v>1.5078</c:v>
                </c:pt>
                <c:pt idx="438">
                  <c:v>1.5857000000000001</c:v>
                </c:pt>
                <c:pt idx="439">
                  <c:v>1.5969</c:v>
                </c:pt>
                <c:pt idx="440">
                  <c:v>1.5799000000000001</c:v>
                </c:pt>
                <c:pt idx="441">
                  <c:v>1.5808</c:v>
                </c:pt>
                <c:pt idx="442">
                  <c:v>1.6146</c:v>
                </c:pt>
                <c:pt idx="443">
                  <c:v>1.6362000000000001</c:v>
                </c:pt>
                <c:pt idx="444">
                  <c:v>1.6588000000000001</c:v>
                </c:pt>
                <c:pt idx="445">
                  <c:v>1.6761999999999999</c:v>
                </c:pt>
                <c:pt idx="446">
                  <c:v>1.7415</c:v>
                </c:pt>
                <c:pt idx="447">
                  <c:v>1.7974000000000001</c:v>
                </c:pt>
                <c:pt idx="448">
                  <c:v>1.9468000000000001</c:v>
                </c:pt>
                <c:pt idx="449">
                  <c:v>2.1964000000000001</c:v>
                </c:pt>
                <c:pt idx="450">
                  <c:v>1.5508999999999999</c:v>
                </c:pt>
                <c:pt idx="451">
                  <c:v>1.5347</c:v>
                </c:pt>
                <c:pt idx="452">
                  <c:v>1.5652999999999999</c:v>
                </c:pt>
                <c:pt idx="453">
                  <c:v>1.5802</c:v>
                </c:pt>
                <c:pt idx="454">
                  <c:v>1.5831999999999999</c:v>
                </c:pt>
                <c:pt idx="455">
                  <c:v>1.5996999999999999</c:v>
                </c:pt>
                <c:pt idx="456">
                  <c:v>1.5943000000000001</c:v>
                </c:pt>
                <c:pt idx="457">
                  <c:v>1.5813999999999999</c:v>
                </c:pt>
                <c:pt idx="458">
                  <c:v>1.5378000000000001</c:v>
                </c:pt>
                <c:pt idx="459">
                  <c:v>1.5481</c:v>
                </c:pt>
                <c:pt idx="460">
                  <c:v>1.3111999999999999</c:v>
                </c:pt>
                <c:pt idx="461">
                  <c:v>1.3067</c:v>
                </c:pt>
                <c:pt idx="462">
                  <c:v>1.3092999999999999</c:v>
                </c:pt>
                <c:pt idx="463">
                  <c:v>1.3055000000000001</c:v>
                </c:pt>
                <c:pt idx="464">
                  <c:v>1.4126000000000001</c:v>
                </c:pt>
                <c:pt idx="465">
                  <c:v>1.3948</c:v>
                </c:pt>
                <c:pt idx="466">
                  <c:v>1.3166</c:v>
                </c:pt>
                <c:pt idx="467">
                  <c:v>1.3224</c:v>
                </c:pt>
                <c:pt idx="468">
                  <c:v>1.4326000000000001</c:v>
                </c:pt>
                <c:pt idx="469">
                  <c:v>1.4235</c:v>
                </c:pt>
                <c:pt idx="470">
                  <c:v>1.3326</c:v>
                </c:pt>
                <c:pt idx="471">
                  <c:v>1.3752</c:v>
                </c:pt>
                <c:pt idx="472">
                  <c:v>1.2662</c:v>
                </c:pt>
                <c:pt idx="473">
                  <c:v>1.2663</c:v>
                </c:pt>
                <c:pt idx="474">
                  <c:v>1.3988</c:v>
                </c:pt>
                <c:pt idx="475">
                  <c:v>1.3667</c:v>
                </c:pt>
                <c:pt idx="476">
                  <c:v>1.4113</c:v>
                </c:pt>
                <c:pt idx="477">
                  <c:v>1.4447000000000001</c:v>
                </c:pt>
                <c:pt idx="478">
                  <c:v>1.2381</c:v>
                </c:pt>
                <c:pt idx="479">
                  <c:v>1.3039000000000001</c:v>
                </c:pt>
                <c:pt idx="480">
                  <c:v>1.3647</c:v>
                </c:pt>
                <c:pt idx="481">
                  <c:v>1.3585</c:v>
                </c:pt>
                <c:pt idx="482">
                  <c:v>1.3305</c:v>
                </c:pt>
                <c:pt idx="483">
                  <c:v>1.3184</c:v>
                </c:pt>
                <c:pt idx="484">
                  <c:v>1.2837000000000001</c:v>
                </c:pt>
                <c:pt idx="485">
                  <c:v>1.4701</c:v>
                </c:pt>
                <c:pt idx="486">
                  <c:v>1.5024999999999999</c:v>
                </c:pt>
                <c:pt idx="487">
                  <c:v>1.379</c:v>
                </c:pt>
                <c:pt idx="488">
                  <c:v>1.4396</c:v>
                </c:pt>
                <c:pt idx="489">
                  <c:v>1.5232000000000001</c:v>
                </c:pt>
                <c:pt idx="490">
                  <c:v>1.5073000000000001</c:v>
                </c:pt>
                <c:pt idx="491">
                  <c:v>1.4908999999999999</c:v>
                </c:pt>
                <c:pt idx="492">
                  <c:v>1.4635</c:v>
                </c:pt>
                <c:pt idx="493">
                  <c:v>1.4595</c:v>
                </c:pt>
                <c:pt idx="494">
                  <c:v>1.4389000000000001</c:v>
                </c:pt>
                <c:pt idx="495">
                  <c:v>1.5014000000000001</c:v>
                </c:pt>
                <c:pt idx="496">
                  <c:v>1.5350999999999999</c:v>
                </c:pt>
                <c:pt idx="497">
                  <c:v>1.494</c:v>
                </c:pt>
                <c:pt idx="498">
                  <c:v>1.5656000000000001</c:v>
                </c:pt>
                <c:pt idx="499">
                  <c:v>1.5136000000000001</c:v>
                </c:pt>
                <c:pt idx="500">
                  <c:v>1.5411999999999999</c:v>
                </c:pt>
                <c:pt idx="501">
                  <c:v>1.5781000000000001</c:v>
                </c:pt>
                <c:pt idx="502">
                  <c:v>1.5606</c:v>
                </c:pt>
                <c:pt idx="503">
                  <c:v>1.1749000000000001</c:v>
                </c:pt>
                <c:pt idx="504">
                  <c:v>1.0592999999999999</c:v>
                </c:pt>
                <c:pt idx="505">
                  <c:v>1.0780000000000001</c:v>
                </c:pt>
                <c:pt idx="506">
                  <c:v>1.357</c:v>
                </c:pt>
                <c:pt idx="507">
                  <c:v>1.5537000000000001</c:v>
                </c:pt>
                <c:pt idx="508">
                  <c:v>1.5503</c:v>
                </c:pt>
                <c:pt idx="509">
                  <c:v>1.516</c:v>
                </c:pt>
                <c:pt idx="510">
                  <c:v>1.5524</c:v>
                </c:pt>
                <c:pt idx="511">
                  <c:v>1.5403</c:v>
                </c:pt>
                <c:pt idx="512">
                  <c:v>1.5968</c:v>
                </c:pt>
                <c:pt idx="513">
                  <c:v>1.6503000000000001</c:v>
                </c:pt>
                <c:pt idx="514">
                  <c:v>1.5817000000000001</c:v>
                </c:pt>
                <c:pt idx="515">
                  <c:v>1.5882000000000001</c:v>
                </c:pt>
                <c:pt idx="516">
                  <c:v>1.5885</c:v>
                </c:pt>
                <c:pt idx="517">
                  <c:v>1.5579000000000001</c:v>
                </c:pt>
                <c:pt idx="518">
                  <c:v>1.57</c:v>
                </c:pt>
                <c:pt idx="519">
                  <c:v>1.5645</c:v>
                </c:pt>
                <c:pt idx="520">
                  <c:v>1.5507</c:v>
                </c:pt>
                <c:pt idx="521">
                  <c:v>1.5627</c:v>
                </c:pt>
                <c:pt idx="522">
                  <c:v>1.5653999999999999</c:v>
                </c:pt>
                <c:pt idx="523">
                  <c:v>1.593</c:v>
                </c:pt>
                <c:pt idx="524">
                  <c:v>1.5925</c:v>
                </c:pt>
                <c:pt idx="525">
                  <c:v>1.5881000000000001</c:v>
                </c:pt>
                <c:pt idx="526">
                  <c:v>1.5727</c:v>
                </c:pt>
                <c:pt idx="527">
                  <c:v>1.5402</c:v>
                </c:pt>
                <c:pt idx="528">
                  <c:v>1.5193000000000001</c:v>
                </c:pt>
                <c:pt idx="529">
                  <c:v>1.5693999999999999</c:v>
                </c:pt>
                <c:pt idx="530">
                  <c:v>1.4712000000000001</c:v>
                </c:pt>
                <c:pt idx="531">
                  <c:v>1.47</c:v>
                </c:pt>
                <c:pt idx="532">
                  <c:v>1.4751000000000001</c:v>
                </c:pt>
                <c:pt idx="533">
                  <c:v>1.4690000000000001</c:v>
                </c:pt>
                <c:pt idx="534">
                  <c:v>1.4742999999999999</c:v>
                </c:pt>
                <c:pt idx="535">
                  <c:v>1.4819</c:v>
                </c:pt>
                <c:pt idx="536">
                  <c:v>1.4656</c:v>
                </c:pt>
                <c:pt idx="537">
                  <c:v>1.5118</c:v>
                </c:pt>
                <c:pt idx="538">
                  <c:v>1.2662</c:v>
                </c:pt>
                <c:pt idx="539">
                  <c:v>1.3130999999999999</c:v>
                </c:pt>
                <c:pt idx="540">
                  <c:v>1.3393999999999999</c:v>
                </c:pt>
                <c:pt idx="541">
                  <c:v>1.3583000000000001</c:v>
                </c:pt>
                <c:pt idx="542">
                  <c:v>1.3120000000000001</c:v>
                </c:pt>
                <c:pt idx="543">
                  <c:v>1.3048</c:v>
                </c:pt>
                <c:pt idx="544">
                  <c:v>1.3502000000000001</c:v>
                </c:pt>
                <c:pt idx="545">
                  <c:v>1.3464</c:v>
                </c:pt>
                <c:pt idx="546">
                  <c:v>1.3126</c:v>
                </c:pt>
                <c:pt idx="547">
                  <c:v>1.1989000000000001</c:v>
                </c:pt>
                <c:pt idx="548">
                  <c:v>1.2785</c:v>
                </c:pt>
                <c:pt idx="549">
                  <c:v>1.3381000000000001</c:v>
                </c:pt>
              </c:numCache>
            </c:numRef>
          </c:xVal>
          <c:yVal>
            <c:numRef>
              <c:f>MySite_model_data_v2!$E$2:$E$1048576</c:f>
              <c:numCache>
                <c:formatCode>General</c:formatCode>
                <c:ptCount val="1048575"/>
                <c:pt idx="0">
                  <c:v>1.8600000139999999</c:v>
                </c:pt>
                <c:pt idx="1">
                  <c:v>1.8600000139999999</c:v>
                </c:pt>
                <c:pt idx="2">
                  <c:v>1.829999924</c:v>
                </c:pt>
                <c:pt idx="3">
                  <c:v>1.8600000139999999</c:v>
                </c:pt>
                <c:pt idx="4">
                  <c:v>1.809999943</c:v>
                </c:pt>
                <c:pt idx="5">
                  <c:v>1.809999943</c:v>
                </c:pt>
                <c:pt idx="6">
                  <c:v>1.829999924</c:v>
                </c:pt>
                <c:pt idx="7">
                  <c:v>1.829999924</c:v>
                </c:pt>
                <c:pt idx="8">
                  <c:v>1.8399999140000001</c:v>
                </c:pt>
                <c:pt idx="9">
                  <c:v>1.829999924</c:v>
                </c:pt>
                <c:pt idx="10">
                  <c:v>1.8399999140000001</c:v>
                </c:pt>
                <c:pt idx="11">
                  <c:v>1.7999999520000001</c:v>
                </c:pt>
                <c:pt idx="12">
                  <c:v>1.789999962</c:v>
                </c:pt>
                <c:pt idx="13">
                  <c:v>1.789999962</c:v>
                </c:pt>
                <c:pt idx="14">
                  <c:v>1.7799999710000001</c:v>
                </c:pt>
                <c:pt idx="15">
                  <c:v>1.7799999710000001</c:v>
                </c:pt>
                <c:pt idx="16">
                  <c:v>1.829999924</c:v>
                </c:pt>
                <c:pt idx="17">
                  <c:v>1.849999905</c:v>
                </c:pt>
                <c:pt idx="18">
                  <c:v>1.8399999140000001</c:v>
                </c:pt>
                <c:pt idx="19">
                  <c:v>1.829999924</c:v>
                </c:pt>
                <c:pt idx="20">
                  <c:v>1.3199999330000001</c:v>
                </c:pt>
                <c:pt idx="21">
                  <c:v>1.3199999330000001</c:v>
                </c:pt>
                <c:pt idx="22">
                  <c:v>1.3199999330000001</c:v>
                </c:pt>
                <c:pt idx="23">
                  <c:v>1.1699999569999999</c:v>
                </c:pt>
                <c:pt idx="24">
                  <c:v>1.8799999949999999</c:v>
                </c:pt>
                <c:pt idx="25">
                  <c:v>1.8600000139999999</c:v>
                </c:pt>
                <c:pt idx="26">
                  <c:v>1.8600000139999999</c:v>
                </c:pt>
                <c:pt idx="27">
                  <c:v>1.8799999949999999</c:v>
                </c:pt>
                <c:pt idx="28">
                  <c:v>1.829999924</c:v>
                </c:pt>
                <c:pt idx="29">
                  <c:v>1.829999924</c:v>
                </c:pt>
                <c:pt idx="30">
                  <c:v>1.829999924</c:v>
                </c:pt>
                <c:pt idx="31">
                  <c:v>1.829999924</c:v>
                </c:pt>
                <c:pt idx="32">
                  <c:v>1.8199999330000001</c:v>
                </c:pt>
                <c:pt idx="33">
                  <c:v>1.8199999330000001</c:v>
                </c:pt>
                <c:pt idx="34">
                  <c:v>1.8199999330000001</c:v>
                </c:pt>
                <c:pt idx="35">
                  <c:v>1.8199999330000001</c:v>
                </c:pt>
                <c:pt idx="36">
                  <c:v>2.1499998570000001</c:v>
                </c:pt>
                <c:pt idx="37">
                  <c:v>2.1499998570000001</c:v>
                </c:pt>
                <c:pt idx="38">
                  <c:v>2.1599998469999999</c:v>
                </c:pt>
                <c:pt idx="39">
                  <c:v>2.1599998469999999</c:v>
                </c:pt>
                <c:pt idx="40">
                  <c:v>1.719999909</c:v>
                </c:pt>
                <c:pt idx="41">
                  <c:v>1.6299999949999999</c:v>
                </c:pt>
                <c:pt idx="42">
                  <c:v>1.6299999949999999</c:v>
                </c:pt>
                <c:pt idx="43">
                  <c:v>1.719999909</c:v>
                </c:pt>
                <c:pt idx="44">
                  <c:v>1.6299999949999999</c:v>
                </c:pt>
                <c:pt idx="45">
                  <c:v>1.6499999759999999</c:v>
                </c:pt>
                <c:pt idx="46">
                  <c:v>1.6499999759999999</c:v>
                </c:pt>
                <c:pt idx="47">
                  <c:v>1.6299999949999999</c:v>
                </c:pt>
                <c:pt idx="48">
                  <c:v>1.2599999900000001</c:v>
                </c:pt>
                <c:pt idx="49">
                  <c:v>1.269999981</c:v>
                </c:pt>
                <c:pt idx="50">
                  <c:v>1.2599999900000001</c:v>
                </c:pt>
                <c:pt idx="51">
                  <c:v>1.2599999900000001</c:v>
                </c:pt>
                <c:pt idx="52">
                  <c:v>1.6100000139999999</c:v>
                </c:pt>
                <c:pt idx="53">
                  <c:v>1.6100000139999999</c:v>
                </c:pt>
                <c:pt idx="54">
                  <c:v>1.6100000139999999</c:v>
                </c:pt>
                <c:pt idx="55">
                  <c:v>1.6100000139999999</c:v>
                </c:pt>
                <c:pt idx="56">
                  <c:v>1.3399999140000001</c:v>
                </c:pt>
                <c:pt idx="57">
                  <c:v>1.3600000139999999</c:v>
                </c:pt>
                <c:pt idx="58">
                  <c:v>1.309999943</c:v>
                </c:pt>
                <c:pt idx="59">
                  <c:v>1.4099999670000001</c:v>
                </c:pt>
                <c:pt idx="60">
                  <c:v>1.6799999480000001</c:v>
                </c:pt>
                <c:pt idx="61">
                  <c:v>1.7400000099999999</c:v>
                </c:pt>
                <c:pt idx="62">
                  <c:v>1.6699999569999999</c:v>
                </c:pt>
                <c:pt idx="63">
                  <c:v>1.6699999569999999</c:v>
                </c:pt>
                <c:pt idx="64">
                  <c:v>1.5499999520000001</c:v>
                </c:pt>
                <c:pt idx="65">
                  <c:v>1.5499999520000001</c:v>
                </c:pt>
                <c:pt idx="66">
                  <c:v>1.5499999520000001</c:v>
                </c:pt>
                <c:pt idx="67">
                  <c:v>1.5499999520000001</c:v>
                </c:pt>
                <c:pt idx="68">
                  <c:v>1.449999928</c:v>
                </c:pt>
                <c:pt idx="69">
                  <c:v>1.449999928</c:v>
                </c:pt>
                <c:pt idx="70">
                  <c:v>1.449999928</c:v>
                </c:pt>
                <c:pt idx="71">
                  <c:v>1.449999928</c:v>
                </c:pt>
                <c:pt idx="72">
                  <c:v>1.829999924</c:v>
                </c:pt>
                <c:pt idx="73">
                  <c:v>1.449999928</c:v>
                </c:pt>
                <c:pt idx="74">
                  <c:v>1.75</c:v>
                </c:pt>
                <c:pt idx="75">
                  <c:v>1.809999943</c:v>
                </c:pt>
                <c:pt idx="76">
                  <c:v>1.809999943</c:v>
                </c:pt>
                <c:pt idx="77">
                  <c:v>1.6699999569999999</c:v>
                </c:pt>
                <c:pt idx="78">
                  <c:v>1.5899999140000001</c:v>
                </c:pt>
                <c:pt idx="79">
                  <c:v>1.5099999900000001</c:v>
                </c:pt>
                <c:pt idx="80">
                  <c:v>1.2999999520000001</c:v>
                </c:pt>
                <c:pt idx="81">
                  <c:v>1.5099999900000001</c:v>
                </c:pt>
                <c:pt idx="82">
                  <c:v>1.519999981</c:v>
                </c:pt>
                <c:pt idx="83">
                  <c:v>1.5899999140000001</c:v>
                </c:pt>
                <c:pt idx="84">
                  <c:v>1.6200000050000001</c:v>
                </c:pt>
                <c:pt idx="85">
                  <c:v>1.599999905</c:v>
                </c:pt>
                <c:pt idx="86">
                  <c:v>1.5899999140000001</c:v>
                </c:pt>
                <c:pt idx="87">
                  <c:v>1.4900000099999999</c:v>
                </c:pt>
                <c:pt idx="88">
                  <c:v>1.5499999520000001</c:v>
                </c:pt>
                <c:pt idx="89">
                  <c:v>1.699999928</c:v>
                </c:pt>
                <c:pt idx="90">
                  <c:v>1.6799999480000001</c:v>
                </c:pt>
                <c:pt idx="91">
                  <c:v>1.7400000099999999</c:v>
                </c:pt>
                <c:pt idx="92">
                  <c:v>1.6699999569999999</c:v>
                </c:pt>
                <c:pt idx="93">
                  <c:v>1.6599999670000001</c:v>
                </c:pt>
                <c:pt idx="94">
                  <c:v>1.559999943</c:v>
                </c:pt>
                <c:pt idx="95">
                  <c:v>1.4299999480000001</c:v>
                </c:pt>
                <c:pt idx="96">
                  <c:v>1.5</c:v>
                </c:pt>
                <c:pt idx="97">
                  <c:v>1.5299999710000001</c:v>
                </c:pt>
                <c:pt idx="98">
                  <c:v>1.6200000050000001</c:v>
                </c:pt>
                <c:pt idx="99">
                  <c:v>1.6599999670000001</c:v>
                </c:pt>
                <c:pt idx="100">
                  <c:v>1.699999928</c:v>
                </c:pt>
                <c:pt idx="101">
                  <c:v>1.6899999379999999</c:v>
                </c:pt>
                <c:pt idx="102">
                  <c:v>1.5899999140000001</c:v>
                </c:pt>
                <c:pt idx="103">
                  <c:v>1.6100000139999999</c:v>
                </c:pt>
                <c:pt idx="104">
                  <c:v>1.699999928</c:v>
                </c:pt>
                <c:pt idx="105">
                  <c:v>1.6799999480000001</c:v>
                </c:pt>
                <c:pt idx="106">
                  <c:v>1.5499999520000001</c:v>
                </c:pt>
                <c:pt idx="107">
                  <c:v>1.6200000050000001</c:v>
                </c:pt>
                <c:pt idx="108">
                  <c:v>1.599999905</c:v>
                </c:pt>
                <c:pt idx="109">
                  <c:v>1.6299999949999999</c:v>
                </c:pt>
                <c:pt idx="110">
                  <c:v>1.809999943</c:v>
                </c:pt>
                <c:pt idx="111">
                  <c:v>1.8999999759999999</c:v>
                </c:pt>
                <c:pt idx="112">
                  <c:v>2</c:v>
                </c:pt>
                <c:pt idx="113">
                  <c:v>2.1599998469999999</c:v>
                </c:pt>
                <c:pt idx="114">
                  <c:v>1.9900000099999999</c:v>
                </c:pt>
                <c:pt idx="115">
                  <c:v>1.9199999569999999</c:v>
                </c:pt>
                <c:pt idx="116">
                  <c:v>1.9199999569999999</c:v>
                </c:pt>
                <c:pt idx="117">
                  <c:v>1.9900000099999999</c:v>
                </c:pt>
                <c:pt idx="118">
                  <c:v>2</c:v>
                </c:pt>
                <c:pt idx="119">
                  <c:v>1.9599999189999999</c:v>
                </c:pt>
                <c:pt idx="120">
                  <c:v>1.969999909</c:v>
                </c:pt>
                <c:pt idx="121">
                  <c:v>1.969999909</c:v>
                </c:pt>
                <c:pt idx="122">
                  <c:v>2</c:v>
                </c:pt>
                <c:pt idx="123">
                  <c:v>1.9900000099999999</c:v>
                </c:pt>
                <c:pt idx="124">
                  <c:v>1.9900000099999999</c:v>
                </c:pt>
                <c:pt idx="125">
                  <c:v>2</c:v>
                </c:pt>
                <c:pt idx="126">
                  <c:v>1.8600000139999999</c:v>
                </c:pt>
                <c:pt idx="127">
                  <c:v>1.8600000139999999</c:v>
                </c:pt>
                <c:pt idx="128">
                  <c:v>1.849999905</c:v>
                </c:pt>
                <c:pt idx="129">
                  <c:v>1.849999905</c:v>
                </c:pt>
                <c:pt idx="130">
                  <c:v>1.9099999670000001</c:v>
                </c:pt>
                <c:pt idx="131">
                  <c:v>1.9399999379999999</c:v>
                </c:pt>
                <c:pt idx="132">
                  <c:v>1.9399999379999999</c:v>
                </c:pt>
                <c:pt idx="133">
                  <c:v>1.9099999670000001</c:v>
                </c:pt>
                <c:pt idx="134">
                  <c:v>1.7400000099999999</c:v>
                </c:pt>
                <c:pt idx="135">
                  <c:v>1.769999981</c:v>
                </c:pt>
                <c:pt idx="136">
                  <c:v>1.769999981</c:v>
                </c:pt>
                <c:pt idx="137">
                  <c:v>1.7400000099999999</c:v>
                </c:pt>
                <c:pt idx="138">
                  <c:v>1.8700000050000001</c:v>
                </c:pt>
                <c:pt idx="139">
                  <c:v>1.8799999949999999</c:v>
                </c:pt>
                <c:pt idx="140">
                  <c:v>1.8799999949999999</c:v>
                </c:pt>
                <c:pt idx="141">
                  <c:v>1.8700000050000001</c:v>
                </c:pt>
                <c:pt idx="142">
                  <c:v>1.75</c:v>
                </c:pt>
                <c:pt idx="143">
                  <c:v>1.6599999670000001</c:v>
                </c:pt>
                <c:pt idx="144">
                  <c:v>1.6599999670000001</c:v>
                </c:pt>
                <c:pt idx="145">
                  <c:v>1.75</c:v>
                </c:pt>
                <c:pt idx="146">
                  <c:v>1.579999924</c:v>
                </c:pt>
                <c:pt idx="147">
                  <c:v>1.579999924</c:v>
                </c:pt>
                <c:pt idx="148">
                  <c:v>1.4900000099999999</c:v>
                </c:pt>
                <c:pt idx="149">
                  <c:v>1.4900000099999999</c:v>
                </c:pt>
                <c:pt idx="150">
                  <c:v>1.6599999670000001</c:v>
                </c:pt>
                <c:pt idx="151">
                  <c:v>1.5899999140000001</c:v>
                </c:pt>
                <c:pt idx="152">
                  <c:v>1.5</c:v>
                </c:pt>
                <c:pt idx="153">
                  <c:v>1.4599999189999999</c:v>
                </c:pt>
                <c:pt idx="154">
                  <c:v>1.449999928</c:v>
                </c:pt>
                <c:pt idx="155">
                  <c:v>1.5899999140000001</c:v>
                </c:pt>
                <c:pt idx="156">
                  <c:v>1.5699999330000001</c:v>
                </c:pt>
                <c:pt idx="157">
                  <c:v>1.449999928</c:v>
                </c:pt>
                <c:pt idx="158">
                  <c:v>1.4900000099999999</c:v>
                </c:pt>
                <c:pt idx="159">
                  <c:v>1.579999924</c:v>
                </c:pt>
                <c:pt idx="160">
                  <c:v>1.6499999759999999</c:v>
                </c:pt>
                <c:pt idx="161">
                  <c:v>1.6499999759999999</c:v>
                </c:pt>
                <c:pt idx="162">
                  <c:v>1.6599999670000001</c:v>
                </c:pt>
                <c:pt idx="163">
                  <c:v>1.75</c:v>
                </c:pt>
                <c:pt idx="164">
                  <c:v>1.7799999710000001</c:v>
                </c:pt>
                <c:pt idx="165">
                  <c:v>1.809999943</c:v>
                </c:pt>
                <c:pt idx="166">
                  <c:v>1.8700000050000001</c:v>
                </c:pt>
                <c:pt idx="167">
                  <c:v>1.7999999520000001</c:v>
                </c:pt>
                <c:pt idx="168">
                  <c:v>1.849999905</c:v>
                </c:pt>
                <c:pt idx="169">
                  <c:v>1.849999905</c:v>
                </c:pt>
                <c:pt idx="170">
                  <c:v>1.8799999949999999</c:v>
                </c:pt>
                <c:pt idx="171">
                  <c:v>1.8600000139999999</c:v>
                </c:pt>
                <c:pt idx="172">
                  <c:v>1.8399999140000001</c:v>
                </c:pt>
                <c:pt idx="173">
                  <c:v>1.7599999900000001</c:v>
                </c:pt>
                <c:pt idx="174">
                  <c:v>1.9299999480000001</c:v>
                </c:pt>
                <c:pt idx="175">
                  <c:v>1.9199999569999999</c:v>
                </c:pt>
                <c:pt idx="176">
                  <c:v>1.8399999140000001</c:v>
                </c:pt>
                <c:pt idx="177">
                  <c:v>1.849999905</c:v>
                </c:pt>
                <c:pt idx="178">
                  <c:v>1.9199999569999999</c:v>
                </c:pt>
                <c:pt idx="179">
                  <c:v>1.9199999569999999</c:v>
                </c:pt>
                <c:pt idx="180">
                  <c:v>1.9199999569999999</c:v>
                </c:pt>
                <c:pt idx="181">
                  <c:v>1.9099999670000001</c:v>
                </c:pt>
                <c:pt idx="182">
                  <c:v>1.9099999670000001</c:v>
                </c:pt>
                <c:pt idx="183">
                  <c:v>1.849999905</c:v>
                </c:pt>
                <c:pt idx="184">
                  <c:v>1.8799999949999999</c:v>
                </c:pt>
                <c:pt idx="185">
                  <c:v>1.849999905</c:v>
                </c:pt>
                <c:pt idx="186">
                  <c:v>1.8600000139999999</c:v>
                </c:pt>
                <c:pt idx="187">
                  <c:v>1.9199999569999999</c:v>
                </c:pt>
                <c:pt idx="188">
                  <c:v>1.9399999379999999</c:v>
                </c:pt>
                <c:pt idx="189">
                  <c:v>2.0199999809999998</c:v>
                </c:pt>
                <c:pt idx="190">
                  <c:v>2.039999962</c:v>
                </c:pt>
                <c:pt idx="191">
                  <c:v>2.0499999519999998</c:v>
                </c:pt>
                <c:pt idx="192">
                  <c:v>2.0099999899999998</c:v>
                </c:pt>
                <c:pt idx="193">
                  <c:v>2.0299999710000001</c:v>
                </c:pt>
                <c:pt idx="194">
                  <c:v>2</c:v>
                </c:pt>
                <c:pt idx="195">
                  <c:v>1.9799998999999999</c:v>
                </c:pt>
                <c:pt idx="196">
                  <c:v>1.9900000099999999</c:v>
                </c:pt>
                <c:pt idx="197">
                  <c:v>1.9799998999999999</c:v>
                </c:pt>
                <c:pt idx="198">
                  <c:v>1.9799998999999999</c:v>
                </c:pt>
                <c:pt idx="199">
                  <c:v>2</c:v>
                </c:pt>
                <c:pt idx="200">
                  <c:v>1.9299999480000001</c:v>
                </c:pt>
                <c:pt idx="201">
                  <c:v>2.039999962</c:v>
                </c:pt>
                <c:pt idx="202">
                  <c:v>2.079999924</c:v>
                </c:pt>
                <c:pt idx="203">
                  <c:v>2.2400000100000002</c:v>
                </c:pt>
                <c:pt idx="204">
                  <c:v>2.289999962</c:v>
                </c:pt>
                <c:pt idx="205">
                  <c:v>1.6799999480000001</c:v>
                </c:pt>
                <c:pt idx="206">
                  <c:v>1.699999928</c:v>
                </c:pt>
                <c:pt idx="207">
                  <c:v>1.699999928</c:v>
                </c:pt>
                <c:pt idx="208">
                  <c:v>1.6799999480000001</c:v>
                </c:pt>
                <c:pt idx="209">
                  <c:v>1.719999909</c:v>
                </c:pt>
                <c:pt idx="210">
                  <c:v>1.719999909</c:v>
                </c:pt>
                <c:pt idx="211">
                  <c:v>1.719999909</c:v>
                </c:pt>
                <c:pt idx="212">
                  <c:v>1.719999909</c:v>
                </c:pt>
                <c:pt idx="213">
                  <c:v>1.7099999189999999</c:v>
                </c:pt>
                <c:pt idx="214">
                  <c:v>1.7099999189999999</c:v>
                </c:pt>
                <c:pt idx="215">
                  <c:v>1.7400000099999999</c:v>
                </c:pt>
                <c:pt idx="216">
                  <c:v>1.7099999189999999</c:v>
                </c:pt>
                <c:pt idx="217">
                  <c:v>1.789999962</c:v>
                </c:pt>
                <c:pt idx="218">
                  <c:v>1.789999962</c:v>
                </c:pt>
                <c:pt idx="219">
                  <c:v>1.789999962</c:v>
                </c:pt>
                <c:pt idx="220">
                  <c:v>1.789999962</c:v>
                </c:pt>
                <c:pt idx="221">
                  <c:v>1.8700000050000001</c:v>
                </c:pt>
                <c:pt idx="222">
                  <c:v>1.8799999949999999</c:v>
                </c:pt>
                <c:pt idx="223">
                  <c:v>1.8700000050000001</c:v>
                </c:pt>
                <c:pt idx="224">
                  <c:v>1.8700000050000001</c:v>
                </c:pt>
                <c:pt idx="225">
                  <c:v>1.6799999480000001</c:v>
                </c:pt>
                <c:pt idx="226">
                  <c:v>1.6799999480000001</c:v>
                </c:pt>
                <c:pt idx="227">
                  <c:v>1.6799999480000001</c:v>
                </c:pt>
                <c:pt idx="228">
                  <c:v>1.6799999480000001</c:v>
                </c:pt>
                <c:pt idx="229">
                  <c:v>1.699999928</c:v>
                </c:pt>
                <c:pt idx="230">
                  <c:v>1.730000019</c:v>
                </c:pt>
                <c:pt idx="231">
                  <c:v>1.699999928</c:v>
                </c:pt>
                <c:pt idx="232">
                  <c:v>1.699999928</c:v>
                </c:pt>
                <c:pt idx="233">
                  <c:v>1.7099999189999999</c:v>
                </c:pt>
                <c:pt idx="234">
                  <c:v>1.7099999189999999</c:v>
                </c:pt>
                <c:pt idx="235">
                  <c:v>1.7099999189999999</c:v>
                </c:pt>
                <c:pt idx="236">
                  <c:v>1.7099999189999999</c:v>
                </c:pt>
                <c:pt idx="237">
                  <c:v>1.719999909</c:v>
                </c:pt>
                <c:pt idx="238">
                  <c:v>1.719999909</c:v>
                </c:pt>
                <c:pt idx="239">
                  <c:v>1.7099999189999999</c:v>
                </c:pt>
                <c:pt idx="240">
                  <c:v>1.7099999189999999</c:v>
                </c:pt>
                <c:pt idx="241">
                  <c:v>1.8399999140000001</c:v>
                </c:pt>
                <c:pt idx="242">
                  <c:v>1.8399999140000001</c:v>
                </c:pt>
                <c:pt idx="243">
                  <c:v>1.7799999710000001</c:v>
                </c:pt>
                <c:pt idx="244">
                  <c:v>1.7799999710000001</c:v>
                </c:pt>
                <c:pt idx="245">
                  <c:v>2.3899998660000001</c:v>
                </c:pt>
                <c:pt idx="246">
                  <c:v>2.3899998660000001</c:v>
                </c:pt>
                <c:pt idx="247">
                  <c:v>2.3899998660000001</c:v>
                </c:pt>
                <c:pt idx="248">
                  <c:v>2.3899998660000001</c:v>
                </c:pt>
                <c:pt idx="249">
                  <c:v>1.6699999569999999</c:v>
                </c:pt>
                <c:pt idx="250">
                  <c:v>1.6699999569999999</c:v>
                </c:pt>
                <c:pt idx="251">
                  <c:v>1.6699999569999999</c:v>
                </c:pt>
                <c:pt idx="252">
                  <c:v>1.6699999569999999</c:v>
                </c:pt>
                <c:pt idx="253">
                  <c:v>1.6100000139999999</c:v>
                </c:pt>
                <c:pt idx="254">
                  <c:v>1.6399999860000001</c:v>
                </c:pt>
                <c:pt idx="255">
                  <c:v>1.6499999759999999</c:v>
                </c:pt>
                <c:pt idx="256">
                  <c:v>1.6200000050000001</c:v>
                </c:pt>
                <c:pt idx="257">
                  <c:v>1.6899999379999999</c:v>
                </c:pt>
                <c:pt idx="258">
                  <c:v>1.6100000139999999</c:v>
                </c:pt>
                <c:pt idx="259">
                  <c:v>1.6100000139999999</c:v>
                </c:pt>
                <c:pt idx="260">
                  <c:v>1.6899999379999999</c:v>
                </c:pt>
                <c:pt idx="261">
                  <c:v>1.6399999860000001</c:v>
                </c:pt>
                <c:pt idx="262">
                  <c:v>1.6399999860000001</c:v>
                </c:pt>
                <c:pt idx="263">
                  <c:v>1.6399999860000001</c:v>
                </c:pt>
                <c:pt idx="264">
                  <c:v>1.6399999860000001</c:v>
                </c:pt>
                <c:pt idx="265">
                  <c:v>1.5</c:v>
                </c:pt>
                <c:pt idx="266">
                  <c:v>1.5</c:v>
                </c:pt>
                <c:pt idx="267">
                  <c:v>1.5</c:v>
                </c:pt>
                <c:pt idx="268">
                  <c:v>1.4900000099999999</c:v>
                </c:pt>
                <c:pt idx="269">
                  <c:v>1.4900000099999999</c:v>
                </c:pt>
                <c:pt idx="270">
                  <c:v>1.4900000099999999</c:v>
                </c:pt>
                <c:pt idx="271">
                  <c:v>1.5099999900000001</c:v>
                </c:pt>
                <c:pt idx="272">
                  <c:v>1.5</c:v>
                </c:pt>
                <c:pt idx="273">
                  <c:v>1.6200000050000001</c:v>
                </c:pt>
                <c:pt idx="274">
                  <c:v>1.5899999140000001</c:v>
                </c:pt>
                <c:pt idx="275">
                  <c:v>1.5899999140000001</c:v>
                </c:pt>
                <c:pt idx="276">
                  <c:v>1.6200000050000001</c:v>
                </c:pt>
                <c:pt idx="277">
                  <c:v>1.6899999379999999</c:v>
                </c:pt>
                <c:pt idx="278">
                  <c:v>1.6899999379999999</c:v>
                </c:pt>
                <c:pt idx="279">
                  <c:v>1.6899999379999999</c:v>
                </c:pt>
                <c:pt idx="280">
                  <c:v>1.6899999379999999</c:v>
                </c:pt>
                <c:pt idx="281">
                  <c:v>1.539999962</c:v>
                </c:pt>
                <c:pt idx="282">
                  <c:v>1.539999962</c:v>
                </c:pt>
                <c:pt idx="283">
                  <c:v>1.289999962</c:v>
                </c:pt>
                <c:pt idx="284">
                  <c:v>1.289999962</c:v>
                </c:pt>
                <c:pt idx="285">
                  <c:v>2.1299998759999998</c:v>
                </c:pt>
                <c:pt idx="286">
                  <c:v>1.7799999710000001</c:v>
                </c:pt>
                <c:pt idx="287">
                  <c:v>1.4299999480000001</c:v>
                </c:pt>
                <c:pt idx="288">
                  <c:v>1.3600000139999999</c:v>
                </c:pt>
                <c:pt idx="289">
                  <c:v>1.730000019</c:v>
                </c:pt>
                <c:pt idx="290">
                  <c:v>1.829999924</c:v>
                </c:pt>
                <c:pt idx="291">
                  <c:v>1.6100000139999999</c:v>
                </c:pt>
                <c:pt idx="292">
                  <c:v>1.6599999670000001</c:v>
                </c:pt>
                <c:pt idx="293">
                  <c:v>1.579999924</c:v>
                </c:pt>
                <c:pt idx="294">
                  <c:v>1.599999905</c:v>
                </c:pt>
                <c:pt idx="295">
                  <c:v>1.699999928</c:v>
                </c:pt>
                <c:pt idx="296">
                  <c:v>1.599999905</c:v>
                </c:pt>
                <c:pt idx="297">
                  <c:v>1.469999909</c:v>
                </c:pt>
                <c:pt idx="298">
                  <c:v>1.4900000099999999</c:v>
                </c:pt>
                <c:pt idx="299">
                  <c:v>1.5</c:v>
                </c:pt>
                <c:pt idx="300">
                  <c:v>1.5</c:v>
                </c:pt>
                <c:pt idx="301">
                  <c:v>1.5099999900000001</c:v>
                </c:pt>
                <c:pt idx="302">
                  <c:v>1.6699999569999999</c:v>
                </c:pt>
                <c:pt idx="303">
                  <c:v>1.7400000099999999</c:v>
                </c:pt>
                <c:pt idx="304">
                  <c:v>1.75</c:v>
                </c:pt>
                <c:pt idx="305">
                  <c:v>1.699999928</c:v>
                </c:pt>
                <c:pt idx="306">
                  <c:v>1.480000019</c:v>
                </c:pt>
                <c:pt idx="307">
                  <c:v>2.3599998950000001</c:v>
                </c:pt>
                <c:pt idx="308">
                  <c:v>2.0299999710000001</c:v>
                </c:pt>
                <c:pt idx="309">
                  <c:v>2.0299999710000001</c:v>
                </c:pt>
                <c:pt idx="310">
                  <c:v>2.3599998950000001</c:v>
                </c:pt>
                <c:pt idx="311">
                  <c:v>2.039999962</c:v>
                </c:pt>
                <c:pt idx="312">
                  <c:v>2.0199999809999998</c:v>
                </c:pt>
                <c:pt idx="313">
                  <c:v>2.0299999710000001</c:v>
                </c:pt>
                <c:pt idx="314">
                  <c:v>2.0299999710000001</c:v>
                </c:pt>
                <c:pt idx="315">
                  <c:v>1.8600000139999999</c:v>
                </c:pt>
                <c:pt idx="316">
                  <c:v>1.8600000139999999</c:v>
                </c:pt>
                <c:pt idx="317">
                  <c:v>1.8600000139999999</c:v>
                </c:pt>
                <c:pt idx="318">
                  <c:v>1.8600000139999999</c:v>
                </c:pt>
                <c:pt idx="319">
                  <c:v>1.7999999520000001</c:v>
                </c:pt>
                <c:pt idx="320">
                  <c:v>1.7999999520000001</c:v>
                </c:pt>
                <c:pt idx="321">
                  <c:v>1.769999981</c:v>
                </c:pt>
                <c:pt idx="322">
                  <c:v>1.7999999520000001</c:v>
                </c:pt>
                <c:pt idx="323">
                  <c:v>1.769999981</c:v>
                </c:pt>
                <c:pt idx="324">
                  <c:v>1.8399999140000001</c:v>
                </c:pt>
                <c:pt idx="325">
                  <c:v>1.8399999140000001</c:v>
                </c:pt>
                <c:pt idx="326">
                  <c:v>1.829999924</c:v>
                </c:pt>
                <c:pt idx="327">
                  <c:v>1.7799999710000001</c:v>
                </c:pt>
                <c:pt idx="328">
                  <c:v>1.8199999330000001</c:v>
                </c:pt>
                <c:pt idx="329">
                  <c:v>1.8199999330000001</c:v>
                </c:pt>
                <c:pt idx="330">
                  <c:v>1.8199999330000001</c:v>
                </c:pt>
                <c:pt idx="331">
                  <c:v>1.809999943</c:v>
                </c:pt>
                <c:pt idx="332">
                  <c:v>1.809999943</c:v>
                </c:pt>
                <c:pt idx="333">
                  <c:v>1.809999943</c:v>
                </c:pt>
                <c:pt idx="334">
                  <c:v>1.8199999330000001</c:v>
                </c:pt>
                <c:pt idx="335">
                  <c:v>1.7999999520000001</c:v>
                </c:pt>
                <c:pt idx="336">
                  <c:v>1.829999924</c:v>
                </c:pt>
                <c:pt idx="337">
                  <c:v>1.7999999520000001</c:v>
                </c:pt>
                <c:pt idx="338">
                  <c:v>1.7999999520000001</c:v>
                </c:pt>
                <c:pt idx="339">
                  <c:v>1.849999905</c:v>
                </c:pt>
                <c:pt idx="340">
                  <c:v>1.849999905</c:v>
                </c:pt>
                <c:pt idx="341">
                  <c:v>1.8600000139999999</c:v>
                </c:pt>
                <c:pt idx="342">
                  <c:v>1.849999905</c:v>
                </c:pt>
                <c:pt idx="343">
                  <c:v>1.480000019</c:v>
                </c:pt>
                <c:pt idx="344">
                  <c:v>1.480000019</c:v>
                </c:pt>
                <c:pt idx="345">
                  <c:v>1.480000019</c:v>
                </c:pt>
                <c:pt idx="346">
                  <c:v>1.480000019</c:v>
                </c:pt>
                <c:pt idx="347">
                  <c:v>2.1399998660000001</c:v>
                </c:pt>
                <c:pt idx="348">
                  <c:v>2.039999962</c:v>
                </c:pt>
                <c:pt idx="349">
                  <c:v>2.0199999809999998</c:v>
                </c:pt>
                <c:pt idx="350">
                  <c:v>1.9900000099999999</c:v>
                </c:pt>
                <c:pt idx="351">
                  <c:v>1.8799999949999999</c:v>
                </c:pt>
                <c:pt idx="352">
                  <c:v>1.8600000139999999</c:v>
                </c:pt>
                <c:pt idx="353">
                  <c:v>1.9199999569999999</c:v>
                </c:pt>
                <c:pt idx="354">
                  <c:v>1.8899999860000001</c:v>
                </c:pt>
                <c:pt idx="355">
                  <c:v>1.7999999520000001</c:v>
                </c:pt>
                <c:pt idx="356">
                  <c:v>1.769999981</c:v>
                </c:pt>
                <c:pt idx="357">
                  <c:v>1.809999943</c:v>
                </c:pt>
                <c:pt idx="358">
                  <c:v>1.8399999140000001</c:v>
                </c:pt>
                <c:pt idx="359">
                  <c:v>1.849999905</c:v>
                </c:pt>
                <c:pt idx="360">
                  <c:v>1.7999999520000001</c:v>
                </c:pt>
                <c:pt idx="361">
                  <c:v>1.829999924</c:v>
                </c:pt>
                <c:pt idx="362">
                  <c:v>1.7999999520000001</c:v>
                </c:pt>
                <c:pt idx="363">
                  <c:v>1.809999943</c:v>
                </c:pt>
                <c:pt idx="364">
                  <c:v>1.7999999520000001</c:v>
                </c:pt>
                <c:pt idx="365">
                  <c:v>1.769999981</c:v>
                </c:pt>
                <c:pt idx="366">
                  <c:v>1.719999909</c:v>
                </c:pt>
                <c:pt idx="367">
                  <c:v>1.8399999140000001</c:v>
                </c:pt>
                <c:pt idx="368">
                  <c:v>1.8199999330000001</c:v>
                </c:pt>
                <c:pt idx="369">
                  <c:v>1.7799999710000001</c:v>
                </c:pt>
                <c:pt idx="370">
                  <c:v>1.6100000139999999</c:v>
                </c:pt>
                <c:pt idx="371">
                  <c:v>1.480000019</c:v>
                </c:pt>
                <c:pt idx="372">
                  <c:v>2.329999924</c:v>
                </c:pt>
                <c:pt idx="373">
                  <c:v>2.329999924</c:v>
                </c:pt>
                <c:pt idx="374">
                  <c:v>1.7799999710000001</c:v>
                </c:pt>
                <c:pt idx="375">
                  <c:v>1.769999981</c:v>
                </c:pt>
                <c:pt idx="376">
                  <c:v>1.769999981</c:v>
                </c:pt>
                <c:pt idx="377">
                  <c:v>1.7799999710000001</c:v>
                </c:pt>
                <c:pt idx="378">
                  <c:v>1.7099999189999999</c:v>
                </c:pt>
                <c:pt idx="379">
                  <c:v>1.7099999189999999</c:v>
                </c:pt>
                <c:pt idx="380">
                  <c:v>1.719999909</c:v>
                </c:pt>
                <c:pt idx="381">
                  <c:v>1.719999909</c:v>
                </c:pt>
                <c:pt idx="382">
                  <c:v>1.3700000050000001</c:v>
                </c:pt>
                <c:pt idx="383">
                  <c:v>1.3500000240000001</c:v>
                </c:pt>
                <c:pt idx="384">
                  <c:v>1.3500000240000001</c:v>
                </c:pt>
                <c:pt idx="385">
                  <c:v>1.3700000050000001</c:v>
                </c:pt>
                <c:pt idx="386">
                  <c:v>1.6899999379999999</c:v>
                </c:pt>
                <c:pt idx="387">
                  <c:v>1.6799999480000001</c:v>
                </c:pt>
                <c:pt idx="388">
                  <c:v>1.6799999480000001</c:v>
                </c:pt>
                <c:pt idx="389">
                  <c:v>1.6899999379999999</c:v>
                </c:pt>
                <c:pt idx="390">
                  <c:v>1.6100000139999999</c:v>
                </c:pt>
                <c:pt idx="391">
                  <c:v>1.6100000139999999</c:v>
                </c:pt>
                <c:pt idx="392">
                  <c:v>1.6699999569999999</c:v>
                </c:pt>
                <c:pt idx="393">
                  <c:v>1.6100000139999999</c:v>
                </c:pt>
                <c:pt idx="394">
                  <c:v>1.7099999189999999</c:v>
                </c:pt>
                <c:pt idx="395">
                  <c:v>1.730000019</c:v>
                </c:pt>
                <c:pt idx="396">
                  <c:v>1.730000019</c:v>
                </c:pt>
                <c:pt idx="397">
                  <c:v>1.7099999189999999</c:v>
                </c:pt>
                <c:pt idx="398">
                  <c:v>1.6399999860000001</c:v>
                </c:pt>
                <c:pt idx="399">
                  <c:v>1.6799999480000001</c:v>
                </c:pt>
                <c:pt idx="400">
                  <c:v>1.699999928</c:v>
                </c:pt>
                <c:pt idx="401">
                  <c:v>1.6799999480000001</c:v>
                </c:pt>
                <c:pt idx="402">
                  <c:v>1.6899999379999999</c:v>
                </c:pt>
                <c:pt idx="403">
                  <c:v>1.6899999379999999</c:v>
                </c:pt>
                <c:pt idx="404">
                  <c:v>1.6699999569999999</c:v>
                </c:pt>
                <c:pt idx="405">
                  <c:v>1.6899999379999999</c:v>
                </c:pt>
                <c:pt idx="406">
                  <c:v>1.6599999670000001</c:v>
                </c:pt>
                <c:pt idx="407">
                  <c:v>1.2599999900000001</c:v>
                </c:pt>
                <c:pt idx="408">
                  <c:v>1.2799999710000001</c:v>
                </c:pt>
                <c:pt idx="409">
                  <c:v>1.6599999670000001</c:v>
                </c:pt>
                <c:pt idx="410">
                  <c:v>1.6599999670000001</c:v>
                </c:pt>
                <c:pt idx="411">
                  <c:v>1.699999928</c:v>
                </c:pt>
                <c:pt idx="412">
                  <c:v>1.5099999900000001</c:v>
                </c:pt>
                <c:pt idx="413">
                  <c:v>1.449999928</c:v>
                </c:pt>
                <c:pt idx="414">
                  <c:v>1.6799999480000001</c:v>
                </c:pt>
                <c:pt idx="415">
                  <c:v>1.539999962</c:v>
                </c:pt>
                <c:pt idx="416">
                  <c:v>1.3500000240000001</c:v>
                </c:pt>
                <c:pt idx="417">
                  <c:v>1.1899999379999999</c:v>
                </c:pt>
                <c:pt idx="418">
                  <c:v>1.1799999480000001</c:v>
                </c:pt>
                <c:pt idx="419">
                  <c:v>1.3999999759999999</c:v>
                </c:pt>
                <c:pt idx="420">
                  <c:v>1.730000019</c:v>
                </c:pt>
                <c:pt idx="421">
                  <c:v>1.719999909</c:v>
                </c:pt>
                <c:pt idx="422">
                  <c:v>1.7099999189999999</c:v>
                </c:pt>
                <c:pt idx="423">
                  <c:v>1.6599999670000001</c:v>
                </c:pt>
                <c:pt idx="424">
                  <c:v>1.6799999480000001</c:v>
                </c:pt>
                <c:pt idx="425">
                  <c:v>1.6399999860000001</c:v>
                </c:pt>
                <c:pt idx="426">
                  <c:v>1.6100000139999999</c:v>
                </c:pt>
                <c:pt idx="427">
                  <c:v>1.6200000050000001</c:v>
                </c:pt>
                <c:pt idx="428">
                  <c:v>1.6399999860000001</c:v>
                </c:pt>
                <c:pt idx="429">
                  <c:v>1.6899999379999999</c:v>
                </c:pt>
                <c:pt idx="430">
                  <c:v>1.599999905</c:v>
                </c:pt>
                <c:pt idx="431">
                  <c:v>1.6799999480000001</c:v>
                </c:pt>
                <c:pt idx="432">
                  <c:v>1.7099999189999999</c:v>
                </c:pt>
                <c:pt idx="433">
                  <c:v>1.6799999480000001</c:v>
                </c:pt>
                <c:pt idx="434">
                  <c:v>1.4299999480000001</c:v>
                </c:pt>
                <c:pt idx="435">
                  <c:v>1.3700000050000001</c:v>
                </c:pt>
                <c:pt idx="436">
                  <c:v>1.4199999569999999</c:v>
                </c:pt>
                <c:pt idx="437">
                  <c:v>1.5699999330000001</c:v>
                </c:pt>
                <c:pt idx="438">
                  <c:v>1.6699999569999999</c:v>
                </c:pt>
                <c:pt idx="439">
                  <c:v>1.6699999569999999</c:v>
                </c:pt>
                <c:pt idx="440">
                  <c:v>1.7099999189999999</c:v>
                </c:pt>
                <c:pt idx="441">
                  <c:v>1.6899999379999999</c:v>
                </c:pt>
                <c:pt idx="442">
                  <c:v>1.6499999759999999</c:v>
                </c:pt>
                <c:pt idx="443">
                  <c:v>1.769999981</c:v>
                </c:pt>
                <c:pt idx="444">
                  <c:v>1.769999981</c:v>
                </c:pt>
                <c:pt idx="445">
                  <c:v>1.7599999900000001</c:v>
                </c:pt>
                <c:pt idx="446">
                  <c:v>1.8199999330000001</c:v>
                </c:pt>
                <c:pt idx="447">
                  <c:v>1.9199999569999999</c:v>
                </c:pt>
                <c:pt idx="448">
                  <c:v>2.1699998379999998</c:v>
                </c:pt>
                <c:pt idx="449">
                  <c:v>2.3099999430000002</c:v>
                </c:pt>
                <c:pt idx="450">
                  <c:v>1.75</c:v>
                </c:pt>
                <c:pt idx="451">
                  <c:v>1.769999981</c:v>
                </c:pt>
                <c:pt idx="452">
                  <c:v>1.699999928</c:v>
                </c:pt>
                <c:pt idx="453">
                  <c:v>1.6799999480000001</c:v>
                </c:pt>
                <c:pt idx="454">
                  <c:v>1.7099999189999999</c:v>
                </c:pt>
                <c:pt idx="455">
                  <c:v>1.6799999480000001</c:v>
                </c:pt>
                <c:pt idx="456">
                  <c:v>1.6899999379999999</c:v>
                </c:pt>
                <c:pt idx="457">
                  <c:v>1.6799999480000001</c:v>
                </c:pt>
                <c:pt idx="458">
                  <c:v>1.6299999949999999</c:v>
                </c:pt>
                <c:pt idx="459">
                  <c:v>1.75</c:v>
                </c:pt>
                <c:pt idx="460">
                  <c:v>1.579999924</c:v>
                </c:pt>
                <c:pt idx="461">
                  <c:v>1.539999962</c:v>
                </c:pt>
                <c:pt idx="462">
                  <c:v>1.539999962</c:v>
                </c:pt>
                <c:pt idx="463">
                  <c:v>1.5099999900000001</c:v>
                </c:pt>
                <c:pt idx="464">
                  <c:v>1.5299999710000001</c:v>
                </c:pt>
                <c:pt idx="465">
                  <c:v>1.5099999900000001</c:v>
                </c:pt>
                <c:pt idx="466">
                  <c:v>1.3999999759999999</c:v>
                </c:pt>
                <c:pt idx="467">
                  <c:v>1.4900000099999999</c:v>
                </c:pt>
                <c:pt idx="468">
                  <c:v>1.4900000099999999</c:v>
                </c:pt>
                <c:pt idx="469">
                  <c:v>1.469999909</c:v>
                </c:pt>
                <c:pt idx="470">
                  <c:v>1.4599999189999999</c:v>
                </c:pt>
                <c:pt idx="471">
                  <c:v>1.3899999860000001</c:v>
                </c:pt>
                <c:pt idx="472">
                  <c:v>1.309999943</c:v>
                </c:pt>
                <c:pt idx="473">
                  <c:v>1.539999962</c:v>
                </c:pt>
                <c:pt idx="474">
                  <c:v>1.3199999330000001</c:v>
                </c:pt>
                <c:pt idx="475">
                  <c:v>1.4299999480000001</c:v>
                </c:pt>
                <c:pt idx="476">
                  <c:v>1.539999962</c:v>
                </c:pt>
                <c:pt idx="477">
                  <c:v>1.5299999710000001</c:v>
                </c:pt>
                <c:pt idx="478">
                  <c:v>1.5</c:v>
                </c:pt>
                <c:pt idx="479">
                  <c:v>1.3999999759999999</c:v>
                </c:pt>
                <c:pt idx="480">
                  <c:v>1.5899999140000001</c:v>
                </c:pt>
                <c:pt idx="481">
                  <c:v>1.539999962</c:v>
                </c:pt>
                <c:pt idx="482">
                  <c:v>1.4199999569999999</c:v>
                </c:pt>
                <c:pt idx="483">
                  <c:v>1.4399999379999999</c:v>
                </c:pt>
                <c:pt idx="484">
                  <c:v>1.329999924</c:v>
                </c:pt>
                <c:pt idx="485">
                  <c:v>1.6299999949999999</c:v>
                </c:pt>
                <c:pt idx="486">
                  <c:v>1.5899999140000001</c:v>
                </c:pt>
                <c:pt idx="487">
                  <c:v>1.599999905</c:v>
                </c:pt>
                <c:pt idx="488">
                  <c:v>1.5699999330000001</c:v>
                </c:pt>
                <c:pt idx="489">
                  <c:v>1.6200000050000001</c:v>
                </c:pt>
                <c:pt idx="490">
                  <c:v>1.6299999949999999</c:v>
                </c:pt>
                <c:pt idx="491">
                  <c:v>1.6399999860000001</c:v>
                </c:pt>
                <c:pt idx="492">
                  <c:v>1.579999924</c:v>
                </c:pt>
                <c:pt idx="493">
                  <c:v>1.579999924</c:v>
                </c:pt>
                <c:pt idx="494">
                  <c:v>1.5499999520000001</c:v>
                </c:pt>
                <c:pt idx="495">
                  <c:v>1.599999905</c:v>
                </c:pt>
                <c:pt idx="496">
                  <c:v>1.6799999480000001</c:v>
                </c:pt>
                <c:pt idx="497">
                  <c:v>1.6200000050000001</c:v>
                </c:pt>
                <c:pt idx="498">
                  <c:v>1.699999928</c:v>
                </c:pt>
                <c:pt idx="499">
                  <c:v>1.6599999670000001</c:v>
                </c:pt>
                <c:pt idx="500">
                  <c:v>1.699999928</c:v>
                </c:pt>
                <c:pt idx="501">
                  <c:v>1.75</c:v>
                </c:pt>
                <c:pt idx="502">
                  <c:v>1.480000019</c:v>
                </c:pt>
                <c:pt idx="503">
                  <c:v>1.1000000240000001</c:v>
                </c:pt>
                <c:pt idx="504">
                  <c:v>1.1699999569999999</c:v>
                </c:pt>
                <c:pt idx="505">
                  <c:v>1.469999909</c:v>
                </c:pt>
                <c:pt idx="506">
                  <c:v>1.6899999379999999</c:v>
                </c:pt>
                <c:pt idx="507">
                  <c:v>1.7599999900000001</c:v>
                </c:pt>
                <c:pt idx="508">
                  <c:v>1.730000019</c:v>
                </c:pt>
                <c:pt idx="509">
                  <c:v>1.75</c:v>
                </c:pt>
                <c:pt idx="510">
                  <c:v>1.699999928</c:v>
                </c:pt>
                <c:pt idx="511">
                  <c:v>1.7400000099999999</c:v>
                </c:pt>
                <c:pt idx="512">
                  <c:v>1.7400000099999999</c:v>
                </c:pt>
                <c:pt idx="513">
                  <c:v>1.7599999900000001</c:v>
                </c:pt>
                <c:pt idx="514">
                  <c:v>1.7799999710000001</c:v>
                </c:pt>
                <c:pt idx="515">
                  <c:v>1.7799999710000001</c:v>
                </c:pt>
                <c:pt idx="516">
                  <c:v>1.7799999710000001</c:v>
                </c:pt>
                <c:pt idx="517">
                  <c:v>1.7799999710000001</c:v>
                </c:pt>
                <c:pt idx="518">
                  <c:v>1.7599999900000001</c:v>
                </c:pt>
                <c:pt idx="519">
                  <c:v>1.730000019</c:v>
                </c:pt>
                <c:pt idx="520">
                  <c:v>1.7400000099999999</c:v>
                </c:pt>
                <c:pt idx="521">
                  <c:v>1.7400000099999999</c:v>
                </c:pt>
                <c:pt idx="522">
                  <c:v>1.480000019</c:v>
                </c:pt>
                <c:pt idx="523">
                  <c:v>1.480000019</c:v>
                </c:pt>
                <c:pt idx="524">
                  <c:v>1.7400000099999999</c:v>
                </c:pt>
                <c:pt idx="525">
                  <c:v>1.480000019</c:v>
                </c:pt>
                <c:pt idx="526">
                  <c:v>1.730000019</c:v>
                </c:pt>
                <c:pt idx="527">
                  <c:v>1.730000019</c:v>
                </c:pt>
                <c:pt idx="528">
                  <c:v>1.730000019</c:v>
                </c:pt>
                <c:pt idx="529">
                  <c:v>1.6100000139999999</c:v>
                </c:pt>
                <c:pt idx="530">
                  <c:v>1.579999924</c:v>
                </c:pt>
                <c:pt idx="531">
                  <c:v>1.5899999140000001</c:v>
                </c:pt>
                <c:pt idx="532">
                  <c:v>1.5699999330000001</c:v>
                </c:pt>
                <c:pt idx="533">
                  <c:v>1.579999924</c:v>
                </c:pt>
                <c:pt idx="534">
                  <c:v>1.5899999140000001</c:v>
                </c:pt>
                <c:pt idx="535">
                  <c:v>1.6699999569999999</c:v>
                </c:pt>
                <c:pt idx="536">
                  <c:v>1.6699999569999999</c:v>
                </c:pt>
                <c:pt idx="537">
                  <c:v>1.6699999569999999</c:v>
                </c:pt>
                <c:pt idx="538">
                  <c:v>1.5</c:v>
                </c:pt>
                <c:pt idx="539">
                  <c:v>1.3600000139999999</c:v>
                </c:pt>
                <c:pt idx="540">
                  <c:v>1.5299999710000001</c:v>
                </c:pt>
                <c:pt idx="541">
                  <c:v>1.5</c:v>
                </c:pt>
                <c:pt idx="542">
                  <c:v>1.469999909</c:v>
                </c:pt>
                <c:pt idx="543">
                  <c:v>1.4299999480000001</c:v>
                </c:pt>
                <c:pt idx="544">
                  <c:v>1.4299999480000001</c:v>
                </c:pt>
                <c:pt idx="545">
                  <c:v>1.4299999480000001</c:v>
                </c:pt>
                <c:pt idx="546">
                  <c:v>1.4900000099999999</c:v>
                </c:pt>
                <c:pt idx="547">
                  <c:v>1.4900000099999999</c:v>
                </c:pt>
                <c:pt idx="548">
                  <c:v>1.4900000099999999</c:v>
                </c:pt>
                <c:pt idx="549">
                  <c:v>1.4900000099999999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63E-48BE-955B-4CC57C71D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514064"/>
        <c:axId val="193514456"/>
      </c:scatterChart>
      <c:valAx>
        <c:axId val="193514064"/>
        <c:scaling>
          <c:orientation val="minMax"/>
          <c:max val="2.6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RTK Elevation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14456"/>
        <c:crosses val="autoZero"/>
        <c:crossBetween val="midCat"/>
      </c:valAx>
      <c:valAx>
        <c:axId val="193514456"/>
        <c:scaling>
          <c:orientation val="minMax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Lidar</a:t>
                </a:r>
                <a:r>
                  <a:rPr lang="en-US" sz="1600" baseline="0"/>
                  <a:t> Elevation (m)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14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924961332738232"/>
          <c:y val="6.9546417808885E-2"/>
          <c:w val="0.28420635593858584"/>
          <c:h val="0.22222377758335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effectLst/>
                <a:latin typeface="Century Gothic" panose="020B0502020202020204" pitchFamily="34" charset="0"/>
              </a:rPr>
              <a:t>ENSO Index and NDVI Average                    in Middle Marsh</a:t>
            </a:r>
            <a:endParaRPr lang="en-US" sz="1200" b="1" dirty="0">
              <a:effectLst/>
              <a:latin typeface="Century Gothic" panose="020B0502020202020204" pitchFamily="34" charset="0"/>
            </a:endParaRPr>
          </a:p>
        </c:rich>
      </c:tx>
      <c:layout>
        <c:manualLayout>
          <c:xMode val="edge"/>
          <c:yMode val="edge"/>
          <c:x val="0.2690653567511021"/>
          <c:y val="4.1177836117266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206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920-463B-B6AC-01128F4AEB2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920-463B-B6AC-01128F4AEB2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920-463B-B6AC-01128F4AEB2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C920-463B-B6AC-01128F4AEB27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C920-463B-B6AC-01128F4AEB27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3">
                    <a:lumMod val="75000"/>
                  </a:schemeClr>
                </a:solidFill>
                <a:ln w="9525"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920-463B-B6AC-01128F4AEB2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107CEBAC-A325-4028-A090-1E7473713EC8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20-463B-B6AC-01128F4AEB27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{107CEBAC-A325-4028-A090-1E7473713EC8}</c15:txfldGUID>
                      <c15:f>'[NDVI Regression Analysis.xlsx]Middle Marsh Correlation'!$A$2</c15:f>
                      <c15:dlblFieldTableCache>
                        <c:ptCount val="1"/>
                        <c:pt idx="0">
                          <c:v>1997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0EA14A5-8AF7-4F66-89BC-118C056D8C38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20-463B-B6AC-01128F4AEB27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{70EA14A5-8AF7-4F66-89BC-118C056D8C38}</c15:txfldGUID>
                      <c15:f>'[NDVI Regression Analysis.xlsx]Middle Marsh Correlation'!$A$3</c15:f>
                      <c15:dlblFieldTableCache>
                        <c:ptCount val="1"/>
                        <c:pt idx="0">
                          <c:v>1998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3.9086140459195409E-2"/>
                  <c:y val="5.137708150126831E-2"/>
                </c:manualLayout>
              </c:layout>
              <c:tx>
                <c:rich>
                  <a:bodyPr/>
                  <a:lstStyle/>
                  <a:p>
                    <a:fld id="{D0380322-0EDF-450B-BEB8-1A06076A960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20-463B-B6AC-01128F4AEB27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{D0380322-0EDF-450B-BEB8-1A06076A9600}</c15:txfldGUID>
                      <c15:f>'[NDVI Regression Analysis.xlsx]Middle Marsh Correlation'!$A$4</c15:f>
                      <c15:dlblFieldTableCache>
                        <c:ptCount val="1"/>
                        <c:pt idx="0">
                          <c:v>2002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7.1386016615584288E-2"/>
                  <c:y val="-6.0921418213796041E-2"/>
                </c:manualLayout>
              </c:layout>
              <c:tx>
                <c:rich>
                  <a:bodyPr/>
                  <a:lstStyle/>
                  <a:p>
                    <a:fld id="{9373E6E5-01A8-4EF3-BE05-2200072B746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20-463B-B6AC-01128F4AEB27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{9373E6E5-01A8-4EF3-BE05-2200072B746D}</c15:txfldGUID>
                      <c15:f>'[NDVI Regression Analysis.xlsx]Middle Marsh Correlation'!$A$5</c15:f>
                      <c15:dlblFieldTableCache>
                        <c:ptCount val="1"/>
                        <c:pt idx="0">
                          <c:v>2003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53B9C74E-F7D5-462B-ABB7-CA121D2B341F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20-463B-B6AC-01128F4AEB27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{53B9C74E-F7D5-462B-ABB7-CA121D2B341F}</c15:txfldGUID>
                      <c15:f>'[NDVI Regression Analysis.xlsx]Middle Marsh Correlation'!$A$6</c15:f>
                      <c15:dlblFieldTableCache>
                        <c:ptCount val="1"/>
                        <c:pt idx="0">
                          <c:v>2009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5"/>
              <c:layout>
                <c:manualLayout>
                  <c:x val="-6.327785585315597E-2"/>
                  <c:y val="6.6990104229218889E-2"/>
                </c:manualLayout>
              </c:layout>
              <c:tx>
                <c:rich>
                  <a:bodyPr/>
                  <a:lstStyle/>
                  <a:p>
                    <a:fld id="{E4BC9C66-C820-4DCE-8D8C-20AED72DA9F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920-463B-B6AC-01128F4AEB27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{E4BC9C66-C820-4DCE-8D8C-20AED72DA9F0}</c15:txfldGUID>
                      <c15:f>'[NDVI Regression Analysis.xlsx]Middle Marsh Correlation'!$A$7</c15:f>
                      <c15:dlblFieldTableCache>
                        <c:ptCount val="1"/>
                        <c:pt idx="0">
                          <c:v>2010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52B07239-8F82-438E-97B4-56A3B95BCC86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20-463B-B6AC-01128F4AEB27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{52B07239-8F82-438E-97B4-56A3B95BCC86}</c15:txfldGUID>
                      <c15:f>'[NDVI Regression Analysis.xlsx]Middle Marsh Correlation'!$A$8</c15:f>
                      <c15:dlblFieldTableCache>
                        <c:ptCount val="1"/>
                        <c:pt idx="0">
                          <c:v>2015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3552068264599557"/>
                  <c:y val="0.1532111481979734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aseline="0" dirty="0">
                        <a:latin typeface="Century Gothic" panose="020B0502020202020204" pitchFamily="34" charset="0"/>
                      </a:rPr>
                      <a:t>y = -0.70x + 2.02</a:t>
                    </a:r>
                    <a:br>
                      <a:rPr lang="en-US" sz="800" baseline="0" dirty="0">
                        <a:latin typeface="Century Gothic" panose="020B0502020202020204" pitchFamily="34" charset="0"/>
                      </a:rPr>
                    </a:br>
                    <a:r>
                      <a:rPr lang="en-US" sz="800" baseline="0" dirty="0">
                        <a:latin typeface="Century Gothic" panose="020B0502020202020204" pitchFamily="34" charset="0"/>
                      </a:rPr>
                      <a:t>R² = 0.43</a:t>
                    </a:r>
                    <a:endParaRPr lang="en-US" sz="800" dirty="0">
                      <a:latin typeface="Century Gothic" panose="020B0502020202020204" pitchFamily="34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'[NDVI Regression Analysis.xlsx]Middle Marsh Correlation'!$B$2:$B$8</c:f>
              <c:numCache>
                <c:formatCode>0.00</c:formatCode>
                <c:ptCount val="7"/>
                <c:pt idx="0">
                  <c:v>1.5779166666666666</c:v>
                </c:pt>
                <c:pt idx="1">
                  <c:v>0.90274999999999983</c:v>
                </c:pt>
                <c:pt idx="2">
                  <c:v>0.63524999999999998</c:v>
                </c:pt>
                <c:pt idx="3">
                  <c:v>0.49008333333333337</c:v>
                </c:pt>
                <c:pt idx="4">
                  <c:v>0.41741666666666671</c:v>
                </c:pt>
                <c:pt idx="5">
                  <c:v>-0.35725000000000001</c:v>
                </c:pt>
                <c:pt idx="6">
                  <c:v>1.6380000000000001</c:v>
                </c:pt>
              </c:numCache>
            </c:numRef>
          </c:xVal>
          <c:yVal>
            <c:numRef>
              <c:f>'[NDVI Regression Analysis.xlsx]Middle Marsh Correlation'!$C$2:$C$8</c:f>
              <c:numCache>
                <c:formatCode>0.00</c:formatCode>
                <c:ptCount val="7"/>
                <c:pt idx="0">
                  <c:v>0.95505357142857172</c:v>
                </c:pt>
                <c:pt idx="1">
                  <c:v>1.845378378378379</c:v>
                </c:pt>
                <c:pt idx="2">
                  <c:v>1.858725</c:v>
                </c:pt>
                <c:pt idx="3">
                  <c:v>1.1226491228070175</c:v>
                </c:pt>
                <c:pt idx="4">
                  <c:v>2.7186944444444436</c:v>
                </c:pt>
                <c:pt idx="5">
                  <c:v>2.5164873949579829</c:v>
                </c:pt>
                <c:pt idx="6">
                  <c:v>1.6038916666666665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C920-463B-B6AC-01128F4AEB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94767088"/>
        <c:axId val="194767480"/>
      </c:scatterChart>
      <c:valAx>
        <c:axId val="194767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Annual</a:t>
                </a:r>
                <a:r>
                  <a:rPr lang="en-US" baseline="0">
                    <a:latin typeface="Century Gothic" panose="020B0502020202020204" pitchFamily="34" charset="0"/>
                  </a:rPr>
                  <a:t> ENSO Index Average</a:t>
                </a:r>
                <a:endParaRPr lang="en-US">
                  <a:latin typeface="Century Gothic" panose="020B0502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767480"/>
        <c:crosses val="autoZero"/>
        <c:crossBetween val="midCat"/>
      </c:valAx>
      <c:valAx>
        <c:axId val="1947674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Annual NDVI Average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767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982000056652743"/>
          <c:y val="0.25531161159119836"/>
          <c:w val="0.10157250427581679"/>
          <c:h val="0.55299803084075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latin typeface="Century Gothic" panose="020B0502020202020204" pitchFamily="34" charset="0"/>
              </a:rPr>
              <a:t>ENSO</a:t>
            </a:r>
            <a:r>
              <a:rPr lang="en-US" sz="1200" b="1" baseline="0" dirty="0">
                <a:latin typeface="Century Gothic" panose="020B0502020202020204" pitchFamily="34" charset="0"/>
              </a:rPr>
              <a:t> Index Versus NDVI Average in Elkhorn Slough</a:t>
            </a:r>
            <a:endParaRPr lang="en-US" sz="1200" b="1" dirty="0"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206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26A-4C51-B4A6-3BB1175C9AC3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26A-4C51-B4A6-3BB1175C9AC3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26A-4C51-B4A6-3BB1175C9AC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C26A-4C51-B4A6-3BB1175C9AC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C26A-4C51-B4A6-3BB1175C9AC3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3">
                    <a:lumMod val="75000"/>
                  </a:schemeClr>
                </a:solidFill>
                <a:ln w="9525"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26A-4C51-B4A6-3BB1175C9AC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0374DF3B-2E18-4B46-9A43-91600C2BB5B8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26A-4C51-B4A6-3BB1175C9AC3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{0374DF3B-2E18-4B46-9A43-91600C2BB5B8}</c15:txfldGUID>
                      <c15:f>'[NDVI Regression Analysis.xlsx]Study Area Correlation'!$A$22</c15:f>
                      <c15:dlblFieldTableCache>
                        <c:ptCount val="1"/>
                        <c:pt idx="0">
                          <c:v>1997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D286708-E853-4126-8F5D-AAF592D9C914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26A-4C51-B4A6-3BB1175C9AC3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{BD286708-E853-4126-8F5D-AAF592D9C914}</c15:txfldGUID>
                      <c15:f>'[NDVI Regression Analysis.xlsx]Study Area Correlation'!$A$23</c15:f>
                      <c15:dlblFieldTableCache>
                        <c:ptCount val="1"/>
                        <c:pt idx="0">
                          <c:v>1998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F86ACC5D-7CB9-4202-B10F-57DE8F36934F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26A-4C51-B4A6-3BB1175C9AC3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{F86ACC5D-7CB9-4202-B10F-57DE8F36934F}</c15:txfldGUID>
                      <c15:f>'[NDVI Regression Analysis.xlsx]Study Area Correlation'!$A$24</c15:f>
                      <c15:dlblFieldTableCache>
                        <c:ptCount val="1"/>
                        <c:pt idx="0">
                          <c:v>2002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4.0904856952761144E-2"/>
                  <c:y val="4.5254821721665096E-2"/>
                </c:manualLayout>
              </c:layout>
              <c:tx>
                <c:rich>
                  <a:bodyPr/>
                  <a:lstStyle/>
                  <a:p>
                    <a:fld id="{63DAD857-12CB-4ED7-BEC1-95F8AAF55267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26A-4C51-B4A6-3BB1175C9AC3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{63DAD857-12CB-4ED7-BEC1-95F8AAF55267}</c15:txfldGUID>
                      <c15:f>'[NDVI Regression Analysis.xlsx]Study Area Correlation'!$A$25</c15:f>
                      <c15:dlblFieldTableCache>
                        <c:ptCount val="1"/>
                        <c:pt idx="0">
                          <c:v>2003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>
                <c:manualLayout>
                  <c:x val="-3.8243530598829241E-2"/>
                  <c:y val="-4.204173219147201E-2"/>
                </c:manualLayout>
              </c:layout>
              <c:tx>
                <c:rich>
                  <a:bodyPr/>
                  <a:lstStyle/>
                  <a:p>
                    <a:fld id="{041F6AD1-E593-40FE-8807-FF20672A861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26A-4C51-B4A6-3BB1175C9AC3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{041F6AD1-E593-40FE-8807-FF20672A8610}</c15:txfldGUID>
                      <c15:f>'[NDVI Regression Analysis.xlsx]Study Area Correlation'!$A$26</c15:f>
                      <c15:dlblFieldTableCache>
                        <c:ptCount val="1"/>
                        <c:pt idx="0">
                          <c:v>2009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5"/>
              <c:layout>
                <c:manualLayout>
                  <c:x val="-4.6227544910179642E-2"/>
                  <c:y val="4.5254821721665096E-2"/>
                </c:manualLayout>
              </c:layout>
              <c:tx>
                <c:rich>
                  <a:bodyPr/>
                  <a:lstStyle/>
                  <a:p>
                    <a:fld id="{8CCF26DD-843B-4D2F-BAC1-E260F0300F24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26A-4C51-B4A6-3BB1175C9AC3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{8CCF26DD-843B-4D2F-BAC1-E260F0300F24}</c15:txfldGUID>
                      <c15:f>'[NDVI Regression Analysis.xlsx]Study Area Correlation'!$A$27</c15:f>
                      <c15:dlblFieldTableCache>
                        <c:ptCount val="1"/>
                        <c:pt idx="0">
                          <c:v>2010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layout>
                <c:manualLayout>
                  <c:x val="-3.8243512974051992E-2"/>
                  <c:y val="4.5254821721665013E-2"/>
                </c:manualLayout>
              </c:layout>
              <c:tx>
                <c:rich>
                  <a:bodyPr/>
                  <a:lstStyle/>
                  <a:p>
                    <a:fld id="{47CC791D-5655-4B31-96EE-3545EDB946E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26A-4C51-B4A6-3BB1175C9AC3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{47CC791D-5655-4B31-96EE-3545EDB946ED}</c15:txfldGUID>
                      <c15:f>'[NDVI Regression Analysis.xlsx]Study Area Correlation'!$A$28</c15:f>
                      <c15:dlblFieldTableCache>
                        <c:ptCount val="1"/>
                        <c:pt idx="0">
                          <c:v>2015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0">
                <a:spAutoFit/>
              </a:bodyPr>
              <a:lstStyle/>
              <a:p>
                <a:pPr algn="r"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2354546528993994"/>
                  <c:y val="0.2452180776597918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baseline="0"/>
                      <a:t>y = -0.57x + 3.35</a:t>
                    </a:r>
                    <a:br>
                      <a:rPr lang="en-US" baseline="0"/>
                    </a:br>
                    <a:r>
                      <a:rPr lang="en-US" baseline="0"/>
                      <a:t>R² = 0.58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'[NDVI Regression Analysis.xlsx]Study Area Correlation'!$B$22:$B$28</c:f>
              <c:numCache>
                <c:formatCode>0.00</c:formatCode>
                <c:ptCount val="7"/>
                <c:pt idx="0">
                  <c:v>1.5779166666666666</c:v>
                </c:pt>
                <c:pt idx="1">
                  <c:v>0.90274999999999983</c:v>
                </c:pt>
                <c:pt idx="2">
                  <c:v>0.63524999999999998</c:v>
                </c:pt>
                <c:pt idx="3">
                  <c:v>0.49008333333333337</c:v>
                </c:pt>
                <c:pt idx="4">
                  <c:v>0.41741666666666671</c:v>
                </c:pt>
                <c:pt idx="5">
                  <c:v>-0.35725000000000001</c:v>
                </c:pt>
                <c:pt idx="6">
                  <c:v>1.6380000000000001</c:v>
                </c:pt>
              </c:numCache>
            </c:numRef>
          </c:xVal>
          <c:yVal>
            <c:numRef>
              <c:f>'[NDVI Regression Analysis.xlsx]Study Area Correlation'!$C$22:$C$28</c:f>
              <c:numCache>
                <c:formatCode>0.00</c:formatCode>
                <c:ptCount val="7"/>
                <c:pt idx="0">
                  <c:v>2.6506231884057962</c:v>
                </c:pt>
                <c:pt idx="1">
                  <c:v>2.6077531645569629</c:v>
                </c:pt>
                <c:pt idx="2">
                  <c:v>2.754719512195122</c:v>
                </c:pt>
                <c:pt idx="3">
                  <c:v>2.6151599999999982</c:v>
                </c:pt>
                <c:pt idx="4">
                  <c:v>3.6900653594771251</c:v>
                </c:pt>
                <c:pt idx="5">
                  <c:v>3.6485176470588239</c:v>
                </c:pt>
                <c:pt idx="6">
                  <c:v>2.4238424242424239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C26A-4C51-B4A6-3BB1175C9AC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94768264"/>
        <c:axId val="194768656"/>
      </c:scatterChart>
      <c:valAx>
        <c:axId val="194768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baseline="0">
                    <a:effectLst/>
                    <a:latin typeface="Century Gothic" panose="020B0502020202020204" pitchFamily="34" charset="0"/>
                  </a:rPr>
                  <a:t>Annual ENSO Index Average </a:t>
                </a:r>
                <a:endParaRPr lang="en-US">
                  <a:latin typeface="Century Gothic" panose="020B0502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768656"/>
        <c:crosses val="autoZero"/>
        <c:crossBetween val="midCat"/>
      </c:valAx>
      <c:valAx>
        <c:axId val="194768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Annual</a:t>
                </a:r>
                <a:r>
                  <a:rPr lang="en-US" baseline="0">
                    <a:latin typeface="Century Gothic" panose="020B0502020202020204" pitchFamily="34" charset="0"/>
                  </a:rPr>
                  <a:t> </a:t>
                </a:r>
                <a:r>
                  <a:rPr lang="en-US">
                    <a:latin typeface="Century Gothic" panose="020B0502020202020204" pitchFamily="34" charset="0"/>
                  </a:rPr>
                  <a:t>NDVI</a:t>
                </a:r>
                <a:r>
                  <a:rPr lang="en-US" baseline="0">
                    <a:latin typeface="Century Gothic" panose="020B0502020202020204" pitchFamily="34" charset="0"/>
                  </a:rPr>
                  <a:t> </a:t>
                </a:r>
                <a:r>
                  <a:rPr lang="en-US">
                    <a:latin typeface="Century Gothic" panose="020B0502020202020204" pitchFamily="34" charset="0"/>
                  </a:rPr>
                  <a:t>Average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768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686726284962881"/>
          <c:y val="0.29859508124926992"/>
          <c:w val="8.7164673278115681E-2"/>
          <c:h val="0.48422179302089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effectLst/>
                <a:latin typeface="Century Gothic" panose="020B0502020202020204" pitchFamily="34" charset="0"/>
              </a:rPr>
              <a:t>ENSO Index and NDVI Average in Upper Marsh</a:t>
            </a:r>
            <a:endParaRPr lang="en-US" sz="1200">
              <a:effectLst/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206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490-4872-8757-2415D54F4FF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490-4872-8757-2415D54F4FF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490-4872-8757-2415D54F4FF6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490-4872-8757-2415D54F4FF6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490-4872-8757-2415D54F4FF6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3">
                    <a:lumMod val="75000"/>
                  </a:schemeClr>
                </a:solidFill>
                <a:ln w="9525"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490-4872-8757-2415D54F4FF6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973C29F5-BCED-451D-A661-72E8E5FF04E5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490-4872-8757-2415D54F4FF6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{973C29F5-BCED-451D-A661-72E8E5FF04E5}</c15:txfldGUID>
                      <c15:f>'Upper Marsh Correlation'!$A$2</c15:f>
                      <c15:dlblFieldTableCache>
                        <c:ptCount val="1"/>
                        <c:pt idx="0">
                          <c:v>1997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-3.7138888888888888E-2"/>
                  <c:y val="4.2117964421114026E-2"/>
                </c:manualLayout>
              </c:layout>
              <c:tx>
                <c:rich>
                  <a:bodyPr/>
                  <a:lstStyle/>
                  <a:p>
                    <a:fld id="{E0538DC1-432B-4F98-AD2A-9ACBAE56187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490-4872-8757-2415D54F4FF6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{E0538DC1-432B-4F98-AD2A-9ACBAE56187C}</c15:txfldGUID>
                      <c15:f>'Upper Marsh Correlation'!$A$3</c15:f>
                      <c15:dlblFieldTableCache>
                        <c:ptCount val="1"/>
                        <c:pt idx="0">
                          <c:v>1998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3.991666666666667E-2"/>
                  <c:y val="4.6747594050743656E-2"/>
                </c:manualLayout>
              </c:layout>
              <c:tx>
                <c:rich>
                  <a:bodyPr/>
                  <a:lstStyle/>
                  <a:p>
                    <a:fld id="{681ED98A-39A1-449B-9AC7-ABA3DE95E6DB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490-4872-8757-2415D54F4FF6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{681ED98A-39A1-449B-9AC7-ABA3DE95E6DB}</c15:txfldGUID>
                      <c15:f>'Upper Marsh Correlation'!$A$4</c15:f>
                      <c15:dlblFieldTableCache>
                        <c:ptCount val="1"/>
                        <c:pt idx="0">
                          <c:v>2002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0.10375327305651424"/>
                  <c:y val="-9.7005484611891752E-3"/>
                </c:manualLayout>
              </c:layout>
              <c:tx>
                <c:rich>
                  <a:bodyPr/>
                  <a:lstStyle/>
                  <a:p>
                    <a:fld id="{8910A277-5723-4170-8875-12298F2A7FCF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490-4872-8757-2415D54F4FF6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{8910A277-5723-4170-8875-12298F2A7FCF}</c15:txfldGUID>
                      <c15:f>'Upper Marsh Correlation'!$A$5</c15:f>
                      <c15:dlblFieldTableCache>
                        <c:ptCount val="1"/>
                        <c:pt idx="0">
                          <c:v>2003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E45B50A-E123-4BE5-A1B9-8DEDB78F52A6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490-4872-8757-2415D54F4FF6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{6E45B50A-E123-4BE5-A1B9-8DEDB78F52A6}</c15:txfldGUID>
                      <c15:f>'Upper Marsh Correlation'!$A$6</c15:f>
                      <c15:dlblFieldTableCache>
                        <c:ptCount val="1"/>
                        <c:pt idx="0">
                          <c:v>2009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0B8BE5D1-36BC-4963-9EE5-45EF078E4213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490-4872-8757-2415D54F4FF6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{0B8BE5D1-36BC-4963-9EE5-45EF078E4213}</c15:txfldGUID>
                      <c15:f>'Upper Marsh Correlation'!$A$7</c15:f>
                      <c15:dlblFieldTableCache>
                        <c:ptCount val="1"/>
                        <c:pt idx="0">
                          <c:v>2010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layout>
                <c:manualLayout>
                  <c:x val="-1.0277777777777778E-3"/>
                  <c:y val="-4.1783318751822691E-3"/>
                </c:manualLayout>
              </c:layout>
              <c:tx>
                <c:rich>
                  <a:bodyPr/>
                  <a:lstStyle/>
                  <a:p>
                    <a:fld id="{24750B5F-4150-4F2F-BE62-2DC05D68884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490-4872-8757-2415D54F4FF6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{24750B5F-4150-4F2F-BE62-2DC05D68884E}</c15:txfldGUID>
                      <c15:f>'Upper Marsh Correlation'!$A$8</c15:f>
                      <c15:dlblFieldTableCache>
                        <c:ptCount val="1"/>
                        <c:pt idx="0">
                          <c:v>2015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2988598721693975"/>
                  <c:y val="0.1818589867379266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y = -0.36x + 1.81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0.45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'Upper Marsh Correlation'!$B$2:$B$8</c:f>
              <c:numCache>
                <c:formatCode>0.00</c:formatCode>
                <c:ptCount val="7"/>
                <c:pt idx="0">
                  <c:v>1.5779166666666666</c:v>
                </c:pt>
                <c:pt idx="1">
                  <c:v>0.90274999999999983</c:v>
                </c:pt>
                <c:pt idx="2">
                  <c:v>0.63524999999999998</c:v>
                </c:pt>
                <c:pt idx="3">
                  <c:v>0.49008333333333337</c:v>
                </c:pt>
                <c:pt idx="4">
                  <c:v>0.41741666666666671</c:v>
                </c:pt>
                <c:pt idx="5">
                  <c:v>-0.35725000000000001</c:v>
                </c:pt>
                <c:pt idx="6">
                  <c:v>1.6380000000000001</c:v>
                </c:pt>
              </c:numCache>
            </c:numRef>
          </c:xVal>
          <c:yVal>
            <c:numRef>
              <c:f>'Upper Marsh Correlation'!$C$2:$C$8</c:f>
              <c:numCache>
                <c:formatCode>0.00</c:formatCode>
                <c:ptCount val="7"/>
                <c:pt idx="0">
                  <c:v>1.594008547008547</c:v>
                </c:pt>
                <c:pt idx="1">
                  <c:v>1.272626865671642</c:v>
                </c:pt>
                <c:pt idx="2">
                  <c:v>1.4057851851851848</c:v>
                </c:pt>
                <c:pt idx="3">
                  <c:v>1.2881093749999997</c:v>
                </c:pt>
                <c:pt idx="4">
                  <c:v>2.0021150442477889</c:v>
                </c:pt>
                <c:pt idx="5">
                  <c:v>2.1072230769230766</c:v>
                </c:pt>
                <c:pt idx="6">
                  <c:v>1.1373986486486487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8490-4872-8757-2415D54F4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2635960"/>
        <c:axId val="312636352"/>
      </c:scatterChart>
      <c:valAx>
        <c:axId val="312635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latin typeface="Century Gothic" panose="020B0502020202020204" pitchFamily="34" charset="0"/>
                  </a:rPr>
                  <a:t>Annual ENSO Index</a:t>
                </a:r>
                <a:r>
                  <a:rPr lang="en-US" sz="1000" baseline="0">
                    <a:latin typeface="Century Gothic" panose="020B0502020202020204" pitchFamily="34" charset="0"/>
                  </a:rPr>
                  <a:t> Average</a:t>
                </a:r>
                <a:endParaRPr lang="en-US" sz="1000">
                  <a:latin typeface="Century Gothic" panose="020B0502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12636352"/>
        <c:crosses val="autoZero"/>
        <c:crossBetween val="midCat"/>
      </c:valAx>
      <c:valAx>
        <c:axId val="3126363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latin typeface="Century Gothic" panose="020B0502020202020204" pitchFamily="34" charset="0"/>
                  </a:rPr>
                  <a:t>Annual</a:t>
                </a:r>
                <a:r>
                  <a:rPr lang="en-US" sz="1000" baseline="0">
                    <a:latin typeface="Century Gothic" panose="020B0502020202020204" pitchFamily="34" charset="0"/>
                  </a:rPr>
                  <a:t> NDVI Average</a:t>
                </a:r>
                <a:endParaRPr lang="en-US" sz="1000">
                  <a:latin typeface="Century Gothic" panose="020B0502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12635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866926993695902"/>
          <c:y val="0.22225328741401951"/>
          <c:w val="9.6935618698894638E-2"/>
          <c:h val="0.519120667588029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Sentinel 2A NDI45</a:t>
            </a:r>
            <a:r>
              <a:rPr lang="en-US" baseline="0"/>
              <a:t> vs Picklweed Health Index for Study Area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'Study Area'!$E$1</c:f>
              <c:strCache>
                <c:ptCount val="1"/>
                <c:pt idx="0">
                  <c:v>Senintel_NDI45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7.0551181102362304E-2"/>
                  <c:y val="0.2658016185476816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'Study Area'!$C$2:$C$49</c:f>
              <c:numCache>
                <c:formatCode>General</c:formatCode>
                <c:ptCount val="48"/>
                <c:pt idx="0">
                  <c:v>229.08</c:v>
                </c:pt>
                <c:pt idx="1">
                  <c:v>209.75</c:v>
                </c:pt>
                <c:pt idx="2">
                  <c:v>206.75</c:v>
                </c:pt>
                <c:pt idx="3">
                  <c:v>200.5</c:v>
                </c:pt>
                <c:pt idx="4">
                  <c:v>200.41999999999899</c:v>
                </c:pt>
                <c:pt idx="5">
                  <c:v>198.16999999999899</c:v>
                </c:pt>
                <c:pt idx="6">
                  <c:v>194.75</c:v>
                </c:pt>
                <c:pt idx="7">
                  <c:v>190.5</c:v>
                </c:pt>
                <c:pt idx="8">
                  <c:v>190.16999999999899</c:v>
                </c:pt>
                <c:pt idx="9">
                  <c:v>189.25</c:v>
                </c:pt>
                <c:pt idx="10">
                  <c:v>188.5</c:v>
                </c:pt>
                <c:pt idx="11">
                  <c:v>187.25</c:v>
                </c:pt>
                <c:pt idx="12">
                  <c:v>187</c:v>
                </c:pt>
                <c:pt idx="13">
                  <c:v>186.25</c:v>
                </c:pt>
                <c:pt idx="14">
                  <c:v>185.25</c:v>
                </c:pt>
                <c:pt idx="15">
                  <c:v>184.66999999999899</c:v>
                </c:pt>
                <c:pt idx="16">
                  <c:v>184.58</c:v>
                </c:pt>
                <c:pt idx="17">
                  <c:v>181.75</c:v>
                </c:pt>
                <c:pt idx="18">
                  <c:v>181.41999999999899</c:v>
                </c:pt>
                <c:pt idx="19">
                  <c:v>180.91999999999899</c:v>
                </c:pt>
                <c:pt idx="20">
                  <c:v>178.08</c:v>
                </c:pt>
                <c:pt idx="21">
                  <c:v>177.41999999999899</c:v>
                </c:pt>
                <c:pt idx="22">
                  <c:v>175.08</c:v>
                </c:pt>
                <c:pt idx="23">
                  <c:v>173.41999999999899</c:v>
                </c:pt>
                <c:pt idx="24">
                  <c:v>172.75</c:v>
                </c:pt>
                <c:pt idx="25">
                  <c:v>168.5</c:v>
                </c:pt>
                <c:pt idx="26">
                  <c:v>164.83</c:v>
                </c:pt>
                <c:pt idx="27">
                  <c:v>160.58000000000001</c:v>
                </c:pt>
                <c:pt idx="28">
                  <c:v>156.25</c:v>
                </c:pt>
                <c:pt idx="29">
                  <c:v>152.41999999999899</c:v>
                </c:pt>
                <c:pt idx="30">
                  <c:v>151.33000000000001</c:v>
                </c:pt>
                <c:pt idx="31">
                  <c:v>147.08000000000001</c:v>
                </c:pt>
                <c:pt idx="32">
                  <c:v>147.08000000000001</c:v>
                </c:pt>
                <c:pt idx="33">
                  <c:v>147.08000000000001</c:v>
                </c:pt>
                <c:pt idx="34">
                  <c:v>145.75</c:v>
                </c:pt>
                <c:pt idx="35">
                  <c:v>145.41999999999899</c:v>
                </c:pt>
                <c:pt idx="36">
                  <c:v>136.91999999999899</c:v>
                </c:pt>
                <c:pt idx="37">
                  <c:v>136.5</c:v>
                </c:pt>
                <c:pt idx="38">
                  <c:v>131.58000000000001</c:v>
                </c:pt>
                <c:pt idx="39">
                  <c:v>127.67</c:v>
                </c:pt>
                <c:pt idx="40">
                  <c:v>126.75</c:v>
                </c:pt>
                <c:pt idx="41">
                  <c:v>125.33</c:v>
                </c:pt>
                <c:pt idx="42">
                  <c:v>97.829999999999899</c:v>
                </c:pt>
                <c:pt idx="43">
                  <c:v>76.079999999999899</c:v>
                </c:pt>
                <c:pt idx="44">
                  <c:v>65.579999999999899</c:v>
                </c:pt>
                <c:pt idx="45">
                  <c:v>38.049999999999898</c:v>
                </c:pt>
                <c:pt idx="46">
                  <c:v>37.829999999999899</c:v>
                </c:pt>
                <c:pt idx="47">
                  <c:v>31.25</c:v>
                </c:pt>
              </c:numCache>
            </c:numRef>
          </c:xVal>
          <c:yVal>
            <c:numRef>
              <c:f>'Study Area'!$E$2:$E$49</c:f>
              <c:numCache>
                <c:formatCode>General</c:formatCode>
                <c:ptCount val="48"/>
                <c:pt idx="0">
                  <c:v>0.186383932828903</c:v>
                </c:pt>
                <c:pt idx="1">
                  <c:v>0.18560822308063499</c:v>
                </c:pt>
                <c:pt idx="2">
                  <c:v>0.18688525259494801</c:v>
                </c:pt>
                <c:pt idx="3">
                  <c:v>0.16293278336524999</c:v>
                </c:pt>
                <c:pt idx="4">
                  <c:v>8.6436167359352001E-2</c:v>
                </c:pt>
                <c:pt idx="5">
                  <c:v>0.114794351160526</c:v>
                </c:pt>
                <c:pt idx="6">
                  <c:v>0.14869177341461201</c:v>
                </c:pt>
                <c:pt idx="7">
                  <c:v>9.5771141350268998E-2</c:v>
                </c:pt>
                <c:pt idx="8">
                  <c:v>0.19677790999412501</c:v>
                </c:pt>
                <c:pt idx="9">
                  <c:v>0.17256885766982999</c:v>
                </c:pt>
                <c:pt idx="10">
                  <c:v>0.104422606527805</c:v>
                </c:pt>
                <c:pt idx="11">
                  <c:v>0.13953489065170299</c:v>
                </c:pt>
                <c:pt idx="12">
                  <c:v>0.115674197673798</c:v>
                </c:pt>
                <c:pt idx="13">
                  <c:v>8.3619698882102994E-2</c:v>
                </c:pt>
                <c:pt idx="14">
                  <c:v>0.118915587663651</c:v>
                </c:pt>
                <c:pt idx="15">
                  <c:v>0.106176264584064</c:v>
                </c:pt>
                <c:pt idx="16">
                  <c:v>0.16228571534156799</c:v>
                </c:pt>
                <c:pt idx="17">
                  <c:v>9.2529132962227006E-2</c:v>
                </c:pt>
                <c:pt idx="18">
                  <c:v>0.102803736925125</c:v>
                </c:pt>
                <c:pt idx="19">
                  <c:v>0.11135371029377</c:v>
                </c:pt>
                <c:pt idx="20">
                  <c:v>0.13340564072132099</c:v>
                </c:pt>
                <c:pt idx="21">
                  <c:v>0.15088178217411</c:v>
                </c:pt>
                <c:pt idx="22">
                  <c:v>0.121333330869675</c:v>
                </c:pt>
                <c:pt idx="23">
                  <c:v>0.15289255976676899</c:v>
                </c:pt>
                <c:pt idx="24">
                  <c:v>0.116625308990479</c:v>
                </c:pt>
                <c:pt idx="25">
                  <c:v>0.126684635877609</c:v>
                </c:pt>
                <c:pt idx="26">
                  <c:v>0.14106145501136799</c:v>
                </c:pt>
                <c:pt idx="27">
                  <c:v>0.11036036163568499</c:v>
                </c:pt>
                <c:pt idx="28">
                  <c:v>0.150497511029243</c:v>
                </c:pt>
                <c:pt idx="29">
                  <c:v>0.13854166865348799</c:v>
                </c:pt>
                <c:pt idx="30">
                  <c:v>8.5714288055896995E-2</c:v>
                </c:pt>
                <c:pt idx="31">
                  <c:v>7.0080861449241999E-2</c:v>
                </c:pt>
                <c:pt idx="32">
                  <c:v>9.1870456933974998E-2</c:v>
                </c:pt>
                <c:pt idx="33">
                  <c:v>0.13289473950862901</c:v>
                </c:pt>
                <c:pt idx="34">
                  <c:v>0.12565444409847301</c:v>
                </c:pt>
                <c:pt idx="35">
                  <c:v>9.3000002205371995E-2</c:v>
                </c:pt>
                <c:pt idx="36">
                  <c:v>0.115284971892834</c:v>
                </c:pt>
                <c:pt idx="37">
                  <c:v>6.9219440221785999E-2</c:v>
                </c:pt>
                <c:pt idx="38">
                  <c:v>0.125439628958702</c:v>
                </c:pt>
                <c:pt idx="39">
                  <c:v>0.105196453630924</c:v>
                </c:pt>
                <c:pt idx="40">
                  <c:v>8.6956523358821994E-2</c:v>
                </c:pt>
                <c:pt idx="41">
                  <c:v>9.3399748206138999E-2</c:v>
                </c:pt>
                <c:pt idx="42">
                  <c:v>-6.2421974726019997E-3</c:v>
                </c:pt>
                <c:pt idx="43">
                  <c:v>7.4646078050136996E-2</c:v>
                </c:pt>
                <c:pt idx="44">
                  <c:v>0.144372418522835</c:v>
                </c:pt>
                <c:pt idx="45">
                  <c:v>6.0913704335690003E-2</c:v>
                </c:pt>
                <c:pt idx="46">
                  <c:v>0.100336700677872</c:v>
                </c:pt>
                <c:pt idx="47">
                  <c:v>8.9319176971911995E-2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869-411D-B365-F2500CB64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356376"/>
        <c:axId val="194356768"/>
      </c:scatterChart>
      <c:valAx>
        <c:axId val="194356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Picklweed</a:t>
                </a:r>
                <a:r>
                  <a:rPr lang="en-US" baseline="0"/>
                  <a:t> Health Index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356768"/>
        <c:crosses val="autoZero"/>
        <c:crossBetween val="midCat"/>
      </c:valAx>
      <c:valAx>
        <c:axId val="19435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Sentinel</a:t>
                </a:r>
                <a:r>
                  <a:rPr lang="en-US" baseline="0" dirty="0"/>
                  <a:t> 2A Normalized Difference Index 45 (NDI45)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2222222222222223E-2"/>
              <c:y val="0.153611111111111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356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200" dirty="0" err="1"/>
              <a:t>Pickleweed</a:t>
            </a:r>
            <a:r>
              <a:rPr lang="en-US" sz="1200" dirty="0"/>
              <a:t> Health Index vs. Sentinel 2A Normalized Difference Vegetation Index (NDVI)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Final_NDVI!$G$1</c:f>
              <c:strCache>
                <c:ptCount val="1"/>
                <c:pt idx="0">
                  <c:v>High Elevation Marsh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Final_NDVI!$C$2:$C$65</c:f>
              <c:numCache>
                <c:formatCode>General</c:formatCode>
                <c:ptCount val="64"/>
                <c:pt idx="0">
                  <c:v>229.08</c:v>
                </c:pt>
                <c:pt idx="1">
                  <c:v>209.75</c:v>
                </c:pt>
                <c:pt idx="2">
                  <c:v>206.75</c:v>
                </c:pt>
                <c:pt idx="3">
                  <c:v>200.5</c:v>
                </c:pt>
                <c:pt idx="4">
                  <c:v>200.41999999999899</c:v>
                </c:pt>
                <c:pt idx="5">
                  <c:v>198.16999999999899</c:v>
                </c:pt>
                <c:pt idx="6">
                  <c:v>194.75</c:v>
                </c:pt>
                <c:pt idx="7">
                  <c:v>190.5</c:v>
                </c:pt>
                <c:pt idx="8">
                  <c:v>190.16999999999899</c:v>
                </c:pt>
                <c:pt idx="9">
                  <c:v>189.25</c:v>
                </c:pt>
                <c:pt idx="10">
                  <c:v>188.5</c:v>
                </c:pt>
                <c:pt idx="11">
                  <c:v>187.25</c:v>
                </c:pt>
                <c:pt idx="12">
                  <c:v>187</c:v>
                </c:pt>
                <c:pt idx="13">
                  <c:v>186.25</c:v>
                </c:pt>
                <c:pt idx="14">
                  <c:v>185.25</c:v>
                </c:pt>
                <c:pt idx="15">
                  <c:v>184.66999999999899</c:v>
                </c:pt>
                <c:pt idx="16">
                  <c:v>184.58</c:v>
                </c:pt>
                <c:pt idx="17">
                  <c:v>181.75</c:v>
                </c:pt>
                <c:pt idx="18">
                  <c:v>181.41999999999899</c:v>
                </c:pt>
                <c:pt idx="19">
                  <c:v>180.91999999999899</c:v>
                </c:pt>
                <c:pt idx="20">
                  <c:v>178.08</c:v>
                </c:pt>
                <c:pt idx="21">
                  <c:v>177.41999999999899</c:v>
                </c:pt>
                <c:pt idx="22">
                  <c:v>175.08</c:v>
                </c:pt>
                <c:pt idx="23">
                  <c:v>173.41999999999899</c:v>
                </c:pt>
                <c:pt idx="24">
                  <c:v>172.75</c:v>
                </c:pt>
                <c:pt idx="25">
                  <c:v>168.5</c:v>
                </c:pt>
                <c:pt idx="26">
                  <c:v>164.83</c:v>
                </c:pt>
                <c:pt idx="27">
                  <c:v>160.58000000000001</c:v>
                </c:pt>
                <c:pt idx="28">
                  <c:v>156.25</c:v>
                </c:pt>
                <c:pt idx="29">
                  <c:v>152.41999999999899</c:v>
                </c:pt>
                <c:pt idx="30">
                  <c:v>151.33000000000001</c:v>
                </c:pt>
                <c:pt idx="31">
                  <c:v>147.08000000000001</c:v>
                </c:pt>
                <c:pt idx="32">
                  <c:v>147.08000000000001</c:v>
                </c:pt>
                <c:pt idx="33">
                  <c:v>147.08000000000001</c:v>
                </c:pt>
                <c:pt idx="34">
                  <c:v>145.75</c:v>
                </c:pt>
                <c:pt idx="35">
                  <c:v>145.41999999999899</c:v>
                </c:pt>
                <c:pt idx="36">
                  <c:v>136.91999999999899</c:v>
                </c:pt>
                <c:pt idx="37">
                  <c:v>136.5</c:v>
                </c:pt>
                <c:pt idx="38">
                  <c:v>131.58000000000001</c:v>
                </c:pt>
                <c:pt idx="39">
                  <c:v>127.67</c:v>
                </c:pt>
                <c:pt idx="40">
                  <c:v>126.75</c:v>
                </c:pt>
                <c:pt idx="41">
                  <c:v>125.33</c:v>
                </c:pt>
                <c:pt idx="42">
                  <c:v>97.829999999999899</c:v>
                </c:pt>
                <c:pt idx="43">
                  <c:v>76.079999999999899</c:v>
                </c:pt>
                <c:pt idx="44">
                  <c:v>65.579999999999899</c:v>
                </c:pt>
                <c:pt idx="45">
                  <c:v>38.049999999999898</c:v>
                </c:pt>
                <c:pt idx="46">
                  <c:v>37.829999999999899</c:v>
                </c:pt>
                <c:pt idx="47">
                  <c:v>31.25</c:v>
                </c:pt>
              </c:numCache>
            </c:numRef>
          </c:xVal>
          <c:yVal>
            <c:numRef>
              <c:f>Final_NDVI!$G$2:$G$65</c:f>
              <c:numCache>
                <c:formatCode>General</c:formatCode>
                <c:ptCount val="64"/>
                <c:pt idx="0">
                  <c:v>0.47154766321199998</c:v>
                </c:pt>
                <c:pt idx="1">
                  <c:v>0.479181885719</c:v>
                </c:pt>
                <c:pt idx="2">
                  <c:v>0.46086955070500002</c:v>
                </c:pt>
                <c:pt idx="3">
                  <c:v>0.42010581493400001</c:v>
                </c:pt>
                <c:pt idx="4">
                  <c:v>0.23325893282900001</c:v>
                </c:pt>
                <c:pt idx="5">
                  <c:v>0.23093333840399999</c:v>
                </c:pt>
                <c:pt idx="6">
                  <c:v>0.29080277681400002</c:v>
                </c:pt>
                <c:pt idx="7">
                  <c:v>#N/A</c:v>
                </c:pt>
                <c:pt idx="8">
                  <c:v>0.356978356838</c:v>
                </c:pt>
                <c:pt idx="9">
                  <c:v>#N/A</c:v>
                </c:pt>
                <c:pt idx="10">
                  <c:v>0.25077080726599998</c:v>
                </c:pt>
                <c:pt idx="11">
                  <c:v>0.38495188951499998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0.22966507077199999</c:v>
                </c:pt>
                <c:pt idx="16">
                  <c:v>0.30190476775199998</c:v>
                </c:pt>
                <c:pt idx="17">
                  <c:v>0.21237358450900001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0.270614266396</c:v>
                </c:pt>
                <c:pt idx="23">
                  <c:v>0.42677384614899999</c:v>
                </c:pt>
                <c:pt idx="24">
                  <c:v>#N/A</c:v>
                </c:pt>
                <c:pt idx="25">
                  <c:v>#N/A</c:v>
                </c:pt>
                <c:pt idx="26">
                  <c:v>0.23507462441900001</c:v>
                </c:pt>
                <c:pt idx="27">
                  <c:v>#N/A</c:v>
                </c:pt>
                <c:pt idx="28">
                  <c:v>0.35626766085599998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0.297815650702</c:v>
                </c:pt>
                <c:pt idx="34">
                  <c:v>#N/A</c:v>
                </c:pt>
                <c:pt idx="35">
                  <c:v>#N/A</c:v>
                </c:pt>
                <c:pt idx="36">
                  <c:v>0.29876795411099999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A39-4588-AC34-D6033FACA342}"/>
            </c:ext>
          </c:extLst>
        </c:ser>
        <c:ser>
          <c:idx val="1"/>
          <c:order val="1"/>
          <c:tx>
            <c:strRef>
              <c:f>Final_NDVI!$H$1</c:f>
              <c:strCache>
                <c:ptCount val="1"/>
                <c:pt idx="0">
                  <c:v>Low Elevation Marsh</c:v>
                </c:pt>
              </c:strCache>
            </c:strRef>
          </c:tx>
          <c:spPr>
            <a:ln w="127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Final_NDVI!$C$2:$C$65</c:f>
              <c:numCache>
                <c:formatCode>General</c:formatCode>
                <c:ptCount val="64"/>
                <c:pt idx="0">
                  <c:v>229.08</c:v>
                </c:pt>
                <c:pt idx="1">
                  <c:v>209.75</c:v>
                </c:pt>
                <c:pt idx="2">
                  <c:v>206.75</c:v>
                </c:pt>
                <c:pt idx="3">
                  <c:v>200.5</c:v>
                </c:pt>
                <c:pt idx="4">
                  <c:v>200.41999999999899</c:v>
                </c:pt>
                <c:pt idx="5">
                  <c:v>198.16999999999899</c:v>
                </c:pt>
                <c:pt idx="6">
                  <c:v>194.75</c:v>
                </c:pt>
                <c:pt idx="7">
                  <c:v>190.5</c:v>
                </c:pt>
                <c:pt idx="8">
                  <c:v>190.16999999999899</c:v>
                </c:pt>
                <c:pt idx="9">
                  <c:v>189.25</c:v>
                </c:pt>
                <c:pt idx="10">
                  <c:v>188.5</c:v>
                </c:pt>
                <c:pt idx="11">
                  <c:v>187.25</c:v>
                </c:pt>
                <c:pt idx="12">
                  <c:v>187</c:v>
                </c:pt>
                <c:pt idx="13">
                  <c:v>186.25</c:v>
                </c:pt>
                <c:pt idx="14">
                  <c:v>185.25</c:v>
                </c:pt>
                <c:pt idx="15">
                  <c:v>184.66999999999899</c:v>
                </c:pt>
                <c:pt idx="16">
                  <c:v>184.58</c:v>
                </c:pt>
                <c:pt idx="17">
                  <c:v>181.75</c:v>
                </c:pt>
                <c:pt idx="18">
                  <c:v>181.41999999999899</c:v>
                </c:pt>
                <c:pt idx="19">
                  <c:v>180.91999999999899</c:v>
                </c:pt>
                <c:pt idx="20">
                  <c:v>178.08</c:v>
                </c:pt>
                <c:pt idx="21">
                  <c:v>177.41999999999899</c:v>
                </c:pt>
                <c:pt idx="22">
                  <c:v>175.08</c:v>
                </c:pt>
                <c:pt idx="23">
                  <c:v>173.41999999999899</c:v>
                </c:pt>
                <c:pt idx="24">
                  <c:v>172.75</c:v>
                </c:pt>
                <c:pt idx="25">
                  <c:v>168.5</c:v>
                </c:pt>
                <c:pt idx="26">
                  <c:v>164.83</c:v>
                </c:pt>
                <c:pt idx="27">
                  <c:v>160.58000000000001</c:v>
                </c:pt>
                <c:pt idx="28">
                  <c:v>156.25</c:v>
                </c:pt>
                <c:pt idx="29">
                  <c:v>152.41999999999899</c:v>
                </c:pt>
                <c:pt idx="30">
                  <c:v>151.33000000000001</c:v>
                </c:pt>
                <c:pt idx="31">
                  <c:v>147.08000000000001</c:v>
                </c:pt>
                <c:pt idx="32">
                  <c:v>147.08000000000001</c:v>
                </c:pt>
                <c:pt idx="33">
                  <c:v>147.08000000000001</c:v>
                </c:pt>
                <c:pt idx="34">
                  <c:v>145.75</c:v>
                </c:pt>
                <c:pt idx="35">
                  <c:v>145.41999999999899</c:v>
                </c:pt>
                <c:pt idx="36">
                  <c:v>136.91999999999899</c:v>
                </c:pt>
                <c:pt idx="37">
                  <c:v>136.5</c:v>
                </c:pt>
                <c:pt idx="38">
                  <c:v>131.58000000000001</c:v>
                </c:pt>
                <c:pt idx="39">
                  <c:v>127.67</c:v>
                </c:pt>
                <c:pt idx="40">
                  <c:v>126.75</c:v>
                </c:pt>
                <c:pt idx="41">
                  <c:v>125.33</c:v>
                </c:pt>
                <c:pt idx="42">
                  <c:v>97.829999999999899</c:v>
                </c:pt>
                <c:pt idx="43">
                  <c:v>76.079999999999899</c:v>
                </c:pt>
                <c:pt idx="44">
                  <c:v>65.579999999999899</c:v>
                </c:pt>
                <c:pt idx="45">
                  <c:v>38.049999999999898</c:v>
                </c:pt>
                <c:pt idx="46">
                  <c:v>37.829999999999899</c:v>
                </c:pt>
                <c:pt idx="47">
                  <c:v>31.25</c:v>
                </c:pt>
              </c:numCache>
            </c:numRef>
          </c:xVal>
          <c:yVal>
            <c:numRef>
              <c:f>Final_NDVI!$H$2:$H$65</c:f>
              <c:numCache>
                <c:formatCode>General</c:formatCode>
                <c:ptCount val="64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0.16532720625399999</c:v>
                </c:pt>
                <c:pt idx="8">
                  <c:v>#N/A</c:v>
                </c:pt>
                <c:pt idx="9">
                  <c:v>0.39373970031700001</c:v>
                </c:pt>
                <c:pt idx="10">
                  <c:v>#N/A</c:v>
                </c:pt>
                <c:pt idx="11">
                  <c:v>#N/A</c:v>
                </c:pt>
                <c:pt idx="12">
                  <c:v>0.20098948478699999</c:v>
                </c:pt>
                <c:pt idx="13">
                  <c:v>0.33802235126500002</c:v>
                </c:pt>
                <c:pt idx="14">
                  <c:v>0.199776157737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0.18938480317600001</c:v>
                </c:pt>
                <c:pt idx="19">
                  <c:v>0.22402288019700001</c:v>
                </c:pt>
                <c:pt idx="20">
                  <c:v>0.28179776668500001</c:v>
                </c:pt>
                <c:pt idx="21">
                  <c:v>0.244625210762</c:v>
                </c:pt>
                <c:pt idx="22">
                  <c:v>#N/A</c:v>
                </c:pt>
                <c:pt idx="23">
                  <c:v>#N/A</c:v>
                </c:pt>
                <c:pt idx="24">
                  <c:v>0.20756816863999999</c:v>
                </c:pt>
                <c:pt idx="25">
                  <c:v>0.274193555117</c:v>
                </c:pt>
                <c:pt idx="26">
                  <c:v>#N/A</c:v>
                </c:pt>
                <c:pt idx="27">
                  <c:v>0.30427125096300001</c:v>
                </c:pt>
                <c:pt idx="28">
                  <c:v>#N/A</c:v>
                </c:pt>
                <c:pt idx="29">
                  <c:v>0.247497722507</c:v>
                </c:pt>
                <c:pt idx="30">
                  <c:v>0.172413796186</c:v>
                </c:pt>
                <c:pt idx="31">
                  <c:v>0.15129151940300001</c:v>
                </c:pt>
                <c:pt idx="32">
                  <c:v>0.18019093573100001</c:v>
                </c:pt>
                <c:pt idx="33">
                  <c:v>#N/A</c:v>
                </c:pt>
                <c:pt idx="34">
                  <c:v>0.221445217729</c:v>
                </c:pt>
                <c:pt idx="35">
                  <c:v>0.196278244257</c:v>
                </c:pt>
                <c:pt idx="36">
                  <c:v>#N/A</c:v>
                </c:pt>
                <c:pt idx="37">
                  <c:v>0.23238866031200001</c:v>
                </c:pt>
                <c:pt idx="38">
                  <c:v>0.24493926763500001</c:v>
                </c:pt>
                <c:pt idx="39">
                  <c:v>0.17378583550500001</c:v>
                </c:pt>
                <c:pt idx="40">
                  <c:v>5.1612902432700003E-2</c:v>
                </c:pt>
                <c:pt idx="41">
                  <c:v>0.171786114573</c:v>
                </c:pt>
                <c:pt idx="42">
                  <c:v>0.242837011814</c:v>
                </c:pt>
                <c:pt idx="43">
                  <c:v>0.121563836932</c:v>
                </c:pt>
                <c:pt idx="44">
                  <c:v>0.298550724983</c:v>
                </c:pt>
                <c:pt idx="45">
                  <c:v>0.21310080587899999</c:v>
                </c:pt>
                <c:pt idx="46">
                  <c:v>0.22952710092100001</c:v>
                </c:pt>
                <c:pt idx="47">
                  <c:v>0.158684358001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A39-4588-AC34-D6033FACA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357552"/>
        <c:axId val="194357944"/>
      </c:scatterChart>
      <c:valAx>
        <c:axId val="19435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Pickleweed Health Index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357944"/>
        <c:crosses val="autoZero"/>
        <c:crossBetween val="midCat"/>
      </c:valAx>
      <c:valAx>
        <c:axId val="194357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Sentinel 2A Normalized Difference Vegetation Index (NDVI)</a:t>
                </a:r>
              </a:p>
            </c:rich>
          </c:tx>
          <c:layout>
            <c:manualLayout>
              <c:xMode val="edge"/>
              <c:yMode val="edge"/>
              <c:x val="3.5024653896499017E-2"/>
              <c:y val="0.240803210991594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3575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333333"/>
      </a:solidFill>
    </a:ln>
    <a:effectLst/>
  </c:spPr>
  <c:txPr>
    <a:bodyPr/>
    <a:lstStyle/>
    <a:p>
      <a:pPr>
        <a:defRPr baseline="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200" dirty="0" err="1"/>
              <a:t>Pickleweed</a:t>
            </a:r>
            <a:r>
              <a:rPr lang="en-US" sz="1200" dirty="0"/>
              <a:t> Health Index vs. Sentinel 2A Normalize Difference Index 45 (NDI45)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Final_NDI45!$G$1</c:f>
              <c:strCache>
                <c:ptCount val="1"/>
                <c:pt idx="0">
                  <c:v>High Elevation Marsh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Final_NDI45!$C$2:$C$49</c:f>
              <c:numCache>
                <c:formatCode>General</c:formatCode>
                <c:ptCount val="48"/>
                <c:pt idx="0">
                  <c:v>229.08</c:v>
                </c:pt>
                <c:pt idx="1">
                  <c:v>209.75</c:v>
                </c:pt>
                <c:pt idx="2">
                  <c:v>206.75</c:v>
                </c:pt>
                <c:pt idx="3">
                  <c:v>200.5</c:v>
                </c:pt>
                <c:pt idx="4">
                  <c:v>200.41999999999899</c:v>
                </c:pt>
                <c:pt idx="5">
                  <c:v>198.16999999999899</c:v>
                </c:pt>
                <c:pt idx="6">
                  <c:v>194.75</c:v>
                </c:pt>
                <c:pt idx="7">
                  <c:v>190.5</c:v>
                </c:pt>
                <c:pt idx="8">
                  <c:v>190.16999999999899</c:v>
                </c:pt>
                <c:pt idx="9">
                  <c:v>189.25</c:v>
                </c:pt>
                <c:pt idx="10">
                  <c:v>188.5</c:v>
                </c:pt>
                <c:pt idx="11">
                  <c:v>187.25</c:v>
                </c:pt>
                <c:pt idx="12">
                  <c:v>187</c:v>
                </c:pt>
                <c:pt idx="13">
                  <c:v>186.25</c:v>
                </c:pt>
                <c:pt idx="14">
                  <c:v>185.25</c:v>
                </c:pt>
                <c:pt idx="15">
                  <c:v>184.66999999999899</c:v>
                </c:pt>
                <c:pt idx="16">
                  <c:v>184.58</c:v>
                </c:pt>
                <c:pt idx="17">
                  <c:v>181.75</c:v>
                </c:pt>
                <c:pt idx="18">
                  <c:v>181.41999999999899</c:v>
                </c:pt>
                <c:pt idx="19">
                  <c:v>180.91999999999899</c:v>
                </c:pt>
                <c:pt idx="20">
                  <c:v>178.08</c:v>
                </c:pt>
                <c:pt idx="21">
                  <c:v>177.41999999999899</c:v>
                </c:pt>
                <c:pt idx="22">
                  <c:v>175.08</c:v>
                </c:pt>
                <c:pt idx="23">
                  <c:v>173.41999999999899</c:v>
                </c:pt>
                <c:pt idx="24">
                  <c:v>172.75</c:v>
                </c:pt>
                <c:pt idx="25">
                  <c:v>168.5</c:v>
                </c:pt>
                <c:pt idx="26">
                  <c:v>164.83</c:v>
                </c:pt>
                <c:pt idx="27">
                  <c:v>160.58000000000001</c:v>
                </c:pt>
                <c:pt idx="28">
                  <c:v>156.25</c:v>
                </c:pt>
                <c:pt idx="29">
                  <c:v>152.41999999999899</c:v>
                </c:pt>
                <c:pt idx="30">
                  <c:v>151.33000000000001</c:v>
                </c:pt>
                <c:pt idx="31">
                  <c:v>147.08000000000001</c:v>
                </c:pt>
                <c:pt idx="32">
                  <c:v>147.08000000000001</c:v>
                </c:pt>
                <c:pt idx="33">
                  <c:v>147.08000000000001</c:v>
                </c:pt>
                <c:pt idx="34">
                  <c:v>145.75</c:v>
                </c:pt>
                <c:pt idx="35">
                  <c:v>145.41999999999899</c:v>
                </c:pt>
                <c:pt idx="36">
                  <c:v>136.91999999999899</c:v>
                </c:pt>
                <c:pt idx="37">
                  <c:v>136.5</c:v>
                </c:pt>
                <c:pt idx="38">
                  <c:v>131.58000000000001</c:v>
                </c:pt>
                <c:pt idx="39">
                  <c:v>127.67</c:v>
                </c:pt>
                <c:pt idx="40">
                  <c:v>126.75</c:v>
                </c:pt>
                <c:pt idx="41">
                  <c:v>125.33</c:v>
                </c:pt>
                <c:pt idx="42">
                  <c:v>97.829999999999899</c:v>
                </c:pt>
                <c:pt idx="43">
                  <c:v>76.079999999999899</c:v>
                </c:pt>
                <c:pt idx="44">
                  <c:v>65.579999999999899</c:v>
                </c:pt>
                <c:pt idx="45">
                  <c:v>38.049999999999898</c:v>
                </c:pt>
                <c:pt idx="46">
                  <c:v>37.829999999999899</c:v>
                </c:pt>
                <c:pt idx="47">
                  <c:v>31.25</c:v>
                </c:pt>
              </c:numCache>
            </c:numRef>
          </c:xVal>
          <c:yVal>
            <c:numRef>
              <c:f>Final_NDI45!$G$2:$G$49</c:f>
              <c:numCache>
                <c:formatCode>General</c:formatCode>
                <c:ptCount val="48"/>
                <c:pt idx="0">
                  <c:v>0.186383932828903</c:v>
                </c:pt>
                <c:pt idx="1">
                  <c:v>0.18560822308063499</c:v>
                </c:pt>
                <c:pt idx="2">
                  <c:v>0.18688525259494801</c:v>
                </c:pt>
                <c:pt idx="3">
                  <c:v>0.16293278336524999</c:v>
                </c:pt>
                <c:pt idx="4">
                  <c:v>8.6436167359352001E-2</c:v>
                </c:pt>
                <c:pt idx="5">
                  <c:v>0.114794351160526</c:v>
                </c:pt>
                <c:pt idx="6">
                  <c:v>0.14869177341461201</c:v>
                </c:pt>
                <c:pt idx="7">
                  <c:v>#N/A</c:v>
                </c:pt>
                <c:pt idx="8">
                  <c:v>0.19677790999412501</c:v>
                </c:pt>
                <c:pt idx="9">
                  <c:v>#N/A</c:v>
                </c:pt>
                <c:pt idx="10">
                  <c:v>0.104422606527805</c:v>
                </c:pt>
                <c:pt idx="11">
                  <c:v>0.13953489065170299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0.106176264584064</c:v>
                </c:pt>
                <c:pt idx="16">
                  <c:v>0.16228571534156799</c:v>
                </c:pt>
                <c:pt idx="17">
                  <c:v>9.2529132962227006E-2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0.121333330869675</c:v>
                </c:pt>
                <c:pt idx="23">
                  <c:v>0.15289255976676899</c:v>
                </c:pt>
                <c:pt idx="24">
                  <c:v>#N/A</c:v>
                </c:pt>
                <c:pt idx="25">
                  <c:v>#N/A</c:v>
                </c:pt>
                <c:pt idx="26">
                  <c:v>0.14106145501136799</c:v>
                </c:pt>
                <c:pt idx="27">
                  <c:v>#N/A</c:v>
                </c:pt>
                <c:pt idx="28">
                  <c:v>0.150497511029243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0.13289473950862901</c:v>
                </c:pt>
                <c:pt idx="34">
                  <c:v>#N/A</c:v>
                </c:pt>
                <c:pt idx="35">
                  <c:v>#N/A</c:v>
                </c:pt>
                <c:pt idx="36">
                  <c:v>0.115284971892834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A7A-48AC-A5B3-ABE1A37619BE}"/>
            </c:ext>
          </c:extLst>
        </c:ser>
        <c:ser>
          <c:idx val="1"/>
          <c:order val="1"/>
          <c:tx>
            <c:strRef>
              <c:f>Final_NDI45!$H$1</c:f>
              <c:strCache>
                <c:ptCount val="1"/>
                <c:pt idx="0">
                  <c:v>Low Elevation Marsh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Final_NDI45!$C$2:$C$49</c:f>
              <c:numCache>
                <c:formatCode>General</c:formatCode>
                <c:ptCount val="48"/>
                <c:pt idx="0">
                  <c:v>229.08</c:v>
                </c:pt>
                <c:pt idx="1">
                  <c:v>209.75</c:v>
                </c:pt>
                <c:pt idx="2">
                  <c:v>206.75</c:v>
                </c:pt>
                <c:pt idx="3">
                  <c:v>200.5</c:v>
                </c:pt>
                <c:pt idx="4">
                  <c:v>200.41999999999899</c:v>
                </c:pt>
                <c:pt idx="5">
                  <c:v>198.16999999999899</c:v>
                </c:pt>
                <c:pt idx="6">
                  <c:v>194.75</c:v>
                </c:pt>
                <c:pt idx="7">
                  <c:v>190.5</c:v>
                </c:pt>
                <c:pt idx="8">
                  <c:v>190.16999999999899</c:v>
                </c:pt>
                <c:pt idx="9">
                  <c:v>189.25</c:v>
                </c:pt>
                <c:pt idx="10">
                  <c:v>188.5</c:v>
                </c:pt>
                <c:pt idx="11">
                  <c:v>187.25</c:v>
                </c:pt>
                <c:pt idx="12">
                  <c:v>187</c:v>
                </c:pt>
                <c:pt idx="13">
                  <c:v>186.25</c:v>
                </c:pt>
                <c:pt idx="14">
                  <c:v>185.25</c:v>
                </c:pt>
                <c:pt idx="15">
                  <c:v>184.66999999999899</c:v>
                </c:pt>
                <c:pt idx="16">
                  <c:v>184.58</c:v>
                </c:pt>
                <c:pt idx="17">
                  <c:v>181.75</c:v>
                </c:pt>
                <c:pt idx="18">
                  <c:v>181.41999999999899</c:v>
                </c:pt>
                <c:pt idx="19">
                  <c:v>180.91999999999899</c:v>
                </c:pt>
                <c:pt idx="20">
                  <c:v>178.08</c:v>
                </c:pt>
                <c:pt idx="21">
                  <c:v>177.41999999999899</c:v>
                </c:pt>
                <c:pt idx="22">
                  <c:v>175.08</c:v>
                </c:pt>
                <c:pt idx="23">
                  <c:v>173.41999999999899</c:v>
                </c:pt>
                <c:pt idx="24">
                  <c:v>172.75</c:v>
                </c:pt>
                <c:pt idx="25">
                  <c:v>168.5</c:v>
                </c:pt>
                <c:pt idx="26">
                  <c:v>164.83</c:v>
                </c:pt>
                <c:pt idx="27">
                  <c:v>160.58000000000001</c:v>
                </c:pt>
                <c:pt idx="28">
                  <c:v>156.25</c:v>
                </c:pt>
                <c:pt idx="29">
                  <c:v>152.41999999999899</c:v>
                </c:pt>
                <c:pt idx="30">
                  <c:v>151.33000000000001</c:v>
                </c:pt>
                <c:pt idx="31">
                  <c:v>147.08000000000001</c:v>
                </c:pt>
                <c:pt idx="32">
                  <c:v>147.08000000000001</c:v>
                </c:pt>
                <c:pt idx="33">
                  <c:v>147.08000000000001</c:v>
                </c:pt>
                <c:pt idx="34">
                  <c:v>145.75</c:v>
                </c:pt>
                <c:pt idx="35">
                  <c:v>145.41999999999899</c:v>
                </c:pt>
                <c:pt idx="36">
                  <c:v>136.91999999999899</c:v>
                </c:pt>
                <c:pt idx="37">
                  <c:v>136.5</c:v>
                </c:pt>
                <c:pt idx="38">
                  <c:v>131.58000000000001</c:v>
                </c:pt>
                <c:pt idx="39">
                  <c:v>127.67</c:v>
                </c:pt>
                <c:pt idx="40">
                  <c:v>126.75</c:v>
                </c:pt>
                <c:pt idx="41">
                  <c:v>125.33</c:v>
                </c:pt>
                <c:pt idx="42">
                  <c:v>97.829999999999899</c:v>
                </c:pt>
                <c:pt idx="43">
                  <c:v>76.079999999999899</c:v>
                </c:pt>
                <c:pt idx="44">
                  <c:v>65.579999999999899</c:v>
                </c:pt>
                <c:pt idx="45">
                  <c:v>38.049999999999898</c:v>
                </c:pt>
                <c:pt idx="46">
                  <c:v>37.829999999999899</c:v>
                </c:pt>
                <c:pt idx="47">
                  <c:v>31.25</c:v>
                </c:pt>
              </c:numCache>
            </c:numRef>
          </c:xVal>
          <c:yVal>
            <c:numRef>
              <c:f>Final_NDI45!$H$2:$H$49</c:f>
              <c:numCache>
                <c:formatCode>General</c:formatCode>
                <c:ptCount val="48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9.5771141350268998E-2</c:v>
                </c:pt>
                <c:pt idx="8">
                  <c:v>#N/A</c:v>
                </c:pt>
                <c:pt idx="9">
                  <c:v>0.17256885766982999</c:v>
                </c:pt>
                <c:pt idx="10">
                  <c:v>#N/A</c:v>
                </c:pt>
                <c:pt idx="11">
                  <c:v>#N/A</c:v>
                </c:pt>
                <c:pt idx="12">
                  <c:v>0.115674197673798</c:v>
                </c:pt>
                <c:pt idx="13">
                  <c:v>8.3619698882102994E-2</c:v>
                </c:pt>
                <c:pt idx="14">
                  <c:v>0.118915587663651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0.102803736925125</c:v>
                </c:pt>
                <c:pt idx="19">
                  <c:v>0.11135371029377</c:v>
                </c:pt>
                <c:pt idx="20">
                  <c:v>0.13340564072132099</c:v>
                </c:pt>
                <c:pt idx="21">
                  <c:v>0.15088178217411</c:v>
                </c:pt>
                <c:pt idx="22">
                  <c:v>#N/A</c:v>
                </c:pt>
                <c:pt idx="23">
                  <c:v>#N/A</c:v>
                </c:pt>
                <c:pt idx="24">
                  <c:v>0.116625308990479</c:v>
                </c:pt>
                <c:pt idx="25">
                  <c:v>0.126684635877609</c:v>
                </c:pt>
                <c:pt idx="26">
                  <c:v>#N/A</c:v>
                </c:pt>
                <c:pt idx="27">
                  <c:v>0.11036036163568499</c:v>
                </c:pt>
                <c:pt idx="28">
                  <c:v>#N/A</c:v>
                </c:pt>
                <c:pt idx="29">
                  <c:v>0.13854166865348799</c:v>
                </c:pt>
                <c:pt idx="30">
                  <c:v>8.5714288055896995E-2</c:v>
                </c:pt>
                <c:pt idx="31">
                  <c:v>7.0080861449241999E-2</c:v>
                </c:pt>
                <c:pt idx="32">
                  <c:v>9.1870456933974998E-2</c:v>
                </c:pt>
                <c:pt idx="33">
                  <c:v>#N/A</c:v>
                </c:pt>
                <c:pt idx="34">
                  <c:v>0.12565444409847301</c:v>
                </c:pt>
                <c:pt idx="35">
                  <c:v>9.3000002205371995E-2</c:v>
                </c:pt>
                <c:pt idx="36">
                  <c:v>#N/A</c:v>
                </c:pt>
                <c:pt idx="37">
                  <c:v>6.9219440221785999E-2</c:v>
                </c:pt>
                <c:pt idx="38">
                  <c:v>0.125439628958702</c:v>
                </c:pt>
                <c:pt idx="39">
                  <c:v>0.105196453630924</c:v>
                </c:pt>
                <c:pt idx="40">
                  <c:v>8.6956523358821994E-2</c:v>
                </c:pt>
                <c:pt idx="41">
                  <c:v>9.3399748206138999E-2</c:v>
                </c:pt>
                <c:pt idx="42">
                  <c:v>-6.2421974726019997E-3</c:v>
                </c:pt>
                <c:pt idx="43">
                  <c:v>7.4646078050136996E-2</c:v>
                </c:pt>
                <c:pt idx="44">
                  <c:v>0.144372418522835</c:v>
                </c:pt>
                <c:pt idx="45">
                  <c:v>6.0913704335690003E-2</c:v>
                </c:pt>
                <c:pt idx="46">
                  <c:v>0.100336700677872</c:v>
                </c:pt>
                <c:pt idx="47">
                  <c:v>8.9319176971911995E-2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A7A-48AC-A5B3-ABE1A3761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4175144"/>
        <c:axId val="314175536"/>
      </c:scatterChart>
      <c:valAx>
        <c:axId val="314175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Pickwleed Health Index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14175536"/>
        <c:crosses val="autoZero"/>
        <c:crossBetween val="midCat"/>
      </c:valAx>
      <c:valAx>
        <c:axId val="31417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Sentinel 2A Normalized Difference Index 45 (NDI45)</a:t>
                </a:r>
              </a:p>
            </c:rich>
          </c:tx>
          <c:layout>
            <c:manualLayout>
              <c:xMode val="edge"/>
              <c:yMode val="edge"/>
              <c:x val="2.5154068670607471E-2"/>
              <c:y val="0.165047566191383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14175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 baseline="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Pickleweed</a:t>
            </a:r>
            <a:r>
              <a:rPr lang="en-US" sz="1200" dirty="0"/>
              <a:t> Health Index vs. Inverted Red-Edge</a:t>
            </a:r>
            <a:r>
              <a:rPr lang="en-US" sz="1200" baseline="0" dirty="0"/>
              <a:t> </a:t>
            </a:r>
            <a:r>
              <a:rPr lang="en-US" sz="1200" baseline="0" dirty="0" err="1"/>
              <a:t>Clorophyll</a:t>
            </a:r>
            <a:r>
              <a:rPr lang="en-US" sz="1200" baseline="0" dirty="0"/>
              <a:t> Index (IRECI)</a:t>
            </a:r>
            <a:endParaRPr lang="en-US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Final_IRECI!$G$1</c:f>
              <c:strCache>
                <c:ptCount val="1"/>
                <c:pt idx="0">
                  <c:v>High Elevation Marsh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Final_IRECI!$C$2:$C$49</c:f>
              <c:numCache>
                <c:formatCode>General</c:formatCode>
                <c:ptCount val="48"/>
                <c:pt idx="0">
                  <c:v>229.08</c:v>
                </c:pt>
                <c:pt idx="1">
                  <c:v>209.75</c:v>
                </c:pt>
                <c:pt idx="2">
                  <c:v>206.75</c:v>
                </c:pt>
                <c:pt idx="3">
                  <c:v>200.5</c:v>
                </c:pt>
                <c:pt idx="4">
                  <c:v>200.41999999999899</c:v>
                </c:pt>
                <c:pt idx="5">
                  <c:v>198.16999999999899</c:v>
                </c:pt>
                <c:pt idx="6">
                  <c:v>194.75</c:v>
                </c:pt>
                <c:pt idx="7">
                  <c:v>190.5</c:v>
                </c:pt>
                <c:pt idx="8">
                  <c:v>190.16999999999899</c:v>
                </c:pt>
                <c:pt idx="9">
                  <c:v>189.25</c:v>
                </c:pt>
                <c:pt idx="10">
                  <c:v>188.5</c:v>
                </c:pt>
                <c:pt idx="11">
                  <c:v>187.25</c:v>
                </c:pt>
                <c:pt idx="12">
                  <c:v>187</c:v>
                </c:pt>
                <c:pt idx="13">
                  <c:v>186.25</c:v>
                </c:pt>
                <c:pt idx="14">
                  <c:v>185.25</c:v>
                </c:pt>
                <c:pt idx="15">
                  <c:v>184.66999999999899</c:v>
                </c:pt>
                <c:pt idx="16">
                  <c:v>184.58</c:v>
                </c:pt>
                <c:pt idx="17">
                  <c:v>181.75</c:v>
                </c:pt>
                <c:pt idx="18">
                  <c:v>181.41999999999899</c:v>
                </c:pt>
                <c:pt idx="19">
                  <c:v>180.91999999999899</c:v>
                </c:pt>
                <c:pt idx="20">
                  <c:v>178.08</c:v>
                </c:pt>
                <c:pt idx="21">
                  <c:v>177.41999999999899</c:v>
                </c:pt>
                <c:pt idx="22">
                  <c:v>175.08</c:v>
                </c:pt>
                <c:pt idx="23">
                  <c:v>173.41999999999899</c:v>
                </c:pt>
                <c:pt idx="24">
                  <c:v>172.75</c:v>
                </c:pt>
                <c:pt idx="25">
                  <c:v>168.5</c:v>
                </c:pt>
                <c:pt idx="26">
                  <c:v>164.83</c:v>
                </c:pt>
                <c:pt idx="27">
                  <c:v>160.58000000000001</c:v>
                </c:pt>
                <c:pt idx="28">
                  <c:v>156.25</c:v>
                </c:pt>
                <c:pt idx="29">
                  <c:v>152.41999999999899</c:v>
                </c:pt>
                <c:pt idx="30">
                  <c:v>151.33000000000001</c:v>
                </c:pt>
                <c:pt idx="31">
                  <c:v>147.08000000000001</c:v>
                </c:pt>
                <c:pt idx="32">
                  <c:v>147.08000000000001</c:v>
                </c:pt>
                <c:pt idx="33">
                  <c:v>147.08000000000001</c:v>
                </c:pt>
                <c:pt idx="34">
                  <c:v>145.75</c:v>
                </c:pt>
                <c:pt idx="35">
                  <c:v>145.41999999999899</c:v>
                </c:pt>
                <c:pt idx="36">
                  <c:v>136.91999999999899</c:v>
                </c:pt>
                <c:pt idx="37">
                  <c:v>136.5</c:v>
                </c:pt>
                <c:pt idx="38">
                  <c:v>131.58000000000001</c:v>
                </c:pt>
                <c:pt idx="39">
                  <c:v>127.67</c:v>
                </c:pt>
                <c:pt idx="40">
                  <c:v>126.75</c:v>
                </c:pt>
                <c:pt idx="41">
                  <c:v>125.33</c:v>
                </c:pt>
                <c:pt idx="42">
                  <c:v>97.829999999999899</c:v>
                </c:pt>
                <c:pt idx="43">
                  <c:v>76.079999999999899</c:v>
                </c:pt>
                <c:pt idx="44">
                  <c:v>65.579999999999899</c:v>
                </c:pt>
                <c:pt idx="45">
                  <c:v>38.049999999999898</c:v>
                </c:pt>
                <c:pt idx="46">
                  <c:v>37.829999999999899</c:v>
                </c:pt>
                <c:pt idx="47">
                  <c:v>31.25</c:v>
                </c:pt>
              </c:numCache>
            </c:numRef>
          </c:xVal>
          <c:yVal>
            <c:numRef>
              <c:f>Final_IRECI!$G$2:$G$49</c:f>
              <c:numCache>
                <c:formatCode>General</c:formatCode>
                <c:ptCount val="48"/>
                <c:pt idx="0">
                  <c:v>2033.40539550781</c:v>
                </c:pt>
                <c:pt idx="1">
                  <c:v>2147.0771484375</c:v>
                </c:pt>
                <c:pt idx="2">
                  <c:v>2369.88940429687</c:v>
                </c:pt>
                <c:pt idx="3">
                  <c:v>1509.60327148437</c:v>
                </c:pt>
                <c:pt idx="4">
                  <c:v>535.187255859375</c:v>
                </c:pt>
                <c:pt idx="5">
                  <c:v>543.799560546875</c:v>
                </c:pt>
                <c:pt idx="6">
                  <c:v>922.36334228515602</c:v>
                </c:pt>
                <c:pt idx="7">
                  <c:v>#N/A</c:v>
                </c:pt>
                <c:pt idx="8">
                  <c:v>1392.69995117187</c:v>
                </c:pt>
                <c:pt idx="9">
                  <c:v>#N/A</c:v>
                </c:pt>
                <c:pt idx="10">
                  <c:v>740.64514160156205</c:v>
                </c:pt>
                <c:pt idx="11">
                  <c:v>1126.98168945312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498.36511230468699</c:v>
                </c:pt>
                <c:pt idx="16">
                  <c:v>1208.76306152343</c:v>
                </c:pt>
                <c:pt idx="17">
                  <c:v>477.15808105468699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633.76934814453102</c:v>
                </c:pt>
                <c:pt idx="23">
                  <c:v>1518.40856933593</c:v>
                </c:pt>
                <c:pt idx="24">
                  <c:v>#N/A</c:v>
                </c:pt>
                <c:pt idx="25">
                  <c:v>#N/A</c:v>
                </c:pt>
                <c:pt idx="26">
                  <c:v>510.60464477539</c:v>
                </c:pt>
                <c:pt idx="27">
                  <c:v>#N/A</c:v>
                </c:pt>
                <c:pt idx="28">
                  <c:v>862.67028808593705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716.58538818359295</c:v>
                </c:pt>
                <c:pt idx="34">
                  <c:v>#N/A</c:v>
                </c:pt>
                <c:pt idx="35">
                  <c:v>#N/A</c:v>
                </c:pt>
                <c:pt idx="36">
                  <c:v>686.14636230468705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913-4011-B7CE-2F09EB704790}"/>
            </c:ext>
          </c:extLst>
        </c:ser>
        <c:ser>
          <c:idx val="1"/>
          <c:order val="1"/>
          <c:tx>
            <c:strRef>
              <c:f>Final_IRECI!$H$1</c:f>
              <c:strCache>
                <c:ptCount val="1"/>
                <c:pt idx="0">
                  <c:v>Low Elevation Marsh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Final_IRECI!$C$2:$C$49</c:f>
              <c:numCache>
                <c:formatCode>General</c:formatCode>
                <c:ptCount val="48"/>
                <c:pt idx="0">
                  <c:v>229.08</c:v>
                </c:pt>
                <c:pt idx="1">
                  <c:v>209.75</c:v>
                </c:pt>
                <c:pt idx="2">
                  <c:v>206.75</c:v>
                </c:pt>
                <c:pt idx="3">
                  <c:v>200.5</c:v>
                </c:pt>
                <c:pt idx="4">
                  <c:v>200.41999999999899</c:v>
                </c:pt>
                <c:pt idx="5">
                  <c:v>198.16999999999899</c:v>
                </c:pt>
                <c:pt idx="6">
                  <c:v>194.75</c:v>
                </c:pt>
                <c:pt idx="7">
                  <c:v>190.5</c:v>
                </c:pt>
                <c:pt idx="8">
                  <c:v>190.16999999999899</c:v>
                </c:pt>
                <c:pt idx="9">
                  <c:v>189.25</c:v>
                </c:pt>
                <c:pt idx="10">
                  <c:v>188.5</c:v>
                </c:pt>
                <c:pt idx="11">
                  <c:v>187.25</c:v>
                </c:pt>
                <c:pt idx="12">
                  <c:v>187</c:v>
                </c:pt>
                <c:pt idx="13">
                  <c:v>186.25</c:v>
                </c:pt>
                <c:pt idx="14">
                  <c:v>185.25</c:v>
                </c:pt>
                <c:pt idx="15">
                  <c:v>184.66999999999899</c:v>
                </c:pt>
                <c:pt idx="16">
                  <c:v>184.58</c:v>
                </c:pt>
                <c:pt idx="17">
                  <c:v>181.75</c:v>
                </c:pt>
                <c:pt idx="18">
                  <c:v>181.41999999999899</c:v>
                </c:pt>
                <c:pt idx="19">
                  <c:v>180.91999999999899</c:v>
                </c:pt>
                <c:pt idx="20">
                  <c:v>178.08</c:v>
                </c:pt>
                <c:pt idx="21">
                  <c:v>177.41999999999899</c:v>
                </c:pt>
                <c:pt idx="22">
                  <c:v>175.08</c:v>
                </c:pt>
                <c:pt idx="23">
                  <c:v>173.41999999999899</c:v>
                </c:pt>
                <c:pt idx="24">
                  <c:v>172.75</c:v>
                </c:pt>
                <c:pt idx="25">
                  <c:v>168.5</c:v>
                </c:pt>
                <c:pt idx="26">
                  <c:v>164.83</c:v>
                </c:pt>
                <c:pt idx="27">
                  <c:v>160.58000000000001</c:v>
                </c:pt>
                <c:pt idx="28">
                  <c:v>156.25</c:v>
                </c:pt>
                <c:pt idx="29">
                  <c:v>152.41999999999899</c:v>
                </c:pt>
                <c:pt idx="30">
                  <c:v>151.33000000000001</c:v>
                </c:pt>
                <c:pt idx="31">
                  <c:v>147.08000000000001</c:v>
                </c:pt>
                <c:pt idx="32">
                  <c:v>147.08000000000001</c:v>
                </c:pt>
                <c:pt idx="33">
                  <c:v>147.08000000000001</c:v>
                </c:pt>
                <c:pt idx="34">
                  <c:v>145.75</c:v>
                </c:pt>
                <c:pt idx="35">
                  <c:v>145.41999999999899</c:v>
                </c:pt>
                <c:pt idx="36">
                  <c:v>136.91999999999899</c:v>
                </c:pt>
                <c:pt idx="37">
                  <c:v>136.5</c:v>
                </c:pt>
                <c:pt idx="38">
                  <c:v>131.58000000000001</c:v>
                </c:pt>
                <c:pt idx="39">
                  <c:v>127.67</c:v>
                </c:pt>
                <c:pt idx="40">
                  <c:v>126.75</c:v>
                </c:pt>
                <c:pt idx="41">
                  <c:v>125.33</c:v>
                </c:pt>
                <c:pt idx="42">
                  <c:v>97.829999999999899</c:v>
                </c:pt>
                <c:pt idx="43">
                  <c:v>76.079999999999899</c:v>
                </c:pt>
                <c:pt idx="44">
                  <c:v>65.579999999999899</c:v>
                </c:pt>
                <c:pt idx="45">
                  <c:v>38.049999999999898</c:v>
                </c:pt>
                <c:pt idx="46">
                  <c:v>37.829999999999899</c:v>
                </c:pt>
                <c:pt idx="47">
                  <c:v>31.25</c:v>
                </c:pt>
              </c:numCache>
            </c:numRef>
          </c:xVal>
          <c:yVal>
            <c:numRef>
              <c:f>Final_IRECI!$H$2:$H$49</c:f>
              <c:numCache>
                <c:formatCode>General</c:formatCode>
                <c:ptCount val="48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488.37683105468699</c:v>
                </c:pt>
                <c:pt idx="8">
                  <c:v>#N/A</c:v>
                </c:pt>
                <c:pt idx="9">
                  <c:v>1350.30493164062</c:v>
                </c:pt>
                <c:pt idx="10">
                  <c:v>#N/A</c:v>
                </c:pt>
                <c:pt idx="11">
                  <c:v>#N/A</c:v>
                </c:pt>
                <c:pt idx="12">
                  <c:v>494.76809692382801</c:v>
                </c:pt>
                <c:pt idx="13">
                  <c:v>752.58459472656205</c:v>
                </c:pt>
                <c:pt idx="14">
                  <c:v>551.002197265625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437.74816894531199</c:v>
                </c:pt>
                <c:pt idx="19">
                  <c:v>645.16107177734295</c:v>
                </c:pt>
                <c:pt idx="20">
                  <c:v>776.58947753906205</c:v>
                </c:pt>
                <c:pt idx="21">
                  <c:v>593.07604980468705</c:v>
                </c:pt>
                <c:pt idx="22">
                  <c:v>#N/A</c:v>
                </c:pt>
                <c:pt idx="23">
                  <c:v>#N/A</c:v>
                </c:pt>
                <c:pt idx="24">
                  <c:v>862.81335449218705</c:v>
                </c:pt>
                <c:pt idx="25">
                  <c:v>812.89758300781205</c:v>
                </c:pt>
                <c:pt idx="26">
                  <c:v>#N/A</c:v>
                </c:pt>
                <c:pt idx="27">
                  <c:v>869.98785400390602</c:v>
                </c:pt>
                <c:pt idx="28">
                  <c:v>#N/A</c:v>
                </c:pt>
                <c:pt idx="29">
                  <c:v>814.27996826171795</c:v>
                </c:pt>
                <c:pt idx="30">
                  <c:v>404.46490478515602</c:v>
                </c:pt>
                <c:pt idx="31">
                  <c:v>299.60452270507801</c:v>
                </c:pt>
                <c:pt idx="32">
                  <c:v>419.40676879882801</c:v>
                </c:pt>
                <c:pt idx="33">
                  <c:v>#N/A</c:v>
                </c:pt>
                <c:pt idx="34">
                  <c:v>550.98834228515602</c:v>
                </c:pt>
                <c:pt idx="35">
                  <c:v>713.127197265625</c:v>
                </c:pt>
                <c:pt idx="36">
                  <c:v>#N/A</c:v>
                </c:pt>
                <c:pt idx="37">
                  <c:v>613.04864501953102</c:v>
                </c:pt>
                <c:pt idx="38">
                  <c:v>665.26666259765602</c:v>
                </c:pt>
                <c:pt idx="39">
                  <c:v>491.20413208007801</c:v>
                </c:pt>
                <c:pt idx="40">
                  <c:v>218.08285522460901</c:v>
                </c:pt>
                <c:pt idx="41">
                  <c:v>394.44192504882801</c:v>
                </c:pt>
                <c:pt idx="42">
                  <c:v>180.252517700195</c:v>
                </c:pt>
                <c:pt idx="43">
                  <c:v>276.764068603515</c:v>
                </c:pt>
                <c:pt idx="44">
                  <c:v>909.93200683593705</c:v>
                </c:pt>
                <c:pt idx="45">
                  <c:v>623.21911621093705</c:v>
                </c:pt>
                <c:pt idx="46">
                  <c:v>559.001220703125</c:v>
                </c:pt>
                <c:pt idx="47">
                  <c:v>463.37728881835898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913-4011-B7CE-2F09EB704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4366128"/>
        <c:axId val="314366520"/>
      </c:scatterChart>
      <c:valAx>
        <c:axId val="31436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Pickleweed Health</a:t>
                </a:r>
                <a:r>
                  <a:rPr lang="en-US" baseline="0"/>
                  <a:t> Index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366520"/>
        <c:crosses val="autoZero"/>
        <c:crossBetween val="midCat"/>
      </c:valAx>
      <c:valAx>
        <c:axId val="314366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Sentinel 2A Inverted Red-Edge Chlorophyll Index</a:t>
                </a:r>
                <a:r>
                  <a:rPr lang="en-US" baseline="0"/>
                  <a:t> (IRECI)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5154068670607471E-2"/>
              <c:y val="0.1388454134885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366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rgbClr val="333333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accent6"/>
                </a:solidFill>
              </a:rPr>
              <a:t>Sentinel 2A NDVI </a:t>
            </a:r>
            <a:r>
              <a:rPr lang="en-US" sz="1200" dirty="0"/>
              <a:t>vs. </a:t>
            </a:r>
            <a:r>
              <a:rPr lang="en-US" sz="1200" dirty="0" err="1"/>
              <a:t>Pickleweed</a:t>
            </a:r>
            <a:r>
              <a:rPr lang="en-US" sz="1200" baseline="0" dirty="0"/>
              <a:t> Health Index for High Elevation Marsh</a:t>
            </a:r>
            <a:endParaRPr lang="en-US" sz="1200" dirty="0"/>
          </a:p>
        </c:rich>
      </c:tx>
      <c:layout>
        <c:manualLayout>
          <c:xMode val="edge"/>
          <c:yMode val="edge"/>
          <c:x val="0.21486111111111109"/>
          <c:y val="5.7870370370370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'High Elevation Marsh - PW only'!$AE$1</c:f>
              <c:strCache>
                <c:ptCount val="1"/>
                <c:pt idx="0">
                  <c:v>Sentinel_NDVI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'High Elevation Marsh - PW only'!$J$2:$J$39</c:f>
              <c:numCache>
                <c:formatCode>General</c:formatCode>
                <c:ptCount val="38"/>
                <c:pt idx="0">
                  <c:v>209.75</c:v>
                </c:pt>
                <c:pt idx="1">
                  <c:v>229.08</c:v>
                </c:pt>
                <c:pt idx="2">
                  <c:v>206.75</c:v>
                </c:pt>
                <c:pt idx="3">
                  <c:v>173.41999999999899</c:v>
                </c:pt>
                <c:pt idx="4">
                  <c:v>190.16999999999899</c:v>
                </c:pt>
                <c:pt idx="5">
                  <c:v>200.5</c:v>
                </c:pt>
                <c:pt idx="6">
                  <c:v>184.58</c:v>
                </c:pt>
                <c:pt idx="7">
                  <c:v>136.91999999999899</c:v>
                </c:pt>
                <c:pt idx="8">
                  <c:v>184.66999999999899</c:v>
                </c:pt>
                <c:pt idx="9">
                  <c:v>164.83</c:v>
                </c:pt>
                <c:pt idx="10">
                  <c:v>156.25</c:v>
                </c:pt>
                <c:pt idx="11">
                  <c:v>198.16999999999899</c:v>
                </c:pt>
                <c:pt idx="12">
                  <c:v>194.75</c:v>
                </c:pt>
                <c:pt idx="13">
                  <c:v>200.41999999999899</c:v>
                </c:pt>
                <c:pt idx="14">
                  <c:v>187.25</c:v>
                </c:pt>
                <c:pt idx="15">
                  <c:v>147.08000000000001</c:v>
                </c:pt>
                <c:pt idx="16">
                  <c:v>181.75</c:v>
                </c:pt>
                <c:pt idx="17">
                  <c:v>175.08</c:v>
                </c:pt>
              </c:numCache>
            </c:numRef>
          </c:xVal>
          <c:yVal>
            <c:numRef>
              <c:f>'High Elevation Marsh - PW only'!$AE$2:$AE$39</c:f>
              <c:numCache>
                <c:formatCode>General</c:formatCode>
                <c:ptCount val="38"/>
                <c:pt idx="0">
                  <c:v>0.479181885719</c:v>
                </c:pt>
                <c:pt idx="1">
                  <c:v>0.47154766321199998</c:v>
                </c:pt>
                <c:pt idx="2">
                  <c:v>0.46086955070500002</c:v>
                </c:pt>
                <c:pt idx="3">
                  <c:v>0.42677384614899999</c:v>
                </c:pt>
                <c:pt idx="4">
                  <c:v>0.356978356838</c:v>
                </c:pt>
                <c:pt idx="5">
                  <c:v>0.42010581493400001</c:v>
                </c:pt>
                <c:pt idx="6">
                  <c:v>0.30190476775199998</c:v>
                </c:pt>
                <c:pt idx="7">
                  <c:v>0.29876795411099999</c:v>
                </c:pt>
                <c:pt idx="8">
                  <c:v>0.22966507077199999</c:v>
                </c:pt>
                <c:pt idx="9">
                  <c:v>0.23507462441900001</c:v>
                </c:pt>
                <c:pt idx="10">
                  <c:v>0.35626766085599998</c:v>
                </c:pt>
                <c:pt idx="11">
                  <c:v>0.23093333840399999</c:v>
                </c:pt>
                <c:pt idx="12">
                  <c:v>0.29080277681400002</c:v>
                </c:pt>
                <c:pt idx="13">
                  <c:v>0.23325893282900001</c:v>
                </c:pt>
                <c:pt idx="14">
                  <c:v>0.38495188951499998</c:v>
                </c:pt>
                <c:pt idx="15">
                  <c:v>0.297815650702</c:v>
                </c:pt>
                <c:pt idx="16">
                  <c:v>0.21237358450900001</c:v>
                </c:pt>
                <c:pt idx="17">
                  <c:v>0.270614266396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D3B-4411-BF4D-1FF72F9E1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727200"/>
        <c:axId val="235556176"/>
      </c:scatterChart>
      <c:valAx>
        <c:axId val="193727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Pickelweed Health Index - High Elevation Marsh (&gt; 156 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35556176"/>
        <c:crosses val="autoZero"/>
        <c:crossBetween val="midCat"/>
      </c:valAx>
      <c:valAx>
        <c:axId val="23555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Sentinel 2A Normalized Difference Vegetation Index (NDVI)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11626531058617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3727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baseline="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khornslough.org/gallery/index.php?/category/2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khornslough.org/gallery/index.php?/category/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bitat.noaa.gov/images/carbon_cycle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lkhornslough.org/gallery/index.php?/category/2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big-blue-live/live-cams/elkhorn-slough-otter-ca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elkhornslough.org/gallery/index.php?/category/2" TargetMode="External"/><Relationship Id="rId5" Type="http://schemas.openxmlformats.org/officeDocument/2006/relationships/hyperlink" Target="http://www.elkhornslough.org/photography/image_gallery/" TargetMode="External"/><Relationship Id="rId4" Type="http://schemas.openxmlformats.org/officeDocument/2006/relationships/hyperlink" Target="http://media.gettyimages.com/photos/sea-otter-in-elkhorn-slough-california-picture-id623360615?k=6&amp;m=623360615&amp;s=170667a&amp;w=0&amp;h=4A7ulGOJcJ2wMKiPadzbSDvaeXdva-6feVNKS6slQYc=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andsat.gsfc.nasa.gov/wp-content/uploads/2013/06/nu_611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esa.int/spaceinimages/Images/2015/03/Sentinel-2" TargetMode="External"/><Relationship Id="rId4" Type="http://schemas.openxmlformats.org/officeDocument/2006/relationships/hyperlink" Target="http://landsat.gsfc.nasa.gov/wp-content/uploads/2012/12/L7_satellite2.png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44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s"/>
              <a:t>14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251632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s"/>
              <a:t>15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899582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s"/>
              <a:t>17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693129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5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91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14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s"/>
              <a:t>23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204163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6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s" u="sng" dirty="0">
              <a:solidFill>
                <a:schemeClr val="hlink"/>
              </a:solidFill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 dirty="0"/>
              <a:t>Image Source: </a:t>
            </a:r>
            <a:r>
              <a:rPr lang="es" u="sng" dirty="0">
                <a:solidFill>
                  <a:schemeClr val="hlink"/>
                </a:solidFill>
                <a:hlinkClick r:id="rId3"/>
              </a:rPr>
              <a:t>http://www.elkhornslough.org/gallery/index.php?/category/2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7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Further research analysis for years without the presence of El Niño would be beneficial in identifying the possibility of a lag effect on vegetation health.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67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8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s"/>
              <a:t>29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58477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  <a:tabLst/>
              <a:defRPr/>
            </a:pPr>
            <a:r>
              <a:rPr lang="en-US" dirty="0"/>
              <a:t>Image Source: </a:t>
            </a:r>
            <a:r>
              <a:rPr lang="es" u="sng" dirty="0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3"/>
              </a:rPr>
              <a:t>http://www.habitat.noaa.gov/images/carbon_cycle.jpg</a:t>
            </a:r>
            <a:r>
              <a:rPr lang="es" dirty="0"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s" u="sng" dirty="0">
              <a:solidFill>
                <a:schemeClr val="hlink"/>
              </a:solidFill>
              <a:hlinkClick r:id="rId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8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Image Source: </a:t>
            </a:r>
            <a:r>
              <a:rPr lang="es" u="sng" dirty="0">
                <a:solidFill>
                  <a:schemeClr val="hlink"/>
                </a:solidFill>
                <a:hlinkClick r:id="rId3"/>
              </a:rPr>
              <a:t>http://www.pbs.org/big-blue-live/live-cams/elkhorn-slough-otter-cam/</a:t>
            </a:r>
          </a:p>
          <a:p>
            <a:pPr lvl="0">
              <a:spcBef>
                <a:spcPts val="0"/>
              </a:spcBef>
              <a:buNone/>
            </a:pPr>
            <a:r>
              <a:rPr lang="es" u="sng" dirty="0">
                <a:solidFill>
                  <a:schemeClr val="hlink"/>
                </a:solidFill>
                <a:hlinkClick r:id="rId4"/>
              </a:rPr>
              <a:t>http://media.gettyimages.com/photos/sea-otter-in-elkhorn-slough-california-picture-id623360615?k=6&amp;m=623360615&amp;s=170667a&amp;w=0&amp;h=4A7ulGOJcJ2wMKiPadzbSDvaeXdva-6feVNKS6slQYc=</a:t>
            </a:r>
          </a:p>
          <a:p>
            <a:pPr lvl="0">
              <a:spcBef>
                <a:spcPts val="0"/>
              </a:spcBef>
              <a:buNone/>
            </a:pPr>
            <a:r>
              <a:rPr lang="es" u="sng" dirty="0">
                <a:solidFill>
                  <a:schemeClr val="hlink"/>
                </a:solidFill>
                <a:hlinkClick r:id="rId5"/>
              </a:rPr>
              <a:t>http://www.elkhornslough.org/photography/image_gallery/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s" u="sng" dirty="0">
              <a:solidFill>
                <a:schemeClr val="hlink"/>
              </a:solidFill>
              <a:hlinkClick r:id="rId6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u="sng" dirty="0">
                <a:solidFill>
                  <a:schemeClr val="hlink"/>
                </a:solidFill>
                <a:hlinkClick r:id="rId6"/>
              </a:rPr>
              <a:t>Map Base Imagery:</a:t>
            </a:r>
            <a:r>
              <a:rPr lang="es" u="sng" baseline="0" dirty="0">
                <a:solidFill>
                  <a:schemeClr val="hlink"/>
                </a:solidFill>
                <a:hlinkClick r:id="rId6"/>
              </a:rPr>
              <a:t> National Agricultural Imagery Program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u="sng" baseline="0" dirty="0">
                <a:solidFill>
                  <a:schemeClr val="hlink"/>
                </a:solidFill>
                <a:hlinkClick r:id="rId6"/>
              </a:rPr>
              <a:t>Map “Unrestricted Tidal Marsh” layer provided by our partner, Elkhorn Slough Estuariene Research Reserve (ESNERR)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s" u="sng" dirty="0">
              <a:solidFill>
                <a:schemeClr val="hlink"/>
              </a:solidFill>
              <a:hlinkClick r:id="rId6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1. </a:t>
            </a:r>
            <a:r>
              <a:rPr lang="es" u="sng">
                <a:solidFill>
                  <a:schemeClr val="hlink"/>
                </a:solidFill>
                <a:hlinkClick r:id="rId3"/>
              </a:rPr>
              <a:t>http://landsat.gsfc.nasa.gov/wp-content/uploads/2013/06/nu_611.jpg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2. </a:t>
            </a:r>
            <a:r>
              <a:rPr lang="es" u="sng">
                <a:solidFill>
                  <a:schemeClr val="hlink"/>
                </a:solidFill>
                <a:hlinkClick r:id="rId4"/>
              </a:rPr>
              <a:t>http://landsat.gsfc.nasa.gov/wp-content/uploads/2012/12/L7_satellite2.png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3.  </a:t>
            </a:r>
            <a:r>
              <a:rPr lang="es" u="sng">
                <a:solidFill>
                  <a:schemeClr val="hlink"/>
                </a:solidFill>
                <a:hlinkClick r:id="rId5"/>
              </a:rPr>
              <a:t>http://www.esa.int/spaceinimages/Images/2015/03/Sentinel-2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s"/>
              <a:t>7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5454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s"/>
              <a:t>8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66969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  Cloud-Free scenes</a:t>
            </a:r>
          </a:p>
          <a:p>
            <a:pPr marL="171450" indent="-171450">
              <a:buFontTx/>
              <a:buChar char="-"/>
            </a:pPr>
            <a:r>
              <a:rPr lang="en-US" dirty="0"/>
              <a:t>Landsat calibrated Top-of-Atmosphere (TOA) Reflectance 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Fmask</a:t>
            </a:r>
            <a:r>
              <a:rPr lang="en-US" dirty="0"/>
              <a:t> algorithm applied to mask cloud and cloud shadows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Low tide was verified with NOAA’s Historic Tides &amp; Water Levels data for the Monterey Station.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0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95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 pursued this approach</a:t>
            </a:r>
            <a:r>
              <a:rPr lang="en-US" baseline="0" dirty="0" smtClean="0"/>
              <a:t> </a:t>
            </a:r>
            <a:r>
              <a:rPr lang="en-US" dirty="0" smtClean="0"/>
              <a:t>in</a:t>
            </a:r>
            <a:r>
              <a:rPr lang="en-US" baseline="0" dirty="0" smtClean="0"/>
              <a:t> an attempt to identify a correlation, but t</a:t>
            </a:r>
            <a:r>
              <a:rPr lang="en-US" dirty="0" smtClean="0"/>
              <a:t>he</a:t>
            </a:r>
            <a:r>
              <a:rPr lang="en-US" baseline="0" dirty="0" smtClean="0"/>
              <a:t> r-squared values indicates there is generally random correlation between NDVI and ENSO index throughout the El Nino years for each region and the entire study area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limitation of this could be Landsat’s lower spatial resolution of 30m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cannot derive any conclusion without further analysis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opens up future avenues of research for our partners at ESNERR to explore other indices for comparison with NDVI, since ENSO is unpredictable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utho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1" y="238125"/>
            <a:ext cx="870608" cy="74158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047038" y="442912"/>
            <a:ext cx="1962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 Aeronautics and</a:t>
            </a:r>
          </a:p>
          <a:p>
            <a:pPr algn="r"/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475913" y="304800"/>
            <a:ext cx="0" cy="6169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9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905"/>
            <a:ext cx="12192000" cy="1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7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Righ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88649"/>
            <a:ext cx="12192000" cy="840076"/>
          </a:xfrm>
          <a:prstGeom prst="rect">
            <a:avLst/>
          </a:prstGeom>
          <a:solidFill>
            <a:srgbClr val="218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Oval 1"/>
          <p:cNvSpPr/>
          <p:nvPr userDrawn="1"/>
        </p:nvSpPr>
        <p:spPr>
          <a:xfrm>
            <a:off x="607926" y="190428"/>
            <a:ext cx="1236518" cy="12365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sp>
        <p:nvSpPr>
          <p:cNvPr id="16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6748272" y="1722501"/>
            <a:ext cx="4791456" cy="4529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6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28724"/>
            <a:ext cx="6096000" cy="56292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Imagery</a:t>
            </a:r>
          </a:p>
        </p:txBody>
      </p:sp>
      <p:sp>
        <p:nvSpPr>
          <p:cNvPr id="2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3438144" y="6456680"/>
            <a:ext cx="265785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200" dirty="0"/>
              <a:t>Image Credit: Source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905"/>
            <a:ext cx="12192000" cy="107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4" y="190426"/>
            <a:ext cx="1236520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183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knowledgements Slid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88649"/>
            <a:ext cx="12192000" cy="840076"/>
          </a:xfrm>
          <a:prstGeom prst="rect">
            <a:avLst/>
          </a:prstGeom>
          <a:solidFill>
            <a:srgbClr val="218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Oval 1"/>
          <p:cNvSpPr/>
          <p:nvPr userDrawn="1"/>
        </p:nvSpPr>
        <p:spPr>
          <a:xfrm>
            <a:off x="10313901" y="190428"/>
            <a:ext cx="1236518" cy="12365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6" y="239654"/>
            <a:ext cx="1124648" cy="113806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717899" y="366406"/>
            <a:ext cx="8878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Acknowledgements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1611" y="2056134"/>
            <a:ext cx="10732874" cy="704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Name, Affiliation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1610" y="3646687"/>
            <a:ext cx="10732874" cy="704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Name, Affiliation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61611" y="5263567"/>
            <a:ext cx="10732873" cy="704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Name, Affiliation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905"/>
            <a:ext cx="12192000" cy="107095"/>
          </a:xfrm>
          <a:prstGeom prst="rect">
            <a:avLst/>
          </a:prstGeom>
        </p:spPr>
      </p:pic>
      <p:sp>
        <p:nvSpPr>
          <p:cNvPr id="11" name="contract info"/>
          <p:cNvSpPr/>
          <p:nvPr userDrawn="1"/>
        </p:nvSpPr>
        <p:spPr>
          <a:xfrm>
            <a:off x="0" y="6566239"/>
            <a:ext cx="12192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600" i="1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through contract NNL11AA00B and cooperative agreement NNX14AB60A. </a:t>
            </a:r>
            <a:r>
              <a:rPr lang="en-US" sz="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opinions, findings, and conclusions or recommendations expressed in this material are those of the author(s) and do not necessarily reflect the views of the National Aeronautics and Space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8840464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694944" y="1676400"/>
            <a:ext cx="4791456" cy="4780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228722"/>
            <a:ext cx="6096000" cy="56292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Imagery</a:t>
            </a:r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6456680"/>
            <a:ext cx="265785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200" dirty="0"/>
              <a:t>Image Credit: Source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88649"/>
            <a:ext cx="12192000" cy="840076"/>
          </a:xfrm>
          <a:prstGeom prst="rect">
            <a:avLst/>
          </a:prstGeom>
          <a:solidFill>
            <a:srgbClr val="218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 userDrawn="1"/>
        </p:nvSpPr>
        <p:spPr>
          <a:xfrm>
            <a:off x="10323426" y="190428"/>
            <a:ext cx="1236518" cy="12365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905"/>
            <a:ext cx="12192000" cy="1070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24" y="190426"/>
            <a:ext cx="1236520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1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8649"/>
            <a:ext cx="12192000" cy="840076"/>
          </a:xfrm>
          <a:prstGeom prst="rect">
            <a:avLst/>
          </a:prstGeom>
          <a:solidFill>
            <a:srgbClr val="218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 userDrawn="1"/>
        </p:nvSpPr>
        <p:spPr>
          <a:xfrm>
            <a:off x="607926" y="190428"/>
            <a:ext cx="1236518" cy="12365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sp>
        <p:nvSpPr>
          <p:cNvPr id="16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6748272" y="1722501"/>
            <a:ext cx="4791456" cy="4529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8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28724"/>
            <a:ext cx="6096000" cy="56292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Imagery</a:t>
            </a:r>
          </a:p>
        </p:txBody>
      </p:sp>
      <p:sp>
        <p:nvSpPr>
          <p:cNvPr id="1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3438144" y="6456680"/>
            <a:ext cx="265785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200" dirty="0"/>
              <a:t>Image Credit: Source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905"/>
            <a:ext cx="12192000" cy="1070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4" y="190426"/>
            <a:ext cx="1236520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7988"/>
            <a:ext cx="12192000" cy="3311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Imagery</a:t>
            </a:r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8253984" y="3429000"/>
            <a:ext cx="3060192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/>
              <a:t>Image Credit: Source</a:t>
            </a:r>
            <a:endParaRPr lang="en-US" dirty="0"/>
          </a:p>
        </p:txBody>
      </p:sp>
      <p:sp>
        <p:nvSpPr>
          <p:cNvPr id="9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6010656" y="4540968"/>
            <a:ext cx="5303520" cy="16276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890016" y="4466510"/>
            <a:ext cx="4145280" cy="18301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4800" b="1" baseline="0">
                <a:solidFill>
                  <a:srgbClr val="218754"/>
                </a:solidFill>
                <a:latin typeface="Century Gothic" panose="020B0502020202020204" pitchFamily="34" charset="0"/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/>
              <a:t>Section Head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474589" y="4540968"/>
            <a:ext cx="0" cy="162763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6108192" y="750018"/>
            <a:ext cx="5303520" cy="16276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987552" y="675560"/>
            <a:ext cx="4145280" cy="18301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4800" b="1" baseline="0">
                <a:solidFill>
                  <a:srgbClr val="218754"/>
                </a:solidFill>
                <a:latin typeface="Century Gothic" panose="020B0502020202020204" pitchFamily="34" charset="0"/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/>
              <a:t>Section Head</a:t>
            </a:r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Imagery</a:t>
            </a:r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8253984" y="3154680"/>
            <a:ext cx="3060192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200" dirty="0"/>
              <a:t>Image Credit: Source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572125" y="750018"/>
            <a:ext cx="0" cy="162763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999744" y="2255520"/>
            <a:ext cx="10204704" cy="3706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Spell out the components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88649"/>
            <a:ext cx="12192000" cy="840076"/>
          </a:xfrm>
          <a:prstGeom prst="rect">
            <a:avLst/>
          </a:prstGeom>
          <a:solidFill>
            <a:srgbClr val="218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2743199" y="397728"/>
            <a:ext cx="8461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Acronym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607926" y="190428"/>
            <a:ext cx="1236518" cy="12365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905"/>
            <a:ext cx="12192000" cy="1070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4" y="190426"/>
            <a:ext cx="1236520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63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92" r:id="rId3"/>
    <p:sldLayoutId id="2147483684" r:id="rId4"/>
    <p:sldLayoutId id="2147483685" r:id="rId5"/>
    <p:sldLayoutId id="2147483686" r:id="rId6"/>
    <p:sldLayoutId id="2147483664" r:id="rId7"/>
    <p:sldLayoutId id="2147483665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em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8477" r="18366"/>
          <a:stretch/>
        </p:blipFill>
        <p:spPr>
          <a:xfrm>
            <a:off x="-226658" y="-22860"/>
            <a:ext cx="8136218" cy="3649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58" y="-20797"/>
            <a:ext cx="8134274" cy="6878797"/>
          </a:xfrm>
          <a:prstGeom prst="rect">
            <a:avLst/>
          </a:prstGeom>
        </p:spPr>
      </p:pic>
      <p:sp>
        <p:nvSpPr>
          <p:cNvPr id="18" name="Text Placeholder 18"/>
          <p:cNvSpPr txBox="1">
            <a:spLocks/>
          </p:cNvSpPr>
          <p:nvPr/>
        </p:nvSpPr>
        <p:spPr>
          <a:xfrm>
            <a:off x="8414086" y="4534872"/>
            <a:ext cx="3204840" cy="3693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Stephanie 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148" y="3441170"/>
            <a:ext cx="5982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ELKHORN SLOUGH ECOLOGICAL FORECASTING II</a:t>
            </a:r>
            <a:endParaRPr lang="en-US" sz="2800" dirty="0"/>
          </a:p>
        </p:txBody>
      </p:sp>
      <p:sp>
        <p:nvSpPr>
          <p:cNvPr id="14" name="Title 16"/>
          <p:cNvSpPr txBox="1">
            <a:spLocks/>
          </p:cNvSpPr>
          <p:nvPr/>
        </p:nvSpPr>
        <p:spPr>
          <a:xfrm>
            <a:off x="918414" y="4399826"/>
            <a:ext cx="5726097" cy="9813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Past, Present, and Future Assessment of Marsh Resilience</a:t>
            </a:r>
          </a:p>
        </p:txBody>
      </p:sp>
      <p:sp>
        <p:nvSpPr>
          <p:cNvPr id="15" name="Text Placeholder 17"/>
          <p:cNvSpPr txBox="1">
            <a:spLocks/>
          </p:cNvSpPr>
          <p:nvPr/>
        </p:nvSpPr>
        <p:spPr>
          <a:xfrm>
            <a:off x="8416030" y="3628728"/>
            <a:ext cx="3204840" cy="6979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Melanie Feen </a:t>
            </a:r>
          </a:p>
        </p:txBody>
      </p:sp>
      <p:sp>
        <p:nvSpPr>
          <p:cNvPr id="16" name="Shape 95"/>
          <p:cNvSpPr txBox="1"/>
          <p:nvPr/>
        </p:nvSpPr>
        <p:spPr>
          <a:xfrm>
            <a:off x="8414086" y="4141984"/>
            <a:ext cx="320483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buClr>
                <a:srgbClr val="757070"/>
              </a:buClr>
              <a:buSzPct val="25000"/>
              <a:buFont typeface="Arial"/>
              <a:buNone/>
            </a:pPr>
            <a:r>
              <a:rPr lang="es" sz="2380" dirty="0">
                <a:solidFill>
                  <a:srgbClr val="757070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Hannah Friedrich</a:t>
            </a:r>
          </a:p>
        </p:txBody>
      </p:sp>
    </p:spTree>
    <p:extLst>
      <p:ext uri="{BB962C8B-B14F-4D97-AF65-F5344CB8AC3E}">
        <p14:creationId xmlns:p14="http://schemas.microsoft.com/office/powerpoint/2010/main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253360" y="4949448"/>
            <a:ext cx="4791456" cy="4780280"/>
          </a:xfrm>
        </p:spPr>
        <p:txBody>
          <a:bodyPr/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Applying Normalized Difference Water Index (NDWI) </a:t>
            </a:r>
          </a:p>
          <a:p>
            <a:pPr marL="10287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Masks out known water areas from study area</a:t>
            </a:r>
          </a:p>
          <a:p>
            <a:pPr lvl="1" indent="0">
              <a:spcBef>
                <a:spcPts val="200"/>
              </a:spcBef>
              <a:buClr>
                <a:srgbClr val="218754"/>
              </a:buClr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Shape 211"/>
          <p:cNvSpPr txBox="1"/>
          <p:nvPr/>
        </p:nvSpPr>
        <p:spPr>
          <a:xfrm>
            <a:off x="1500188" y="524406"/>
            <a:ext cx="8582024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Utilizing Google Earth Engine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7203" y="4949448"/>
            <a:ext cx="4862771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Calculating Normalized Difference Vegetation Index (NDVI) 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(NIR – RED) / (NIR + RED)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03" y="1627669"/>
            <a:ext cx="2872046" cy="311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158" y="1627669"/>
            <a:ext cx="2909887" cy="317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26428"/>
            <a:ext cx="325313" cy="3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1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171819" y="5082932"/>
            <a:ext cx="5058156" cy="657225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Produce NDVI Histogram in GEE to identify vegetation trends by region.</a:t>
            </a: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Shape 211"/>
          <p:cNvSpPr txBox="1"/>
          <p:nvPr/>
        </p:nvSpPr>
        <p:spPr>
          <a:xfrm>
            <a:off x="1395413" y="524406"/>
            <a:ext cx="8582024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Regional Analysis of NDVI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3" y="1597161"/>
            <a:ext cx="2995612" cy="3254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262" y="5082932"/>
            <a:ext cx="5429250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Cut study area polygon into regions: lower, middle, and upper marsh. 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Import into GEE and clip image by region for each study year.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37" y="1206445"/>
            <a:ext cx="7404443" cy="40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3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1"/>
          <p:cNvSpPr txBox="1"/>
          <p:nvPr/>
        </p:nvSpPr>
        <p:spPr>
          <a:xfrm>
            <a:off x="1024461" y="505356"/>
            <a:ext cx="9082087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ENSO Index and NDVI Comparison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237851"/>
              </p:ext>
            </p:extLst>
          </p:nvPr>
        </p:nvGraphicFramePr>
        <p:xfrm>
          <a:off x="6365632" y="4084776"/>
          <a:ext cx="3962275" cy="248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057715"/>
              </p:ext>
            </p:extLst>
          </p:nvPr>
        </p:nvGraphicFramePr>
        <p:xfrm>
          <a:off x="1470381" y="4084776"/>
          <a:ext cx="4095124" cy="248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908986"/>
              </p:ext>
            </p:extLst>
          </p:nvPr>
        </p:nvGraphicFramePr>
        <p:xfrm>
          <a:off x="1470381" y="1406592"/>
          <a:ext cx="4095124" cy="2490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370062"/>
              </p:ext>
            </p:extLst>
          </p:nvPr>
        </p:nvGraphicFramePr>
        <p:xfrm>
          <a:off x="6365632" y="1406592"/>
          <a:ext cx="3962275" cy="2490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082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8721"/>
            <a:ext cx="3840622" cy="5502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45" y="1228721"/>
            <a:ext cx="3639127" cy="5515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809" y="1233694"/>
            <a:ext cx="3609467" cy="5497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405" y="1229288"/>
            <a:ext cx="3806790" cy="5514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133" y="1228721"/>
            <a:ext cx="3631477" cy="5516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803" y="1337846"/>
            <a:ext cx="154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1997 to 1998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3448" y="1337846"/>
            <a:ext cx="154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2002 to 2003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2682" y="1337846"/>
            <a:ext cx="154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2009 to 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6106" y="1337846"/>
            <a:ext cx="154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2015 to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64276" y="1337846"/>
            <a:ext cx="154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1997 to 2016</a:t>
            </a:r>
          </a:p>
        </p:txBody>
      </p:sp>
      <p:sp>
        <p:nvSpPr>
          <p:cNvPr id="19" name="Shape 211"/>
          <p:cNvSpPr txBox="1"/>
          <p:nvPr/>
        </p:nvSpPr>
        <p:spPr>
          <a:xfrm>
            <a:off x="550284" y="477302"/>
            <a:ext cx="9742975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Time-Series of 1997-2016 NDVI Change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3610" y="5411390"/>
            <a:ext cx="16478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/>
        </p:nvSpPr>
        <p:spPr>
          <a:xfrm>
            <a:off x="609600" y="504825"/>
            <a:ext cx="9591600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Historical Time-Series Analyses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3988" y="1195734"/>
            <a:ext cx="9977870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Overall, there was positive NDVI productivity between 1997 to 2016. 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There was a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weak negative correlation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between El Niño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Southern Oscillation Index (ENSO) and Normalized Difference Vegetation (NDVI) averages taken from the entire study area and three delineated regions for each El Niño year. 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Vegetation productivity decreased in years without ENSO.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7" y="3021159"/>
            <a:ext cx="2539228" cy="3385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86" y="2984892"/>
            <a:ext cx="2566428" cy="3421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09" y="2984892"/>
            <a:ext cx="2582766" cy="3443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98" y="2973964"/>
            <a:ext cx="2582820" cy="3443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6354" y="3413907"/>
            <a:ext cx="1313145" cy="9984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7873" y="6169446"/>
            <a:ext cx="1514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1996 to 1997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4272" y="6172252"/>
            <a:ext cx="1514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2001 to 2002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2266" y="6164348"/>
            <a:ext cx="1514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2006 to 2009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4227" y="6172252"/>
            <a:ext cx="1514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2013 to 2015</a:t>
            </a:r>
          </a:p>
        </p:txBody>
      </p:sp>
    </p:spTree>
    <p:extLst>
      <p:ext uri="{BB962C8B-B14F-4D97-AF65-F5344CB8AC3E}">
        <p14:creationId xmlns:p14="http://schemas.microsoft.com/office/powerpoint/2010/main" val="30776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609600" y="504825"/>
            <a:ext cx="9591600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Methods: Present Day Comparison</a:t>
            </a:r>
          </a:p>
        </p:txBody>
      </p:sp>
      <p:cxnSp>
        <p:nvCxnSpPr>
          <p:cNvPr id="14" name="Shape 105"/>
          <p:cNvCxnSpPr/>
          <p:nvPr/>
        </p:nvCxnSpPr>
        <p:spPr>
          <a:xfrm rot="10800000" flipH="1">
            <a:off x="2796379" y="2886882"/>
            <a:ext cx="432300" cy="13500"/>
          </a:xfrm>
          <a:prstGeom prst="straightConnector1">
            <a:avLst/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106"/>
          <p:cNvSpPr/>
          <p:nvPr/>
        </p:nvSpPr>
        <p:spPr>
          <a:xfrm>
            <a:off x="3266232" y="1351128"/>
            <a:ext cx="1776118" cy="261692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Garamond"/>
                <a:cs typeface="Garamond"/>
                <a:sym typeface="Garamond"/>
              </a:rPr>
              <a:t>Vegetation Indices Applied (GEE) to clipped,</a:t>
            </a:r>
          </a:p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Garamond"/>
                <a:cs typeface="Garamond"/>
                <a:sym typeface="Garamond"/>
              </a:rPr>
              <a:t>water masked out Study Area</a:t>
            </a:r>
          </a:p>
        </p:txBody>
      </p:sp>
      <p:cxnSp>
        <p:nvCxnSpPr>
          <p:cNvPr id="16" name="Shape 107"/>
          <p:cNvCxnSpPr/>
          <p:nvPr/>
        </p:nvCxnSpPr>
        <p:spPr>
          <a:xfrm rot="10800000" flipH="1">
            <a:off x="5108663" y="2868245"/>
            <a:ext cx="432300" cy="13500"/>
          </a:xfrm>
          <a:prstGeom prst="straightConnector1">
            <a:avLst/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109"/>
          <p:cNvCxnSpPr/>
          <p:nvPr/>
        </p:nvCxnSpPr>
        <p:spPr>
          <a:xfrm rot="10800000" flipH="1">
            <a:off x="7375359" y="2861645"/>
            <a:ext cx="409200" cy="20100"/>
          </a:xfrm>
          <a:prstGeom prst="straightConnector1">
            <a:avLst/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8" name="Picture 2" descr="sentin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3"/>
          <a:stretch/>
        </p:blipFill>
        <p:spPr bwMode="auto">
          <a:xfrm>
            <a:off x="547023" y="4452405"/>
            <a:ext cx="1884019" cy="1017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106"/>
          <p:cNvSpPr/>
          <p:nvPr/>
        </p:nvSpPr>
        <p:spPr>
          <a:xfrm>
            <a:off x="5596079" y="1963397"/>
            <a:ext cx="1737106" cy="176274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585454"/>
                </a:solidFill>
                <a:latin typeface="+mj-lt"/>
                <a:ea typeface="Garamond"/>
                <a:cs typeface="Garamond"/>
                <a:sym typeface="Garamond"/>
              </a:rPr>
              <a:t>Import </a:t>
            </a:r>
            <a:r>
              <a:rPr lang="en-US" sz="2000" i="1" dirty="0">
                <a:solidFill>
                  <a:srgbClr val="585454"/>
                </a:solidFill>
                <a:latin typeface="+mj-lt"/>
                <a:ea typeface="Garamond"/>
                <a:cs typeface="Garamond"/>
                <a:sym typeface="Garamond"/>
              </a:rPr>
              <a:t>in situ </a:t>
            </a:r>
            <a:r>
              <a:rPr lang="en-US" sz="2000" dirty="0">
                <a:solidFill>
                  <a:srgbClr val="585454"/>
                </a:solidFill>
                <a:latin typeface="+mj-lt"/>
                <a:ea typeface="Garamond"/>
                <a:cs typeface="Garamond"/>
                <a:sym typeface="Garamond"/>
              </a:rPr>
              <a:t>point level vegetation transect data </a:t>
            </a:r>
          </a:p>
        </p:txBody>
      </p:sp>
      <p:sp>
        <p:nvSpPr>
          <p:cNvPr id="21" name="Shape 106"/>
          <p:cNvSpPr/>
          <p:nvPr/>
        </p:nvSpPr>
        <p:spPr>
          <a:xfrm>
            <a:off x="7821223" y="1963397"/>
            <a:ext cx="1769065" cy="18853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585454"/>
                </a:solidFill>
                <a:ea typeface="Garamond"/>
                <a:cs typeface="Garamond"/>
                <a:sym typeface="Garamond"/>
              </a:rPr>
              <a:t>Extract Vegetation Index Values to </a:t>
            </a:r>
            <a:r>
              <a:rPr lang="en-US" sz="2000" i="1" dirty="0">
                <a:solidFill>
                  <a:srgbClr val="585454"/>
                </a:solidFill>
                <a:ea typeface="Garamond"/>
                <a:cs typeface="Garamond"/>
                <a:sym typeface="Garamond"/>
              </a:rPr>
              <a:t>in situ </a:t>
            </a:r>
            <a:r>
              <a:rPr lang="en-US" sz="2000" dirty="0">
                <a:solidFill>
                  <a:srgbClr val="585454"/>
                </a:solidFill>
                <a:ea typeface="Garamond"/>
                <a:cs typeface="Garamond"/>
                <a:sym typeface="Garamond"/>
              </a:rPr>
              <a:t>points</a:t>
            </a:r>
          </a:p>
        </p:txBody>
      </p:sp>
      <p:cxnSp>
        <p:nvCxnSpPr>
          <p:cNvPr id="22" name="Shape 109"/>
          <p:cNvCxnSpPr/>
          <p:nvPr/>
        </p:nvCxnSpPr>
        <p:spPr>
          <a:xfrm rot="10800000" flipH="1">
            <a:off x="9650373" y="2837980"/>
            <a:ext cx="409200" cy="20100"/>
          </a:xfrm>
          <a:prstGeom prst="straightConnector1">
            <a:avLst/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" name="Shape 106"/>
          <p:cNvSpPr/>
          <p:nvPr/>
        </p:nvSpPr>
        <p:spPr>
          <a:xfrm>
            <a:off x="10125886" y="1570792"/>
            <a:ext cx="1810792" cy="26520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585454"/>
                </a:solidFill>
                <a:latin typeface="+mj-lt"/>
                <a:ea typeface="Garamond"/>
                <a:cs typeface="Garamond"/>
                <a:sym typeface="Garamond"/>
              </a:rPr>
              <a:t>Plot data and run regression to detect trends between imagery and in situ data</a:t>
            </a:r>
          </a:p>
        </p:txBody>
      </p:sp>
      <p:sp>
        <p:nvSpPr>
          <p:cNvPr id="28" name="Shape 106"/>
          <p:cNvSpPr/>
          <p:nvPr/>
        </p:nvSpPr>
        <p:spPr>
          <a:xfrm>
            <a:off x="169833" y="2310148"/>
            <a:ext cx="2542327" cy="118047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585454"/>
              </a:buClr>
              <a:buSzPct val="25000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Garamond"/>
                <a:cs typeface="Garamond"/>
                <a:sym typeface="Garamond"/>
              </a:rPr>
              <a:t>Acquire </a:t>
            </a:r>
          </a:p>
          <a:p>
            <a:pPr lvl="0" algn="ctr">
              <a:lnSpc>
                <a:spcPct val="90000"/>
              </a:lnSpc>
              <a:buClr>
                <a:srgbClr val="585454"/>
              </a:buClr>
              <a:buSzPct val="25000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Garamond"/>
                <a:cs typeface="Garamond"/>
                <a:sym typeface="Garamond"/>
              </a:rPr>
              <a:t>Sentinel 2A Image</a:t>
            </a:r>
          </a:p>
          <a:p>
            <a:pPr lvl="0" algn="ctr">
              <a:lnSpc>
                <a:spcPct val="90000"/>
              </a:lnSpc>
              <a:buClr>
                <a:srgbClr val="585454"/>
              </a:buClr>
              <a:buSzPct val="25000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Garamond"/>
                <a:cs typeface="Garamond"/>
                <a:sym typeface="Garamond"/>
              </a:rPr>
              <a:t>(August 13, 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99" y="4680175"/>
            <a:ext cx="1829089" cy="562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60" y="4633975"/>
            <a:ext cx="2536356" cy="1461442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28" idx="2"/>
          </p:cNvCxnSpPr>
          <p:nvPr/>
        </p:nvCxnSpPr>
        <p:spPr>
          <a:xfrm flipH="1">
            <a:off x="1440996" y="3490618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172014" y="4062912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757249" y="3868709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049866" y="4234836"/>
            <a:ext cx="2" cy="481543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219" y="4795166"/>
            <a:ext cx="1785293" cy="10759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2587" r="13085" b="2686"/>
          <a:stretch/>
        </p:blipFill>
        <p:spPr>
          <a:xfrm>
            <a:off x="5773566" y="4136197"/>
            <a:ext cx="1451645" cy="2280473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H="1">
            <a:off x="6464632" y="3770070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0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8"/>
          <p:cNvSpPr txBox="1"/>
          <p:nvPr/>
        </p:nvSpPr>
        <p:spPr>
          <a:xfrm>
            <a:off x="1414817" y="504725"/>
            <a:ext cx="9591600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i="1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 situ </a:t>
            </a: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Transect Data</a:t>
            </a:r>
            <a:endParaRPr lang="es" sz="4000" i="1" dirty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7223" y="4323785"/>
            <a:ext cx="2238233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buClr>
                <a:srgbClr val="218754"/>
              </a:buClr>
            </a:pPr>
            <a:r>
              <a:rPr lang="en-US" b="1" dirty="0">
                <a:solidFill>
                  <a:schemeClr val="accent6"/>
                </a:solidFill>
              </a:rPr>
              <a:t>Canopy Height</a:t>
            </a:r>
            <a:r>
              <a:rPr lang="en-US" dirty="0">
                <a:solidFill>
                  <a:schemeClr val="accent6"/>
                </a:solidFill>
              </a:rPr>
              <a:t> </a:t>
            </a:r>
          </a:p>
          <a:p>
            <a:pPr algn="ctr">
              <a:spcBef>
                <a:spcPts val="200"/>
              </a:spcBef>
              <a:buClr>
                <a:srgbClr val="218754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+ </a:t>
            </a:r>
          </a:p>
          <a:p>
            <a:pPr algn="ctr">
              <a:spcBef>
                <a:spcPts val="200"/>
              </a:spcBef>
              <a:buClr>
                <a:srgbClr val="218754"/>
              </a:buClr>
            </a:pPr>
            <a:r>
              <a:rPr lang="en-US" b="1" dirty="0">
                <a:solidFill>
                  <a:schemeClr val="accent6"/>
                </a:solidFill>
              </a:rPr>
              <a:t>% Cover </a:t>
            </a:r>
          </a:p>
          <a:p>
            <a:pPr algn="ctr">
              <a:spcBef>
                <a:spcPts val="200"/>
              </a:spcBef>
              <a:buClr>
                <a:srgbClr val="218754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+ </a:t>
            </a:r>
          </a:p>
          <a:p>
            <a:pPr algn="ctr">
              <a:spcBef>
                <a:spcPts val="200"/>
              </a:spcBef>
              <a:buClr>
                <a:srgbClr val="218754"/>
              </a:buClr>
            </a:pPr>
            <a:r>
              <a:rPr lang="en-US" b="1" dirty="0">
                <a:solidFill>
                  <a:schemeClr val="accent6"/>
                </a:solidFill>
              </a:rPr>
              <a:t>% that is Juicy</a:t>
            </a:r>
          </a:p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2587" r="13085" b="2686"/>
          <a:stretch/>
        </p:blipFill>
        <p:spPr>
          <a:xfrm>
            <a:off x="5556534" y="1367249"/>
            <a:ext cx="3315375" cy="5208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19201" y="1444982"/>
            <a:ext cx="250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All 49 Quadrants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distributed across Study Area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45309" y="5719039"/>
            <a:ext cx="3056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8 quadrants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distributed across 1 transect (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Azevedo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Marsh)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012" y="1732188"/>
            <a:ext cx="65236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In situ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data gathered by ESNERR September 2016.</a:t>
            </a:r>
          </a:p>
          <a:p>
            <a:endParaRPr 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Of the total </a:t>
            </a:r>
            <a:r>
              <a:rPr lang="en-US" sz="2000" b="1" dirty="0">
                <a:solidFill>
                  <a:schemeClr val="accent6"/>
                </a:solidFill>
              </a:rPr>
              <a:t>80 quadrants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of data collected, </a:t>
            </a:r>
            <a:r>
              <a:rPr lang="en-US" sz="2000" b="1" dirty="0">
                <a:solidFill>
                  <a:schemeClr val="accent6"/>
                </a:solidFill>
              </a:rPr>
              <a:t>49 quadrants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were used that were: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Within Study Area (unrestricted tidal marsh)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Pickleweed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Health Index &gt; 0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200"/>
              </a:spcBef>
              <a:buClr>
                <a:srgbClr val="218754"/>
              </a:buClr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Pickleweed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Health Index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=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987" y="2481876"/>
            <a:ext cx="2028013" cy="11688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601" y="3170033"/>
            <a:ext cx="1228447" cy="340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3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/>
        </p:nvSpPr>
        <p:spPr>
          <a:xfrm>
            <a:off x="1684803" y="503250"/>
            <a:ext cx="8515275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Present Day Analysis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23023"/>
          <a:stretch/>
        </p:blipFill>
        <p:spPr>
          <a:xfrm>
            <a:off x="8532521" y="1944621"/>
            <a:ext cx="3261228" cy="3139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0"/>
          <a:stretch/>
        </p:blipFill>
        <p:spPr>
          <a:xfrm>
            <a:off x="4223351" y="1884033"/>
            <a:ext cx="3261228" cy="3221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r="1421" b="22713"/>
          <a:stretch/>
        </p:blipFill>
        <p:spPr>
          <a:xfrm>
            <a:off x="528558" y="1797848"/>
            <a:ext cx="2993380" cy="32618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658" y="5084181"/>
            <a:ext cx="2997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Normalized Difference Vegetation Index (NDVI)</a:t>
            </a:r>
          </a:p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(NIR - R)/(NIR + 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5958" y="5126776"/>
            <a:ext cx="2752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Normalized Difference Index 45(NDI45)</a:t>
            </a:r>
          </a:p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(NIR - R)/(NIR + R)</a:t>
            </a:r>
          </a:p>
        </p:txBody>
      </p:sp>
      <p:sp>
        <p:nvSpPr>
          <p:cNvPr id="7" name="Rectangle 6"/>
          <p:cNvSpPr/>
          <p:nvPr/>
        </p:nvSpPr>
        <p:spPr>
          <a:xfrm>
            <a:off x="8666193" y="5126776"/>
            <a:ext cx="2693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Inverted Red-Edge Chlorophyll Index (IRECI)</a:t>
            </a:r>
          </a:p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(NIR - R)/(RE1/RE2)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4683" y="1330628"/>
            <a:ext cx="8001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Sentinel 2A Image from August 13</a:t>
            </a:r>
            <a:r>
              <a:rPr lang="en-US" sz="2000" b="1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, 2016 (all 10m resolution)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495654" y="1773333"/>
            <a:ext cx="2660875" cy="676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933233" y="1752035"/>
            <a:ext cx="2874315" cy="753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2"/>
          </p:cNvCxnSpPr>
          <p:nvPr/>
        </p:nvCxnSpPr>
        <p:spPr>
          <a:xfrm>
            <a:off x="5885290" y="1730738"/>
            <a:ext cx="0" cy="2382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0106" y="4416067"/>
            <a:ext cx="582672" cy="689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907" y="4394769"/>
            <a:ext cx="582672" cy="689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338" y="4394769"/>
            <a:ext cx="582672" cy="68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87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28"/>
          <p:cNvSpPr txBox="1"/>
          <p:nvPr/>
        </p:nvSpPr>
        <p:spPr>
          <a:xfrm>
            <a:off x="1781175" y="504825"/>
            <a:ext cx="9591600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Present Day Analysis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9234" y="2390227"/>
            <a:ext cx="4221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NDVI R-squared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0.22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0691" y="3570997"/>
            <a:ext cx="3118104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NDI45 R-squared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0.27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9234" y="4751767"/>
            <a:ext cx="4221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IRECI  R-squared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0.22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33615"/>
              </p:ext>
            </p:extLst>
          </p:nvPr>
        </p:nvGraphicFramePr>
        <p:xfrm>
          <a:off x="693164" y="2047592"/>
          <a:ext cx="6257827" cy="375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138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8"/>
          <p:cNvSpPr txBox="1"/>
          <p:nvPr/>
        </p:nvSpPr>
        <p:spPr>
          <a:xfrm>
            <a:off x="1772356" y="518282"/>
            <a:ext cx="9591600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Present Day Analysis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873349"/>
              </p:ext>
            </p:extLst>
          </p:nvPr>
        </p:nvGraphicFramePr>
        <p:xfrm>
          <a:off x="221674" y="2383300"/>
          <a:ext cx="3693057" cy="2281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926081"/>
              </p:ext>
            </p:extLst>
          </p:nvPr>
        </p:nvGraphicFramePr>
        <p:xfrm>
          <a:off x="4109180" y="2383300"/>
          <a:ext cx="3802635" cy="2281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060315"/>
              </p:ext>
            </p:extLst>
          </p:nvPr>
        </p:nvGraphicFramePr>
        <p:xfrm>
          <a:off x="8106265" y="2383301"/>
          <a:ext cx="3802635" cy="2281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1674" y="1543050"/>
            <a:ext cx="11625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For all indices, stronger correlation in higher elevation marsh (&gt;156 cm) than lower elevation (&lt;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156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cm) marsh.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794153"/>
            <a:ext cx="4221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High Elevation Marsh R-squared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0.16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Low Elevation Marsh R-squared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0.06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3925" y="4794151"/>
            <a:ext cx="4221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High Elevation Marsh R-squared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0.14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Low Elevation Marsh R-squared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0.15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5751" y="4794151"/>
            <a:ext cx="4221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High Elevation Marsh R-squared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0.33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Low Elevation Marsh R-squared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0.08</a:t>
            </a:r>
          </a:p>
        </p:txBody>
      </p:sp>
    </p:spTree>
    <p:extLst>
      <p:ext uri="{BB962C8B-B14F-4D97-AF65-F5344CB8AC3E}">
        <p14:creationId xmlns:p14="http://schemas.microsoft.com/office/powerpoint/2010/main" val="71540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75985" y="2397789"/>
            <a:ext cx="4756150" cy="26193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Provide ecosystem services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Blue carbon sequestration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Water filtration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Flood abatement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Habitat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Facing local and global threats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Development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Sea level rise</a:t>
            </a:r>
          </a:p>
          <a:p>
            <a:pPr marL="8001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Water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pollution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200"/>
              </a:spcBef>
              <a:buClr>
                <a:srgbClr val="218754"/>
              </a:buClr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148896" y="489297"/>
            <a:ext cx="9082521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Background Information - Marshes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746998" y="6466204"/>
            <a:ext cx="3445002" cy="274320"/>
          </a:xfrm>
        </p:spPr>
        <p:txBody>
          <a:bodyPr>
            <a:normAutofit/>
          </a:bodyPr>
          <a:lstStyle/>
          <a:p>
            <a:r>
              <a:rPr lang="en-US" dirty="0"/>
              <a:t>Image Credit: Elkhorn Slough Foundation</a:t>
            </a:r>
          </a:p>
        </p:txBody>
      </p:sp>
      <p:pic>
        <p:nvPicPr>
          <p:cNvPr id="8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809" y="2257439"/>
            <a:ext cx="6371099" cy="275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0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 noGrp="1"/>
          </p:cNvSpPr>
          <p:nvPr>
            <p:ph type="body" sz="quarter" idx="11"/>
          </p:nvPr>
        </p:nvSpPr>
        <p:spPr>
          <a:xfrm>
            <a:off x="485775" y="1753196"/>
            <a:ext cx="11063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Inverted Red-Edge Chlorophyll Index (IRECI) among the three indices correlates the strongest with high elevation marsh</a:t>
            </a:r>
          </a:p>
        </p:txBody>
      </p:sp>
      <p:sp>
        <p:nvSpPr>
          <p:cNvPr id="6" name="Shape 228"/>
          <p:cNvSpPr txBox="1"/>
          <p:nvPr/>
        </p:nvSpPr>
        <p:spPr>
          <a:xfrm>
            <a:off x="1781175" y="504825"/>
            <a:ext cx="9591600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Present Day Analysis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234516"/>
              </p:ext>
            </p:extLst>
          </p:nvPr>
        </p:nvGraphicFramePr>
        <p:xfrm>
          <a:off x="236553" y="2855833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782851"/>
              </p:ext>
            </p:extLst>
          </p:nvPr>
        </p:nvGraphicFramePr>
        <p:xfrm>
          <a:off x="4244622" y="2856756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882256"/>
              </p:ext>
            </p:extLst>
          </p:nvPr>
        </p:nvGraphicFramePr>
        <p:xfrm>
          <a:off x="8252691" y="2844374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604" y="5305217"/>
            <a:ext cx="422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High Elevation Marsh R-squared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</a:rPr>
              <a:t>0.18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7005" y="5305217"/>
            <a:ext cx="422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High Elevation Marsh R-squared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</a:rPr>
              <a:t>0.16</a:t>
            </a:r>
          </a:p>
          <a:p>
            <a:pPr algn="ctr"/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970982" y="5305216"/>
            <a:ext cx="422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High Elevation Marsh R-squared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</a:rPr>
              <a:t>0.34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0488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8"/>
          <p:cNvSpPr txBox="1"/>
          <p:nvPr/>
        </p:nvSpPr>
        <p:spPr>
          <a:xfrm>
            <a:off x="1781175" y="504825"/>
            <a:ext cx="9591600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Present Day Analysis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835" y="2532511"/>
            <a:ext cx="4692073" cy="353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Question of scale – size of quadrat vs. size of pixel </a:t>
            </a: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Pickleweed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Health Index the most comprehensive measure?</a:t>
            </a: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Future field work – different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in situ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plots?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26" y="1830546"/>
            <a:ext cx="5752392" cy="35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37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1"/>
          <p:cNvSpPr txBox="1"/>
          <p:nvPr/>
        </p:nvSpPr>
        <p:spPr>
          <a:xfrm>
            <a:off x="71718" y="504825"/>
            <a:ext cx="10129482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 smtClean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The Marsh Equilibrium Model (MEM)</a:t>
            </a:r>
            <a:endParaRPr lang="es" sz="4000" dirty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574" y="1561520"/>
            <a:ext cx="7469051" cy="4795305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066207" y="6479374"/>
            <a:ext cx="4718539" cy="274320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Image Credit: JT Morris, University of </a:t>
            </a:r>
            <a:r>
              <a:rPr lang="en-US" dirty="0" smtClean="0"/>
              <a:t>South </a:t>
            </a:r>
            <a:r>
              <a:rPr lang="en-US" dirty="0"/>
              <a:t>Carolina, 2010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4253" y="1973166"/>
            <a:ext cx="3403600" cy="41982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Incorporates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in situ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data to predict marsh resilience to sea level rise and carbon sequestration capabilities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Hindcasting can be used to site specific calibration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Forecasting100 years with varied sea level rise scenarios</a:t>
            </a: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6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71718" y="504825"/>
            <a:ext cx="10129482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Methods: Resilience to Climate Change</a:t>
            </a:r>
          </a:p>
        </p:txBody>
      </p:sp>
      <p:cxnSp>
        <p:nvCxnSpPr>
          <p:cNvPr id="14" name="Shape 105"/>
          <p:cNvCxnSpPr/>
          <p:nvPr/>
        </p:nvCxnSpPr>
        <p:spPr>
          <a:xfrm rot="10800000" flipH="1">
            <a:off x="4031891" y="2571879"/>
            <a:ext cx="432300" cy="13500"/>
          </a:xfrm>
          <a:prstGeom prst="straightConnector1">
            <a:avLst/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" name="Shape 106"/>
          <p:cNvSpPr/>
          <p:nvPr/>
        </p:nvSpPr>
        <p:spPr>
          <a:xfrm>
            <a:off x="8654365" y="1534011"/>
            <a:ext cx="3244361" cy="215145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rgbClr val="218754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MEM output was overlaid onto the DEM using the ArcMap Model builder created by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Schile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et al., 2014</a:t>
            </a:r>
          </a:p>
        </p:txBody>
      </p:sp>
      <p:sp>
        <p:nvSpPr>
          <p:cNvPr id="28" name="Shape 106"/>
          <p:cNvSpPr/>
          <p:nvPr/>
        </p:nvSpPr>
        <p:spPr>
          <a:xfrm>
            <a:off x="4492779" y="1530995"/>
            <a:ext cx="3672110" cy="214519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585454"/>
              </a:buClr>
              <a:buSzPct val="25000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ea typeface="Garamond"/>
                <a:cs typeface="Garamond"/>
                <a:sym typeface="Garamond"/>
              </a:rPr>
              <a:t>Acquired </a:t>
            </a:r>
            <a:endParaRPr lang="en-US" sz="2000" dirty="0">
              <a:solidFill>
                <a:schemeClr val="bg2">
                  <a:lumMod val="50000"/>
                </a:schemeClr>
              </a:solidFill>
              <a:ea typeface="Garamond"/>
              <a:cs typeface="Garamond"/>
              <a:sym typeface="Garamond"/>
            </a:endParaRPr>
          </a:p>
          <a:p>
            <a:pPr lvl="0" algn="ctr">
              <a:lnSpc>
                <a:spcPct val="90000"/>
              </a:lnSpc>
              <a:buClr>
                <a:srgbClr val="585454"/>
              </a:buClr>
              <a:buSzPct val="25000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2013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NOAA Coastal California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TopoBathy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Merge Project DEM and corrected the DEM using code created by Buffington et al. (2016)</a:t>
            </a:r>
            <a:endParaRPr lang="en-US" sz="2000" dirty="0">
              <a:solidFill>
                <a:schemeClr val="bg2">
                  <a:lumMod val="50000"/>
                </a:schemeClr>
              </a:solidFill>
              <a:ea typeface="Garamond"/>
              <a:cs typeface="Garamond"/>
              <a:sym typeface="Garamond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882304" y="3880116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191872" y="3676188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Shape 106"/>
          <p:cNvSpPr/>
          <p:nvPr/>
        </p:nvSpPr>
        <p:spPr>
          <a:xfrm>
            <a:off x="288393" y="1534012"/>
            <a:ext cx="3692281" cy="23580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rgbClr val="218754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The Marsh Equilibrium Model (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MEM)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(Morris et al., 2002) was run with data provided by ESNERR, Schile et al. (2014) and NOAA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mean sea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level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trends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7" name="Shape 107"/>
          <p:cNvCxnSpPr/>
          <p:nvPr/>
        </p:nvCxnSpPr>
        <p:spPr>
          <a:xfrm rot="10800000" flipH="1">
            <a:off x="8222065" y="2603591"/>
            <a:ext cx="432300" cy="13500"/>
          </a:xfrm>
          <a:prstGeom prst="straightConnector1">
            <a:avLst/>
          </a:prstGeom>
          <a:noFill/>
          <a:ln w="38100" cap="flat" cmpd="sng">
            <a:solidFill>
              <a:srgbClr val="218754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9" name="Straight Connector 28"/>
          <p:cNvCxnSpPr/>
          <p:nvPr/>
        </p:nvCxnSpPr>
        <p:spPr>
          <a:xfrm flipH="1">
            <a:off x="10347287" y="3676188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5085" y="6214835"/>
            <a:ext cx="5913749" cy="518833"/>
          </a:xfrm>
        </p:spPr>
        <p:txBody>
          <a:bodyPr>
            <a:normAutofit/>
          </a:bodyPr>
          <a:lstStyle/>
          <a:p>
            <a:r>
              <a:rPr lang="en-US" dirty="0"/>
              <a:t>Image Credit: JT Morris, University of </a:t>
            </a:r>
            <a:r>
              <a:rPr lang="en-US" dirty="0" smtClean="0"/>
              <a:t>South </a:t>
            </a:r>
            <a:r>
              <a:rPr lang="en-US" dirty="0"/>
              <a:t>Carolina, 2010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4" y="4168389"/>
            <a:ext cx="3044341" cy="1954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10327" r="14121" b="9793"/>
          <a:stretch/>
        </p:blipFill>
        <p:spPr>
          <a:xfrm>
            <a:off x="5156719" y="3882919"/>
            <a:ext cx="1887352" cy="27907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11245" r="18470" b="11486"/>
          <a:stretch/>
        </p:blipFill>
        <p:spPr>
          <a:xfrm>
            <a:off x="9417820" y="3895875"/>
            <a:ext cx="1737860" cy="27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62157" y="5500915"/>
            <a:ext cx="5469385" cy="1020466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Ran code provided by Buffington et al. (2016) with an NDVI threshold of -0.5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improved RMSE 0.2 to 0.07</a:t>
            </a:r>
          </a:p>
          <a:p>
            <a:pPr>
              <a:spcBef>
                <a:spcPts val="200"/>
              </a:spcBef>
              <a:buClr>
                <a:srgbClr val="218754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-5711483" y="514350"/>
            <a:ext cx="17820767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Results: DEM Correction </a:t>
            </a:r>
          </a:p>
        </p:txBody>
      </p:sp>
      <p:graphicFrame>
        <p:nvGraphicFramePr>
          <p:cNvPr id="8" name="Picture Placeholder 5">
            <a:extLst/>
          </p:cNvPr>
          <p:cNvGraphicFramePr>
            <a:graphicFrameLocks noGrp="1"/>
          </p:cNvGraphicFramePr>
          <p:nvPr>
            <p:ph type="pic" sz="quarter" idx="12"/>
            <p:extLst>
              <p:ext uri="{D42A27DB-BD31-4B8C-83A1-F6EECF244321}">
                <p14:modId xmlns:p14="http://schemas.microsoft.com/office/powerpoint/2010/main" val="3205356832"/>
              </p:ext>
            </p:extLst>
          </p:nvPr>
        </p:nvGraphicFramePr>
        <p:xfrm>
          <a:off x="5631542" y="1767616"/>
          <a:ext cx="6020972" cy="434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10229" r="14161" b="9261"/>
          <a:stretch/>
        </p:blipFill>
        <p:spPr>
          <a:xfrm>
            <a:off x="2354801" y="1387751"/>
            <a:ext cx="2577947" cy="3877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78" y="1944081"/>
            <a:ext cx="3293309" cy="13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71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949118" y="514350"/>
            <a:ext cx="10160166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Results: Resilience to Climate Change</a:t>
            </a:r>
          </a:p>
        </p:txBody>
      </p:sp>
      <p:sp>
        <p:nvSpPr>
          <p:cNvPr id="2" name="Rectangle 1"/>
          <p:cNvSpPr/>
          <p:nvPr/>
        </p:nvSpPr>
        <p:spPr>
          <a:xfrm>
            <a:off x="5986914" y="1463040"/>
            <a:ext cx="1645920" cy="110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43149" y="1294930"/>
            <a:ext cx="2910418" cy="731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10466" r="16706" b="9534"/>
          <a:stretch/>
        </p:blipFill>
        <p:spPr>
          <a:xfrm>
            <a:off x="2637679" y="1618566"/>
            <a:ext cx="3130062" cy="4721470"/>
          </a:xfrm>
          <a:prstGeom prst="rect">
            <a:avLst/>
          </a:prstGeom>
        </p:spPr>
      </p:pic>
      <p:sp>
        <p:nvSpPr>
          <p:cNvPr id="10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826733" y="1377473"/>
            <a:ext cx="2864410" cy="36882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Clr>
                <a:srgbClr val="218754"/>
              </a:buClr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14 cm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5" t="9424" b="8641"/>
          <a:stretch/>
        </p:blipFill>
        <p:spPr>
          <a:xfrm>
            <a:off x="5656728" y="1489540"/>
            <a:ext cx="3711617" cy="4835770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875819" y="1347135"/>
            <a:ext cx="2864410" cy="36882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Clr>
                <a:srgbClr val="218754"/>
              </a:buClr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100 cm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10229" r="14161" b="9261"/>
          <a:stretch/>
        </p:blipFill>
        <p:spPr>
          <a:xfrm>
            <a:off x="8439691" y="1573822"/>
            <a:ext cx="3198193" cy="4810958"/>
          </a:xfrm>
          <a:prstGeom prst="rect">
            <a:avLst/>
          </a:prstGeom>
        </p:spPr>
      </p:pic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409048" y="1377473"/>
            <a:ext cx="2864410" cy="36882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Clr>
                <a:srgbClr val="218754"/>
              </a:buClr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Corrected DEM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856" y="5292396"/>
            <a:ext cx="3144831" cy="1259601"/>
          </a:xfrm>
          <a:prstGeom prst="rect">
            <a:avLst/>
          </a:prstGeom>
        </p:spPr>
      </p:pic>
      <p:sp>
        <p:nvSpPr>
          <p:cNvPr id="18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1504266"/>
            <a:ext cx="2984778" cy="49500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14 and 100 cm sea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level rise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scenarios over a century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Subsidence of 27 cm was added to the total sea level rise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Marsh improved with a small amount of sea level rise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Marsh appeared unchanged with 100 cm sea level rise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200"/>
              </a:spcBef>
              <a:buClr>
                <a:srgbClr val="218754"/>
              </a:buClr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3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790299" y="514350"/>
            <a:ext cx="10318985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Discussion: 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Resilience to Climate Change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8837" y="1407430"/>
            <a:ext cx="10386364" cy="4529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200"/>
              </a:spcBef>
              <a:buClr>
                <a:srgbClr val="218754"/>
              </a:buClr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Why does the model not capture Elkhorn Slough’s decline?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10287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Elkhorn Slough is dynamic and not in equilibrium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10287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Vegetation type impacts the standing biomass curve (Janousek et al., 2016)</a:t>
            </a:r>
          </a:p>
          <a:p>
            <a:pPr marL="1028700" lvl="1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Parameters may need adjustments to accommodate marsh variability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21" y="4094315"/>
            <a:ext cx="2508006" cy="2061666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7832484" y="6204268"/>
            <a:ext cx="4129931" cy="518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Images Created using the Marsh Equilibrium Model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27" y="4069966"/>
            <a:ext cx="2561141" cy="2104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668" y="4069966"/>
            <a:ext cx="2481747" cy="2134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14" y="3846383"/>
            <a:ext cx="3826010" cy="23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2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1893701" y="495878"/>
            <a:ext cx="8432554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Conclusion &amp; Future 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Work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5745"/>
            <a:ext cx="12192000" cy="4188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3068" y="1962726"/>
            <a:ext cx="106863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1"/>
                </a:solidFill>
              </a:rPr>
              <a:t>Analyze the effects of other climatic </a:t>
            </a:r>
            <a:r>
              <a:rPr lang="en-US" sz="2000" dirty="0" smtClean="0">
                <a:solidFill>
                  <a:schemeClr val="bg1"/>
                </a:solidFill>
              </a:rPr>
              <a:t>variables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i="1" dirty="0" smtClean="0">
                <a:solidFill>
                  <a:schemeClr val="bg1"/>
                </a:solidFill>
              </a:rPr>
              <a:t>In situ </a:t>
            </a:r>
            <a:r>
              <a:rPr lang="en-US" sz="2000" dirty="0" smtClean="0">
                <a:solidFill>
                  <a:schemeClr val="bg1"/>
                </a:solidFill>
              </a:rPr>
              <a:t>scale is important 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1"/>
                </a:solidFill>
              </a:rPr>
              <a:t>Apply </a:t>
            </a:r>
            <a:r>
              <a:rPr lang="en-US" sz="2000" dirty="0">
                <a:solidFill>
                  <a:schemeClr val="bg1"/>
                </a:solidFill>
              </a:rPr>
              <a:t>different vegetation indices to hyperspectral imagery for following years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 smtClean="0">
                <a:solidFill>
                  <a:schemeClr val="bg1"/>
                </a:solidFill>
              </a:rPr>
              <a:t>Adjust MEM parameters and perform additional simulations to assess the slough’s resilience to climate change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72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 txBox="1"/>
          <p:nvPr/>
        </p:nvSpPr>
        <p:spPr>
          <a:xfrm>
            <a:off x="691125" y="1663650"/>
            <a:ext cx="10519800" cy="39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s" sz="2000" dirty="0">
                <a:solidFill>
                  <a:srgbClr val="7F7F7F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We would like to thank the following for their continued support and guidance: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1" dirty="0">
              <a:solidFill>
                <a:srgbClr val="75707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lvl="0">
              <a:spcBef>
                <a:spcPts val="0"/>
              </a:spcBef>
              <a:buNone/>
            </a:pP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4" name="Shape 259"/>
          <p:cNvSpPr txBox="1">
            <a:spLocks noGrp="1"/>
          </p:cNvSpPr>
          <p:nvPr>
            <p:ph type="body" idx="4294967295"/>
          </p:nvPr>
        </p:nvSpPr>
        <p:spPr>
          <a:xfrm>
            <a:off x="715125" y="2389300"/>
            <a:ext cx="5235900" cy="363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Bay Area Environmental Research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Institute (BAERI)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Dr. Juan Torres-Perez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Dr. Sherry L. Palacios</a:t>
            </a:r>
            <a:endParaRPr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endParaRPr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Elkhorn Slough National Estuarine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Research Reserve (ESNERR)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	</a:t>
            </a: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Dr.  Kerstin Wasson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Charlie Endris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Andrea Woolfolk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Monique Fountain</a:t>
            </a:r>
          </a:p>
          <a:p>
            <a:pPr lvl="0" indent="457200" rtl="0">
              <a:lnSpc>
                <a:spcPct val="100000"/>
              </a:lnSpc>
              <a:spcBef>
                <a:spcPts val="0"/>
              </a:spcBef>
              <a:buNone/>
            </a:pPr>
            <a:endParaRPr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endParaRPr sz="2000" b="1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000" i="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hape 260"/>
          <p:cNvSpPr txBox="1">
            <a:spLocks noGrp="1"/>
          </p:cNvSpPr>
          <p:nvPr>
            <p:ph type="body" idx="4294967295"/>
          </p:nvPr>
        </p:nvSpPr>
        <p:spPr>
          <a:xfrm>
            <a:off x="5775451" y="2389300"/>
            <a:ext cx="5856112" cy="3725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ARC DEVELOP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Brittany Zajic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Jenna Williams</a:t>
            </a:r>
            <a:endParaRPr lang="en-US"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	Past Contributors:  Irma Caraballo Álvarez, Abigail Childs, Kirsten Jurich</a:t>
            </a:r>
          </a:p>
          <a:p>
            <a:pPr lvl="0" indent="457200" algn="ctr" rtl="0">
              <a:lnSpc>
                <a:spcPct val="100000"/>
              </a:lnSpc>
              <a:spcBef>
                <a:spcPts val="0"/>
              </a:spcBef>
              <a:buNone/>
            </a:pPr>
            <a:endParaRPr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s"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US Geological Survey (USGS)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 	</a:t>
            </a:r>
            <a:r>
              <a:rPr lang="es" sz="2000" dirty="0">
                <a:solidFill>
                  <a:srgbClr val="757070"/>
                </a:solidFill>
                <a:latin typeface="Century Gothic" panose="020B0502020202020204" pitchFamily="34" charset="0"/>
              </a:rPr>
              <a:t>Dr.  Kristin Byrd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b="1" i="1" dirty="0">
                <a:solidFill>
                  <a:srgbClr val="757070"/>
                </a:solidFill>
                <a:latin typeface="Century Gothic" panose="020B0502020202020204" pitchFamily="34" charset="0"/>
              </a:rPr>
              <a:t> 	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00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000" b="1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000" i="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35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735486" y="1302296"/>
            <a:ext cx="105702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Buffington, K.J., Dugger, B.D., Thorne, K.M., &amp; Takekawa, J.Y. (2016). Statistical correction of lidar-derived </a:t>
            </a: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digital elevation models with multispectral airborne imagery in tidal marshes.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Remote Sensing of Environment, (186), 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616-625.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Crooks, S., Herr, D., Laffoley, D., Tamelander, J., &amp; Vandever, J. (2011). Regulating Climate Change Through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	Restoration and Management of Coastal Wetlands and Near-shore Marine Ecosystems: Mitigation 	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	Potential and Policy Opportunities.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World Bank, IUCN, ESA PWA, Washington, Gland, San Francisco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Elkhorn Slough: Conservation. (n.d.). Retrieved September 29, 2016, from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	http://www.elkhornslough.org/conservation/index.htm </a:t>
            </a:r>
            <a:endParaRPr lang="es" sz="14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lang="es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Janousek, C.N., Buffington, K.J., Thorne, K.M., Guntenspergen, G.R., Takekawa, J.Y., &amp; Dugger, B.D. (2016). Potential effects of sea-level rise on plant productivity:species-specific responses in northeast Pacific tidal marshes. </a:t>
            </a:r>
            <a:r>
              <a:rPr lang="es" sz="1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Marine Ecology Progress Series, 548, </a:t>
            </a:r>
            <a:r>
              <a:rPr lang="e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111-125.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Morris, J.T., Sundareshwar, P.V., Nietch, C.T., Kjerfve, B., &amp; Cahoon, D.R. (2002). Responses of coastal </a:t>
            </a:r>
          </a:p>
          <a:p>
            <a:pPr lvl="0" indent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wetlands to rising sea level.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Ecology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,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83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(10), 2869-2877.</a:t>
            </a:r>
          </a:p>
          <a:p>
            <a:pPr lvl="0" indent="457200" rtl="0">
              <a:lnSpc>
                <a:spcPct val="100000"/>
              </a:lnSpc>
              <a:spcBef>
                <a:spcPts val="0"/>
              </a:spcBef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Schile, L. M., Callaway, J. C., Morris, J. T., Stralberg, D., Parker, V. T., &amp; Kelly, M. (2014). Modeling tidal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	marsh distribution with sea-level rise: Evaluating the role of vegetation, sediment, and upland habitat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	in marsh resiliency.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PloS one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,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9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(2), e88760.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Van Dyke, E., &amp; Wasson, K. (2005). Historical ecology of a central California estuary: 150 years of habitat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	change.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Estuaries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, </a:t>
            </a:r>
            <a:r>
              <a:rPr lang="es" sz="1400" i="1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28</a:t>
            </a:r>
            <a:r>
              <a:rPr lang="es" sz="14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(2), 173-189.</a:t>
            </a:r>
          </a:p>
          <a:p>
            <a:pPr lvl="0" indent="457200" rtl="0">
              <a:lnSpc>
                <a:spcPct val="100000"/>
              </a:lnSpc>
              <a:spcBef>
                <a:spcPts val="0"/>
              </a:spcBef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  <a:p>
            <a:pPr lvl="0">
              <a:spcBef>
                <a:spcPts val="0"/>
              </a:spcBef>
              <a:buNone/>
            </a:pPr>
            <a:endParaRPr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223625" y="403975"/>
            <a:ext cx="3905400" cy="68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50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00638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54418" y="2257439"/>
            <a:ext cx="4756150" cy="40862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Marshes cover 140 million ha. Of Earth’s surface (Crooks et al., 2011)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Disappearing at a rate of 1-2% annually – 50% lost historically (Crooks et al., 2011)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Marshes are important to the global carbon cycle because they sequester what is referred to as blue carbon</a:t>
            </a:r>
          </a:p>
          <a:p>
            <a:pPr marL="0" indent="0">
              <a:spcBef>
                <a:spcPts val="200"/>
              </a:spcBef>
              <a:buClr>
                <a:srgbClr val="218754"/>
              </a:buClr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959388" y="471485"/>
            <a:ext cx="5972174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Concerns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91050" y="6221691"/>
            <a:ext cx="5913749" cy="518833"/>
          </a:xfrm>
        </p:spPr>
        <p:txBody>
          <a:bodyPr>
            <a:normAutofit/>
          </a:bodyPr>
          <a:lstStyle/>
          <a:p>
            <a:r>
              <a:rPr lang="en-US" dirty="0"/>
              <a:t>Image Credit: NOAA Habitat Conservation National Marine Fisheries Service</a:t>
            </a:r>
          </a:p>
        </p:txBody>
      </p:sp>
      <p:pic>
        <p:nvPicPr>
          <p:cNvPr id="6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5475" y="1488350"/>
            <a:ext cx="5604900" cy="420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986914" y="1463040"/>
            <a:ext cx="1645920" cy="110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43149" y="1294930"/>
            <a:ext cx="2910418" cy="731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43301" y="4741976"/>
            <a:ext cx="4049490" cy="975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86654" y="4595002"/>
            <a:ext cx="2822435" cy="975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95897" y="1715655"/>
            <a:ext cx="6708678" cy="40862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Second largest tidal salt marsh in California (ESNERR, 2016)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Located in Monterey Bay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State Ecological Reserve and Wildlife Management Area (ESNERR, 2016)</a:t>
            </a:r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Research underway to restore marsh and habitat</a:t>
            </a:r>
          </a:p>
          <a:p>
            <a:pPr marL="0" indent="0">
              <a:spcBef>
                <a:spcPts val="200"/>
              </a:spcBef>
              <a:buClr>
                <a:srgbClr val="218754"/>
              </a:buClr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086100" y="455927"/>
            <a:ext cx="5553074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Study Area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0309" y="6289346"/>
            <a:ext cx="4558928" cy="51883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 Credit (left to right): </a:t>
            </a:r>
            <a:r>
              <a:rPr lang="es" dirty="0"/>
              <a:t>PBS, Elkhorn Slough Foundation</a:t>
            </a:r>
          </a:p>
          <a:p>
            <a:pPr algn="l"/>
            <a:endParaRPr lang="en-US" dirty="0"/>
          </a:p>
        </p:txBody>
      </p:sp>
      <p:pic>
        <p:nvPicPr>
          <p:cNvPr id="12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676" y="3933825"/>
            <a:ext cx="3268349" cy="197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897" y="3933825"/>
            <a:ext cx="3022989" cy="197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77" y="1352432"/>
            <a:ext cx="4015347" cy="51963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53" y="5801880"/>
            <a:ext cx="1465469" cy="5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709986" y="495300"/>
            <a:ext cx="3829050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Project Scope</a:t>
            </a:r>
          </a:p>
        </p:txBody>
      </p:sp>
      <p:sp>
        <p:nvSpPr>
          <p:cNvPr id="6" name="Shape 149"/>
          <p:cNvSpPr txBox="1"/>
          <p:nvPr/>
        </p:nvSpPr>
        <p:spPr>
          <a:xfrm>
            <a:off x="3331486" y="2524124"/>
            <a:ext cx="4586050" cy="20573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endParaRPr lang="es" sz="2000" dirty="0">
              <a:solidFill>
                <a:srgbClr val="75707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20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What are the effects of different scenarios of sea level rise and climatic patterns on marsh vegetation health?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endParaRPr lang="es" sz="2000" dirty="0">
              <a:solidFill>
                <a:srgbClr val="75707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endParaRPr lang="es" sz="2000" dirty="0">
              <a:solidFill>
                <a:srgbClr val="75707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75" y="2192414"/>
            <a:ext cx="3843023" cy="288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72" y="2195275"/>
            <a:ext cx="3591401" cy="287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160" y="5622279"/>
            <a:ext cx="287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Pickleweed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</a:rPr>
              <a:t>Sarcocornia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</a:rPr>
              <a:t>pacifica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) is the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dominant vegetation species in Elkhorn Slough.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2193" y="5391447"/>
            <a:ext cx="287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subsiding marsh in Elkhorn Slough that is partially flooded. </a:t>
            </a:r>
          </a:p>
        </p:txBody>
      </p:sp>
    </p:spTree>
    <p:extLst>
      <p:ext uri="{BB962C8B-B14F-4D97-AF65-F5344CB8AC3E}">
        <p14:creationId xmlns:p14="http://schemas.microsoft.com/office/powerpoint/2010/main" val="1680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409949" y="476250"/>
            <a:ext cx="5105399" cy="63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Objectives</a:t>
            </a:r>
          </a:p>
        </p:txBody>
      </p:sp>
      <p:sp>
        <p:nvSpPr>
          <p:cNvPr id="7" name="Shape 129"/>
          <p:cNvSpPr txBox="1">
            <a:spLocks/>
          </p:cNvSpPr>
          <p:nvPr/>
        </p:nvSpPr>
        <p:spPr>
          <a:xfrm>
            <a:off x="6716621" y="1419225"/>
            <a:ext cx="4791600" cy="5167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57150">
              <a:spcBef>
                <a:spcPts val="1800"/>
              </a:spcBef>
              <a:buClr>
                <a:srgbClr val="666666"/>
              </a:buClr>
              <a:buSzPct val="100000"/>
            </a:pPr>
            <a:endParaRPr lang="en-US" kern="0" dirty="0">
              <a:solidFill>
                <a:srgbClr val="666666"/>
              </a:solidFill>
              <a:latin typeface="Century Gothic" panose="020B0502020202020204" pitchFamily="34" charset="0"/>
            </a:endParaRPr>
          </a:p>
          <a:p>
            <a:pPr marL="514350" indent="-457200">
              <a:spcBef>
                <a:spcPts val="1800"/>
              </a:spcBef>
              <a:buClr>
                <a:schemeClr val="accent6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en-US" sz="2400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Identify </a:t>
            </a:r>
            <a:r>
              <a:rPr lang="en-US" sz="2400" b="1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historical</a:t>
            </a:r>
            <a:r>
              <a:rPr lang="en-US" sz="2400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 spatial and temporal trends for marsh vegetation using NASA Earth observations and Google Earth Engine</a:t>
            </a:r>
          </a:p>
          <a:p>
            <a:pPr marL="514350" indent="-457200">
              <a:spcBef>
                <a:spcPts val="1800"/>
              </a:spcBef>
              <a:buClr>
                <a:schemeClr val="accent6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en-US" sz="2400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Detect </a:t>
            </a:r>
            <a:r>
              <a:rPr lang="en-US" sz="2400" b="1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current</a:t>
            </a:r>
            <a:r>
              <a:rPr lang="en-US" sz="2400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 vegetation health in comparison to </a:t>
            </a:r>
            <a:r>
              <a:rPr lang="en-US" sz="2400" i="1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in situ </a:t>
            </a:r>
            <a:r>
              <a:rPr lang="en-US" sz="2400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data </a:t>
            </a:r>
          </a:p>
          <a:p>
            <a:pPr marL="514350" indent="-457200">
              <a:spcBef>
                <a:spcPts val="1800"/>
              </a:spcBef>
              <a:buClr>
                <a:schemeClr val="accent6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en-US" sz="2400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Forecast </a:t>
            </a:r>
            <a:r>
              <a:rPr lang="en-US" sz="2400" b="1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future</a:t>
            </a:r>
            <a:r>
              <a:rPr lang="en-US" sz="2400" kern="0" dirty="0">
                <a:solidFill>
                  <a:srgbClr val="666666"/>
                </a:solidFill>
                <a:latin typeface="Century Gothic" panose="020B0502020202020204" pitchFamily="34" charset="0"/>
              </a:rPr>
              <a:t> marsh resilience to different sea level scenarios</a:t>
            </a:r>
          </a:p>
          <a:p>
            <a:pPr>
              <a:buClr>
                <a:srgbClr val="757070"/>
              </a:buClr>
              <a:buSzPct val="25000"/>
            </a:pPr>
            <a:endParaRPr lang="en-US" b="1" kern="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45833"/>
            </a:pPr>
            <a:endParaRPr lang="en-US" kern="0" dirty="0">
              <a:solidFill>
                <a:srgbClr val="75707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57070"/>
              </a:buClr>
              <a:buSzPct val="25000"/>
            </a:pPr>
            <a:endParaRPr lang="en-US" kern="0" dirty="0">
              <a:solidFill>
                <a:srgbClr val="75707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7" y="2073691"/>
            <a:ext cx="6050104" cy="34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3"/>
          </p:nvPr>
        </p:nvSpPr>
        <p:spPr>
          <a:xfrm>
            <a:off x="4760465" y="6316470"/>
            <a:ext cx="7143974" cy="31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s" sz="1200" dirty="0">
                <a:latin typeface="Century Gothic" panose="020B0502020202020204" pitchFamily="34" charset="0"/>
              </a:rPr>
              <a:t>Image Credit: NASA, European Space Agency (ESA)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609600" y="504825"/>
            <a:ext cx="9591600" cy="59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bg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NASA Satellites &amp; Sensors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endParaRPr sz="40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675" y="1759495"/>
            <a:ext cx="1847825" cy="22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l="13501" r="6325"/>
          <a:stretch/>
        </p:blipFill>
        <p:spPr>
          <a:xfrm>
            <a:off x="7709588" y="1768545"/>
            <a:ext cx="2990375" cy="22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4362177" y="4161445"/>
            <a:ext cx="2295600" cy="160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s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Landsat 8 OLI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s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30m Resolution 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s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February 2013 - present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7051676" y="4708170"/>
            <a:ext cx="4306200" cy="50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Sentinel-2 MSI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s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10m, 20m, 60m Resolution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s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June 2015 - Present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s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12" name="Shape 167"/>
          <p:cNvSpPr txBox="1"/>
          <p:nvPr/>
        </p:nvSpPr>
        <p:spPr>
          <a:xfrm>
            <a:off x="1133787" y="4152395"/>
            <a:ext cx="2295600" cy="1617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s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Landsat 5 TM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s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30m Resolution 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s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March 1984 – January 2013</a:t>
            </a:r>
          </a:p>
        </p:txBody>
      </p:sp>
      <p:pic>
        <p:nvPicPr>
          <p:cNvPr id="1026" name="Picture 2" descr="http://landsat.gsfc.nasa.gov/wp-content/uploads/2012/12/Landsat_8_small_240x2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77" y="177759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365" y="3856744"/>
            <a:ext cx="1877577" cy="2387644"/>
          </a:xfrm>
          <a:prstGeom prst="rect">
            <a:avLst/>
          </a:prstGeom>
        </p:spPr>
      </p:pic>
      <p:sp>
        <p:nvSpPr>
          <p:cNvPr id="211" name="Shape 211"/>
          <p:cNvSpPr txBox="1"/>
          <p:nvPr/>
        </p:nvSpPr>
        <p:spPr>
          <a:xfrm>
            <a:off x="609600" y="504825"/>
            <a:ext cx="9591600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Methods: Historical Time Series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596893" y="3202604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383316" y="3458526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379652" y="3263621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0192819" y="3263621"/>
            <a:ext cx="1" cy="73225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39" y="4095143"/>
            <a:ext cx="1610690" cy="1398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79" y="2261964"/>
            <a:ext cx="1810669" cy="780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133" y="1810503"/>
            <a:ext cx="2914141" cy="14448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693" y="1975110"/>
            <a:ext cx="2085013" cy="11156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861" y="3995875"/>
            <a:ext cx="2989791" cy="14433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685" y="2078751"/>
            <a:ext cx="2030144" cy="10120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9295" y="4122150"/>
            <a:ext cx="1701294" cy="18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3956" y="4987263"/>
            <a:ext cx="4203970" cy="1649207"/>
          </a:xfrm>
        </p:spPr>
        <p:txBody>
          <a:bodyPr>
            <a:normAutofit fontScale="92500" lnSpcReduction="20000"/>
          </a:bodyPr>
          <a:lstStyle/>
          <a:p>
            <a:endParaRPr lang="en-US" sz="2600" dirty="0"/>
          </a:p>
          <a:p>
            <a:pPr marL="342900" indent="-342900">
              <a:spcBef>
                <a:spcPts val="200"/>
              </a:spcBef>
              <a:buClr>
                <a:srgbClr val="218754"/>
              </a:buClr>
              <a:buFont typeface="Webdings" panose="05030102010509060703" pitchFamily="18" charset="2"/>
              <a:buChar char="4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Landsat scenes were acquired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during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peak biomass season between April to June. </a:t>
            </a:r>
          </a:p>
          <a:p>
            <a:pPr lvl="1" indent="0">
              <a:spcBef>
                <a:spcPts val="200"/>
              </a:spcBef>
              <a:buClr>
                <a:srgbClr val="218754"/>
              </a:buClr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Shape 211"/>
          <p:cNvSpPr txBox="1"/>
          <p:nvPr/>
        </p:nvSpPr>
        <p:spPr>
          <a:xfrm>
            <a:off x="3424047" y="515916"/>
            <a:ext cx="4448100" cy="704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" sz="400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Landsat Images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217515"/>
              </p:ext>
            </p:extLst>
          </p:nvPr>
        </p:nvGraphicFramePr>
        <p:xfrm>
          <a:off x="5299305" y="1745832"/>
          <a:ext cx="5605463" cy="3619500"/>
        </p:xfrm>
        <a:graphic>
          <a:graphicData uri="http://schemas.openxmlformats.org/drawingml/2006/table">
            <a:tbl>
              <a:tblPr/>
              <a:tblGrid>
                <a:gridCol w="3599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6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Landsat Earth Observation System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Date of Image</a:t>
                      </a:r>
                      <a:endParaRPr lang="en-US" sz="20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Landsat 5 Thematic Mapper (TM)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06/23/1997 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06/26/1998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06/05/2002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06/24/2003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04/05/2009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04/08/2010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Landsat 8 Operational Land Imagery (OLI)</a:t>
                      </a:r>
                      <a:endParaRPr lang="en-US" sz="20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06/25/2015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06/27/2015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900488" y="2344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95" y="1745832"/>
            <a:ext cx="3215384" cy="2789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95" y="1822032"/>
            <a:ext cx="3215384" cy="2789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95" y="1901811"/>
            <a:ext cx="3215384" cy="27891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95" y="1981590"/>
            <a:ext cx="3215384" cy="27891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95" y="2112968"/>
            <a:ext cx="3215384" cy="2789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589" y="2179022"/>
            <a:ext cx="3215384" cy="27891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83" y="2244346"/>
            <a:ext cx="3215384" cy="27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4627</TotalTime>
  <Words>1825</Words>
  <Application>Microsoft Office PowerPoint</Application>
  <PresentationFormat>Widescreen</PresentationFormat>
  <Paragraphs>366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Garamond</vt:lpstr>
      <vt:lpstr>Questrial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Ly, Stephanie A. (ARC-SGE)[SSAI DEVELOP]</cp:lastModifiedBy>
  <cp:revision>240</cp:revision>
  <dcterms:created xsi:type="dcterms:W3CDTF">2015-05-18T13:26:09Z</dcterms:created>
  <dcterms:modified xsi:type="dcterms:W3CDTF">2016-11-16T18:20:51Z</dcterms:modified>
</cp:coreProperties>
</file>